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5"/>
  </p:notesMasterIdLst>
  <p:sldIdLst>
    <p:sldId id="309" r:id="rId4"/>
    <p:sldId id="256" r:id="rId5"/>
    <p:sldId id="310" r:id="rId6"/>
    <p:sldId id="307" r:id="rId7"/>
    <p:sldId id="311" r:id="rId8"/>
    <p:sldId id="312" r:id="rId9"/>
    <p:sldId id="313" r:id="rId10"/>
    <p:sldId id="314" r:id="rId11"/>
    <p:sldId id="315" r:id="rId12"/>
    <p:sldId id="306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48901-4BAF-4999-8D14-0BF209875F17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5FD0E-34B1-4D22-B1DA-D6997E30D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53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63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950800" y="2277133"/>
            <a:ext cx="4687600" cy="2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950800" y="1046900"/>
            <a:ext cx="468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50800" y="5204967"/>
            <a:ext cx="56252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3826235" y="-90165"/>
            <a:ext cx="4539532" cy="1150335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 flipH="1">
            <a:off x="-551695" y="6005086"/>
            <a:ext cx="1502512" cy="132151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10920600" y="-333825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632770" y="1301203"/>
            <a:ext cx="2663527" cy="1637644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oogle Shape;34;p3"/>
          <p:cNvGrpSpPr/>
          <p:nvPr/>
        </p:nvGrpSpPr>
        <p:grpSpPr>
          <a:xfrm>
            <a:off x="10703494" y="5781812"/>
            <a:ext cx="669748" cy="713997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6896100" y="6138800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562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10210248" y="-351264"/>
            <a:ext cx="4877331" cy="123593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-1024867" y="5961167"/>
            <a:ext cx="1763424" cy="144475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89;p6"/>
          <p:cNvGrpSpPr/>
          <p:nvPr/>
        </p:nvGrpSpPr>
        <p:grpSpPr>
          <a:xfrm flipH="1">
            <a:off x="-437079" y="1645017"/>
            <a:ext cx="794881" cy="825463"/>
            <a:chOff x="1524825" y="268825"/>
            <a:chExt cx="165050" cy="171400"/>
          </a:xfrm>
        </p:grpSpPr>
        <p:sp>
          <p:nvSpPr>
            <p:cNvPr id="90" name="Google Shape;90;p6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9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3657333" y="3"/>
            <a:ext cx="4877331" cy="123593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/>
          <p:nvPr/>
        </p:nvSpPr>
        <p:spPr>
          <a:xfrm rot="-3463915">
            <a:off x="10274417" y="4513091"/>
            <a:ext cx="5898276" cy="3626500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9"/>
          <p:cNvSpPr/>
          <p:nvPr/>
        </p:nvSpPr>
        <p:spPr>
          <a:xfrm rot="4500011">
            <a:off x="-619344" y="6042541"/>
            <a:ext cx="1531664" cy="125494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0" name="Google Shape;160;p9"/>
          <p:cNvGrpSpPr/>
          <p:nvPr/>
        </p:nvGrpSpPr>
        <p:grpSpPr>
          <a:xfrm>
            <a:off x="10906327" y="521946"/>
            <a:ext cx="669748" cy="713997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5127574" y="5477110"/>
            <a:ext cx="3965124" cy="3669709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5017200" y="1820684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5017200" y="271738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69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/>
          <p:nvPr/>
        </p:nvSpPr>
        <p:spPr>
          <a:xfrm>
            <a:off x="-133700" y="-133700"/>
            <a:ext cx="12507200" cy="7192400"/>
          </a:xfrm>
          <a:prstGeom prst="rect">
            <a:avLst/>
          </a:prstGeom>
          <a:solidFill>
            <a:srgbClr val="DEEAEC">
              <a:alpha val="319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10"/>
          <p:cNvSpPr txBox="1">
            <a:spLocks noGrp="1"/>
          </p:cNvSpPr>
          <p:nvPr>
            <p:ph type="title"/>
          </p:nvPr>
        </p:nvSpPr>
        <p:spPr>
          <a:xfrm>
            <a:off x="960000" y="635820"/>
            <a:ext cx="45988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>
            <a:off x="8697237" y="-2544200"/>
            <a:ext cx="5087939" cy="4708871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0"/>
          <p:cNvSpPr/>
          <p:nvPr/>
        </p:nvSpPr>
        <p:spPr>
          <a:xfrm rot="-828300" flipH="1">
            <a:off x="-3206206" y="4783195"/>
            <a:ext cx="5898283" cy="362649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10"/>
          <p:cNvSpPr/>
          <p:nvPr/>
        </p:nvSpPr>
        <p:spPr>
          <a:xfrm rot="-4500011" flipH="1">
            <a:off x="11279656" y="4083125"/>
            <a:ext cx="1531664" cy="125494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732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"/>
          <p:cNvSpPr/>
          <p:nvPr/>
        </p:nvSpPr>
        <p:spPr>
          <a:xfrm rot="-3600014" flipH="1">
            <a:off x="8785665" y="4325542"/>
            <a:ext cx="5898263" cy="362650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10800000" flipH="1">
            <a:off x="3657333" y="3"/>
            <a:ext cx="4877331" cy="123593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>
            <a:off x="-1997166" y="4602767"/>
            <a:ext cx="5087939" cy="4708871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4500011">
            <a:off x="-619344" y="2003158"/>
            <a:ext cx="1531664" cy="125494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flipH="1">
            <a:off x="10156405" y="-602330"/>
            <a:ext cx="1502512" cy="132151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9019061" y="5781812"/>
            <a:ext cx="669748" cy="713997"/>
            <a:chOff x="1803100" y="543100"/>
            <a:chExt cx="145475" cy="155100"/>
          </a:xfrm>
        </p:grpSpPr>
        <p:sp>
          <p:nvSpPr>
            <p:cNvPr id="263" name="Google Shape;263;p1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14"/>
          <p:cNvGrpSpPr/>
          <p:nvPr/>
        </p:nvGrpSpPr>
        <p:grpSpPr>
          <a:xfrm>
            <a:off x="-250941" y="-295817"/>
            <a:ext cx="794881" cy="825463"/>
            <a:chOff x="1524825" y="268825"/>
            <a:chExt cx="165050" cy="171400"/>
          </a:xfrm>
        </p:grpSpPr>
        <p:sp>
          <p:nvSpPr>
            <p:cNvPr id="271" name="Google Shape;271;p14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2204867" y="1585467"/>
            <a:ext cx="779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subTitle" idx="1"/>
          </p:nvPr>
        </p:nvSpPr>
        <p:spPr>
          <a:xfrm>
            <a:off x="2856067" y="4204667"/>
            <a:ext cx="6497200" cy="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88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30"/>
          <p:cNvSpPr/>
          <p:nvPr/>
        </p:nvSpPr>
        <p:spPr>
          <a:xfrm rot="10800000" flipH="1">
            <a:off x="9138087" y="-316815"/>
            <a:ext cx="5521455" cy="1399169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 rot="8100000">
            <a:off x="-575393" y="4803343"/>
            <a:ext cx="3965124" cy="3669709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 rot="10800000" flipH="1">
            <a:off x="-1070867" y="-835607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 rot="-6300056" flipH="1">
            <a:off x="11151722" y="3878446"/>
            <a:ext cx="2040908" cy="125484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10076958" y="6345816"/>
            <a:ext cx="932015" cy="763592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340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2"/>
          <p:cNvSpPr/>
          <p:nvPr/>
        </p:nvSpPr>
        <p:spPr>
          <a:xfrm rot="10800000" flipH="1">
            <a:off x="9138087" y="-316815"/>
            <a:ext cx="5521455" cy="1399169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 rot="8965447">
            <a:off x="-1511612" y="5261679"/>
            <a:ext cx="3965112" cy="3669699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6" name="Google Shape;606;p32"/>
          <p:cNvGrpSpPr/>
          <p:nvPr/>
        </p:nvGrpSpPr>
        <p:grpSpPr>
          <a:xfrm>
            <a:off x="11344943" y="5917757"/>
            <a:ext cx="464472" cy="495161"/>
            <a:chOff x="1803100" y="543100"/>
            <a:chExt cx="145475" cy="155100"/>
          </a:xfrm>
        </p:grpSpPr>
        <p:sp>
          <p:nvSpPr>
            <p:cNvPr id="607" name="Google Shape;607;p32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32"/>
          <p:cNvSpPr/>
          <p:nvPr/>
        </p:nvSpPr>
        <p:spPr>
          <a:xfrm rot="5400000">
            <a:off x="-390520" y="3590383"/>
            <a:ext cx="932015" cy="763592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5" name="Google Shape;615;p32"/>
          <p:cNvGrpSpPr/>
          <p:nvPr/>
        </p:nvGrpSpPr>
        <p:grpSpPr>
          <a:xfrm>
            <a:off x="11809393" y="1871417"/>
            <a:ext cx="794881" cy="825463"/>
            <a:chOff x="1524825" y="268825"/>
            <a:chExt cx="165050" cy="171400"/>
          </a:xfrm>
        </p:grpSpPr>
        <p:sp>
          <p:nvSpPr>
            <p:cNvPr id="616" name="Google Shape;616;p32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32"/>
          <p:cNvSpPr/>
          <p:nvPr/>
        </p:nvSpPr>
        <p:spPr>
          <a:xfrm rot="10800000" flipH="1">
            <a:off x="-1375667" y="-835607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69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8"/>
          <p:cNvSpPr txBox="1">
            <a:spLocks noGrp="1"/>
          </p:cNvSpPr>
          <p:nvPr>
            <p:ph type="title"/>
          </p:nvPr>
        </p:nvSpPr>
        <p:spPr>
          <a:xfrm>
            <a:off x="5514800" y="671749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38"/>
          <p:cNvSpPr txBox="1">
            <a:spLocks noGrp="1"/>
          </p:cNvSpPr>
          <p:nvPr>
            <p:ph type="subTitle" idx="1"/>
          </p:nvPr>
        </p:nvSpPr>
        <p:spPr>
          <a:xfrm>
            <a:off x="6661600" y="2007105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38"/>
          <p:cNvSpPr/>
          <p:nvPr/>
        </p:nvSpPr>
        <p:spPr>
          <a:xfrm rot="10800000" flipH="1">
            <a:off x="-2337900" y="-241534"/>
            <a:ext cx="4479547" cy="1135135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flipH="1">
            <a:off x="3147715" y="6138800"/>
            <a:ext cx="3239092" cy="820800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10800000">
            <a:off x="3663891" y="-510571"/>
            <a:ext cx="1531663" cy="125493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8"/>
          <p:cNvGrpSpPr/>
          <p:nvPr/>
        </p:nvGrpSpPr>
        <p:grpSpPr>
          <a:xfrm flipH="1">
            <a:off x="340248" y="5991769"/>
            <a:ext cx="610555" cy="605769"/>
            <a:chOff x="1782100" y="1060200"/>
            <a:chExt cx="184050" cy="182600"/>
          </a:xfrm>
        </p:grpSpPr>
        <p:sp>
          <p:nvSpPr>
            <p:cNvPr id="778" name="Google Shape;778;p38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7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9918935" y="-1517778"/>
            <a:ext cx="4649728" cy="285884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594626" y="-240863"/>
            <a:ext cx="4854487" cy="1230163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8" name="Google Shape;788;p39"/>
          <p:cNvSpPr/>
          <p:nvPr/>
        </p:nvSpPr>
        <p:spPr>
          <a:xfrm>
            <a:off x="687800" y="6138800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89" name="Google Shape;789;p39"/>
          <p:cNvGrpSpPr/>
          <p:nvPr/>
        </p:nvGrpSpPr>
        <p:grpSpPr>
          <a:xfrm>
            <a:off x="11392689" y="6138795"/>
            <a:ext cx="458596" cy="488896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11814913" y="3101976"/>
            <a:ext cx="991956" cy="903627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850819" y="2515901"/>
            <a:ext cx="1502512" cy="132151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51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791199" y="3641134"/>
            <a:ext cx="5087939" cy="4708871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3826235" y="-90165"/>
            <a:ext cx="4539532" cy="1150335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11373237" y="2515904"/>
            <a:ext cx="1502524" cy="1321528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10920600" y="-333825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632770" y="1301203"/>
            <a:ext cx="2663527" cy="1637644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7" name="Google Shape;807;p40"/>
          <p:cNvGrpSpPr/>
          <p:nvPr/>
        </p:nvGrpSpPr>
        <p:grpSpPr>
          <a:xfrm>
            <a:off x="601661" y="463846"/>
            <a:ext cx="669748" cy="713997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9061767" y="6138800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16" name="Google Shape;816;p40"/>
          <p:cNvGrpSpPr/>
          <p:nvPr/>
        </p:nvGrpSpPr>
        <p:grpSpPr>
          <a:xfrm>
            <a:off x="10843760" y="4797983"/>
            <a:ext cx="794881" cy="825463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594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4480960" y="5757991"/>
            <a:ext cx="4417525" cy="271604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41"/>
          <p:cNvSpPr/>
          <p:nvPr/>
        </p:nvSpPr>
        <p:spPr>
          <a:xfrm rot="10800000">
            <a:off x="8514302" y="-593952"/>
            <a:ext cx="5490389" cy="1391256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41"/>
          <p:cNvSpPr/>
          <p:nvPr/>
        </p:nvSpPr>
        <p:spPr>
          <a:xfrm rot="3168065">
            <a:off x="-540053" y="5986676"/>
            <a:ext cx="2496692" cy="15350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10995838" y="5679243"/>
            <a:ext cx="936783" cy="929427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1218957" y="-981333"/>
            <a:ext cx="3071912" cy="2842996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11555631" y="1861676"/>
            <a:ext cx="991956" cy="903627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3625633" y="-292201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789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999F752-EA8A-4F37-89D0-E695FE7BBE17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22/2/2024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A8890D1-AA1C-44F9-B253-C62F6BDCA7D3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340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1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1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1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1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1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1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1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1"/>
              </a:spcBef>
              <a:spcAft>
                <a:spcPts val="2131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7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5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1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1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54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CEF851F-4C9B-4ED8-A706-7687066F5A2C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22/2/2024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F2045C-80A1-433A-B3B9-3018D210B466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67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950800" y="2277133"/>
            <a:ext cx="4687600" cy="2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950800" y="1046900"/>
            <a:ext cx="468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50800" y="5204967"/>
            <a:ext cx="56252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3826235" y="-90165"/>
            <a:ext cx="4539532" cy="1150335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 flipH="1">
            <a:off x="-551695" y="6005086"/>
            <a:ext cx="1502512" cy="132151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10920600" y="-333825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632770" y="1301203"/>
            <a:ext cx="2663527" cy="1637644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oogle Shape;34;p3"/>
          <p:cNvGrpSpPr/>
          <p:nvPr/>
        </p:nvGrpSpPr>
        <p:grpSpPr>
          <a:xfrm>
            <a:off x="10703494" y="5781812"/>
            <a:ext cx="669748" cy="713997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6896100" y="6138800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92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10210248" y="-351264"/>
            <a:ext cx="4877331" cy="123593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-1024867" y="5961167"/>
            <a:ext cx="1763424" cy="144475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89;p6"/>
          <p:cNvGrpSpPr/>
          <p:nvPr/>
        </p:nvGrpSpPr>
        <p:grpSpPr>
          <a:xfrm flipH="1">
            <a:off x="-437079" y="1645017"/>
            <a:ext cx="794881" cy="825463"/>
            <a:chOff x="1524825" y="268825"/>
            <a:chExt cx="165050" cy="171400"/>
          </a:xfrm>
        </p:grpSpPr>
        <p:sp>
          <p:nvSpPr>
            <p:cNvPr id="90" name="Google Shape;90;p6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094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3657333" y="3"/>
            <a:ext cx="4877331" cy="123593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/>
          <p:nvPr/>
        </p:nvSpPr>
        <p:spPr>
          <a:xfrm rot="-3463915">
            <a:off x="10274417" y="4513091"/>
            <a:ext cx="5898276" cy="3626500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9"/>
          <p:cNvSpPr/>
          <p:nvPr/>
        </p:nvSpPr>
        <p:spPr>
          <a:xfrm rot="4500011">
            <a:off x="-619344" y="6042541"/>
            <a:ext cx="1531664" cy="125494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0" name="Google Shape;160;p9"/>
          <p:cNvGrpSpPr/>
          <p:nvPr/>
        </p:nvGrpSpPr>
        <p:grpSpPr>
          <a:xfrm>
            <a:off x="10906327" y="521946"/>
            <a:ext cx="669748" cy="713997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5127574" y="5477110"/>
            <a:ext cx="3965124" cy="3669709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5017200" y="1820684"/>
            <a:ext cx="621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5017200" y="271738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647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/>
          <p:nvPr/>
        </p:nvSpPr>
        <p:spPr>
          <a:xfrm>
            <a:off x="-133700" y="-133700"/>
            <a:ext cx="12507200" cy="7192400"/>
          </a:xfrm>
          <a:prstGeom prst="rect">
            <a:avLst/>
          </a:prstGeom>
          <a:solidFill>
            <a:srgbClr val="DEEAEC">
              <a:alpha val="319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10"/>
          <p:cNvSpPr txBox="1">
            <a:spLocks noGrp="1"/>
          </p:cNvSpPr>
          <p:nvPr>
            <p:ph type="title"/>
          </p:nvPr>
        </p:nvSpPr>
        <p:spPr>
          <a:xfrm>
            <a:off x="960000" y="635820"/>
            <a:ext cx="45988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>
            <a:off x="8697237" y="-2544200"/>
            <a:ext cx="5087939" cy="4708871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0"/>
          <p:cNvSpPr/>
          <p:nvPr/>
        </p:nvSpPr>
        <p:spPr>
          <a:xfrm rot="-828300" flipH="1">
            <a:off x="-3206206" y="4783195"/>
            <a:ext cx="5898283" cy="362649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10"/>
          <p:cNvSpPr/>
          <p:nvPr/>
        </p:nvSpPr>
        <p:spPr>
          <a:xfrm rot="-4500011" flipH="1">
            <a:off x="11279656" y="4083125"/>
            <a:ext cx="1531664" cy="125494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41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"/>
          <p:cNvSpPr/>
          <p:nvPr/>
        </p:nvSpPr>
        <p:spPr>
          <a:xfrm rot="-3600014" flipH="1">
            <a:off x="8785665" y="4325542"/>
            <a:ext cx="5898263" cy="362650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10800000" flipH="1">
            <a:off x="3657333" y="3"/>
            <a:ext cx="4877331" cy="123593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>
            <a:off x="-1997166" y="4602767"/>
            <a:ext cx="5087939" cy="4708871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4500011">
            <a:off x="-619344" y="2003158"/>
            <a:ext cx="1531664" cy="125494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flipH="1">
            <a:off x="10156405" y="-602330"/>
            <a:ext cx="1502512" cy="132151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9019061" y="5781812"/>
            <a:ext cx="669748" cy="713997"/>
            <a:chOff x="1803100" y="543100"/>
            <a:chExt cx="145475" cy="155100"/>
          </a:xfrm>
        </p:grpSpPr>
        <p:sp>
          <p:nvSpPr>
            <p:cNvPr id="263" name="Google Shape;263;p1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14"/>
          <p:cNvGrpSpPr/>
          <p:nvPr/>
        </p:nvGrpSpPr>
        <p:grpSpPr>
          <a:xfrm>
            <a:off x="-250941" y="-295817"/>
            <a:ext cx="794881" cy="825463"/>
            <a:chOff x="1524825" y="268825"/>
            <a:chExt cx="165050" cy="171400"/>
          </a:xfrm>
        </p:grpSpPr>
        <p:sp>
          <p:nvSpPr>
            <p:cNvPr id="271" name="Google Shape;271;p14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2204867" y="1585467"/>
            <a:ext cx="779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subTitle" idx="1"/>
          </p:nvPr>
        </p:nvSpPr>
        <p:spPr>
          <a:xfrm>
            <a:off x="2856067" y="4204667"/>
            <a:ext cx="6497200" cy="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333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30"/>
          <p:cNvSpPr/>
          <p:nvPr/>
        </p:nvSpPr>
        <p:spPr>
          <a:xfrm rot="10800000" flipH="1">
            <a:off x="9138087" y="-316815"/>
            <a:ext cx="5521455" cy="1399169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 rot="8100000">
            <a:off x="-575393" y="4803343"/>
            <a:ext cx="3965124" cy="3669709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 rot="10800000" flipH="1">
            <a:off x="-1070867" y="-835607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 rot="-6300056" flipH="1">
            <a:off x="11151722" y="3878446"/>
            <a:ext cx="2040908" cy="125484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10076958" y="6345816"/>
            <a:ext cx="932015" cy="763592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19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2"/>
          <p:cNvSpPr/>
          <p:nvPr/>
        </p:nvSpPr>
        <p:spPr>
          <a:xfrm rot="10800000" flipH="1">
            <a:off x="9138087" y="-316815"/>
            <a:ext cx="5521455" cy="1399169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 rot="8965447">
            <a:off x="-1511612" y="5261679"/>
            <a:ext cx="3965112" cy="3669699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6" name="Google Shape;606;p32"/>
          <p:cNvGrpSpPr/>
          <p:nvPr/>
        </p:nvGrpSpPr>
        <p:grpSpPr>
          <a:xfrm>
            <a:off x="11344943" y="5917757"/>
            <a:ext cx="464472" cy="495161"/>
            <a:chOff x="1803100" y="543100"/>
            <a:chExt cx="145475" cy="155100"/>
          </a:xfrm>
        </p:grpSpPr>
        <p:sp>
          <p:nvSpPr>
            <p:cNvPr id="607" name="Google Shape;607;p32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32"/>
          <p:cNvSpPr/>
          <p:nvPr/>
        </p:nvSpPr>
        <p:spPr>
          <a:xfrm rot="5400000">
            <a:off x="-390520" y="3590383"/>
            <a:ext cx="932015" cy="763592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5" name="Google Shape;615;p32"/>
          <p:cNvGrpSpPr/>
          <p:nvPr/>
        </p:nvGrpSpPr>
        <p:grpSpPr>
          <a:xfrm>
            <a:off x="11809393" y="1871417"/>
            <a:ext cx="794881" cy="825463"/>
            <a:chOff x="1524825" y="268825"/>
            <a:chExt cx="165050" cy="171400"/>
          </a:xfrm>
        </p:grpSpPr>
        <p:sp>
          <p:nvSpPr>
            <p:cNvPr id="616" name="Google Shape;616;p32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32"/>
          <p:cNvSpPr/>
          <p:nvPr/>
        </p:nvSpPr>
        <p:spPr>
          <a:xfrm rot="10800000" flipH="1">
            <a:off x="-1375667" y="-835607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293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9918935" y="-1517778"/>
            <a:ext cx="4649728" cy="285884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594626" y="-240863"/>
            <a:ext cx="4854487" cy="1230163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8" name="Google Shape;788;p39"/>
          <p:cNvSpPr/>
          <p:nvPr/>
        </p:nvSpPr>
        <p:spPr>
          <a:xfrm>
            <a:off x="687800" y="6138800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89" name="Google Shape;789;p39"/>
          <p:cNvGrpSpPr/>
          <p:nvPr/>
        </p:nvGrpSpPr>
        <p:grpSpPr>
          <a:xfrm>
            <a:off x="11392689" y="6138795"/>
            <a:ext cx="458596" cy="488896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11814913" y="3101976"/>
            <a:ext cx="991956" cy="903627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850819" y="2515901"/>
            <a:ext cx="1502512" cy="132151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61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791199" y="3641134"/>
            <a:ext cx="5087939" cy="4708871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3826235" y="-90165"/>
            <a:ext cx="4539532" cy="1150335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11373237" y="2515904"/>
            <a:ext cx="1502524" cy="1321528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10920600" y="-333825"/>
            <a:ext cx="2663521" cy="163764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632770" y="1301203"/>
            <a:ext cx="2663527" cy="1637644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7" name="Google Shape;807;p40"/>
          <p:cNvGrpSpPr/>
          <p:nvPr/>
        </p:nvGrpSpPr>
        <p:grpSpPr>
          <a:xfrm>
            <a:off x="601661" y="463846"/>
            <a:ext cx="669748" cy="713997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9061767" y="6138800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16" name="Google Shape;816;p40"/>
          <p:cNvGrpSpPr/>
          <p:nvPr/>
        </p:nvGrpSpPr>
        <p:grpSpPr>
          <a:xfrm>
            <a:off x="10843760" y="4797983"/>
            <a:ext cx="794881" cy="825463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507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4480960" y="5757991"/>
            <a:ext cx="4417525" cy="271604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41"/>
          <p:cNvSpPr/>
          <p:nvPr/>
        </p:nvSpPr>
        <p:spPr>
          <a:xfrm rot="10800000">
            <a:off x="8514302" y="-593952"/>
            <a:ext cx="5490389" cy="1391256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41"/>
          <p:cNvSpPr/>
          <p:nvPr/>
        </p:nvSpPr>
        <p:spPr>
          <a:xfrm rot="3168065">
            <a:off x="-540053" y="5986676"/>
            <a:ext cx="2496692" cy="15350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10995838" y="5679243"/>
            <a:ext cx="936783" cy="929427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1218957" y="-981333"/>
            <a:ext cx="3071912" cy="2842996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11555631" y="1861676"/>
            <a:ext cx="991956" cy="903627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3625633" y="-292201"/>
            <a:ext cx="1329803" cy="108949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781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999F752-EA8A-4F37-89D0-E695FE7BBE17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22/2/2024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A8890D1-AA1C-44F9-B253-C62F6BDCA7D3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94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1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1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1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1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1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1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1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1"/>
              </a:spcBef>
              <a:spcAft>
                <a:spcPts val="2131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7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5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1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1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297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CEF851F-4C9B-4ED8-A706-7687066F5A2C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22/2/2024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F2045C-80A1-433A-B3B9-3018D210B466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83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428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819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-136972" y="29789"/>
            <a:ext cx="3534055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 dirty="0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</p:grp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7" cy="1064479"/>
          </a:xfrm>
          <a:prstGeom prst="rect">
            <a:avLst/>
          </a:prstGeom>
        </p:spPr>
      </p:pic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8934028" y="-24144"/>
            <a:ext cx="3325283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767171"/>
                  </a:solidFill>
                  <a:latin typeface="Calibri"/>
                  <a:cs typeface="Cordia New" panose="020B0304020202020204" pitchFamily="34" charset="-34"/>
                  <a:sym typeface="Arial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4" y="4532880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767171"/>
                </a:solidFill>
                <a:latin typeface="Calibri"/>
                <a:cs typeface="Cordia New" panose="020B0304020202020204" pitchFamily="34" charset="-34"/>
                <a:sym typeface="Arial"/>
              </a:endParaRPr>
            </a:p>
          </p:txBody>
        </p: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0745" y="596737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8810" y="2141570"/>
            <a:ext cx="301961" cy="3019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9400" y="25702"/>
            <a:ext cx="1532523" cy="1313591"/>
          </a:xfrm>
          <a:prstGeom prst="rect">
            <a:avLst/>
          </a:prstGeom>
        </p:spPr>
      </p:pic>
      <p:sp>
        <p:nvSpPr>
          <p:cNvPr id="136" name="Google Shape;9026;p32">
            <a:extLst>
              <a:ext uri="{FF2B5EF4-FFF2-40B4-BE49-F238E27FC236}">
                <a16:creationId xmlns:a16="http://schemas.microsoft.com/office/drawing/2014/main" id="{3D477967-3F70-4ADF-9722-3D3D349E1698}"/>
              </a:ext>
            </a:extLst>
          </p:cNvPr>
          <p:cNvSpPr txBox="1">
            <a:spLocks/>
          </p:cNvSpPr>
          <p:nvPr/>
        </p:nvSpPr>
        <p:spPr>
          <a:xfrm>
            <a:off x="2979251" y="1312463"/>
            <a:ext cx="9100981" cy="2445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Plai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7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914377">
              <a:defRPr/>
            </a:pPr>
            <a:r>
              <a:rPr lang="en-US" sz="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CON </a:t>
            </a:r>
            <a:br>
              <a:rPr lang="en-US" sz="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MÔN </a:t>
            </a:r>
            <a:r>
              <a:rPr lang="en-US" sz="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VIỆT!</a:t>
            </a:r>
          </a:p>
        </p:txBody>
      </p:sp>
      <p:grpSp>
        <p:nvGrpSpPr>
          <p:cNvPr id="137" name="Google Shape;865;p45"/>
          <p:cNvGrpSpPr/>
          <p:nvPr/>
        </p:nvGrpSpPr>
        <p:grpSpPr>
          <a:xfrm>
            <a:off x="5544571" y="3696912"/>
            <a:ext cx="3970341" cy="3088248"/>
            <a:chOff x="5452988" y="1953914"/>
            <a:chExt cx="2977756" cy="2316186"/>
          </a:xfrm>
        </p:grpSpPr>
        <p:sp>
          <p:nvSpPr>
            <p:cNvPr id="138" name="Google Shape;866;p45"/>
            <p:cNvSpPr/>
            <p:nvPr/>
          </p:nvSpPr>
          <p:spPr>
            <a:xfrm>
              <a:off x="5452988" y="1953914"/>
              <a:ext cx="2977756" cy="2316186"/>
            </a:xfrm>
            <a:custGeom>
              <a:avLst/>
              <a:gdLst/>
              <a:ahLst/>
              <a:cxnLst/>
              <a:rect l="l" t="t" r="r" b="b"/>
              <a:pathLst>
                <a:path w="47549" h="36985" extrusionOk="0">
                  <a:moveTo>
                    <a:pt x="27188" y="1"/>
                  </a:moveTo>
                  <a:cubicBezTo>
                    <a:pt x="26421" y="1397"/>
                    <a:pt x="26337" y="2972"/>
                    <a:pt x="26421" y="4106"/>
                  </a:cubicBezTo>
                  <a:cubicBezTo>
                    <a:pt x="25989" y="2835"/>
                    <a:pt x="25425" y="2386"/>
                    <a:pt x="24874" y="2386"/>
                  </a:cubicBezTo>
                  <a:cubicBezTo>
                    <a:pt x="24715" y="2386"/>
                    <a:pt x="24558" y="2423"/>
                    <a:pt x="24405" y="2489"/>
                  </a:cubicBezTo>
                  <a:cubicBezTo>
                    <a:pt x="23817" y="2741"/>
                    <a:pt x="23114" y="3896"/>
                    <a:pt x="22536" y="5419"/>
                  </a:cubicBezTo>
                  <a:cubicBezTo>
                    <a:pt x="22221" y="4852"/>
                    <a:pt x="21790" y="4306"/>
                    <a:pt x="21254" y="3865"/>
                  </a:cubicBezTo>
                  <a:cubicBezTo>
                    <a:pt x="20557" y="3295"/>
                    <a:pt x="20036" y="3148"/>
                    <a:pt x="19675" y="3148"/>
                  </a:cubicBezTo>
                  <a:cubicBezTo>
                    <a:pt x="19564" y="3148"/>
                    <a:pt x="19467" y="3162"/>
                    <a:pt x="19385" y="3182"/>
                  </a:cubicBezTo>
                  <a:cubicBezTo>
                    <a:pt x="18797" y="2731"/>
                    <a:pt x="18104" y="2510"/>
                    <a:pt x="17054" y="2500"/>
                  </a:cubicBezTo>
                  <a:cubicBezTo>
                    <a:pt x="16582" y="2500"/>
                    <a:pt x="16046" y="2542"/>
                    <a:pt x="15406" y="2626"/>
                  </a:cubicBezTo>
                  <a:cubicBezTo>
                    <a:pt x="15164" y="2657"/>
                    <a:pt x="14933" y="2699"/>
                    <a:pt x="14702" y="2741"/>
                  </a:cubicBezTo>
                  <a:cubicBezTo>
                    <a:pt x="12802" y="3077"/>
                    <a:pt x="11468" y="3697"/>
                    <a:pt x="10838" y="4841"/>
                  </a:cubicBezTo>
                  <a:cubicBezTo>
                    <a:pt x="10807" y="4841"/>
                    <a:pt x="10786" y="4831"/>
                    <a:pt x="10765" y="4831"/>
                  </a:cubicBezTo>
                  <a:cubicBezTo>
                    <a:pt x="10720" y="4824"/>
                    <a:pt x="10675" y="4820"/>
                    <a:pt x="10630" y="4820"/>
                  </a:cubicBezTo>
                  <a:cubicBezTo>
                    <a:pt x="9675" y="4820"/>
                    <a:pt x="8599" y="6375"/>
                    <a:pt x="8097" y="7718"/>
                  </a:cubicBezTo>
                  <a:cubicBezTo>
                    <a:pt x="7572" y="9125"/>
                    <a:pt x="7120" y="10753"/>
                    <a:pt x="7982" y="11509"/>
                  </a:cubicBezTo>
                  <a:cubicBezTo>
                    <a:pt x="8234" y="11719"/>
                    <a:pt x="8560" y="11887"/>
                    <a:pt x="8896" y="11992"/>
                  </a:cubicBezTo>
                  <a:cubicBezTo>
                    <a:pt x="8770" y="12937"/>
                    <a:pt x="8707" y="13946"/>
                    <a:pt x="8759" y="14891"/>
                  </a:cubicBezTo>
                  <a:lnTo>
                    <a:pt x="8759" y="14954"/>
                  </a:lnTo>
                  <a:cubicBezTo>
                    <a:pt x="7183" y="12318"/>
                    <a:pt x="4621" y="9860"/>
                    <a:pt x="3498" y="9860"/>
                  </a:cubicBezTo>
                  <a:cubicBezTo>
                    <a:pt x="2301" y="9860"/>
                    <a:pt x="1461" y="11267"/>
                    <a:pt x="3445" y="16623"/>
                  </a:cubicBezTo>
                  <a:cubicBezTo>
                    <a:pt x="3876" y="17778"/>
                    <a:pt x="4359" y="18860"/>
                    <a:pt x="4863" y="19847"/>
                  </a:cubicBezTo>
                  <a:lnTo>
                    <a:pt x="4737" y="19721"/>
                  </a:lnTo>
                  <a:cubicBezTo>
                    <a:pt x="3579" y="18515"/>
                    <a:pt x="1827" y="17506"/>
                    <a:pt x="1058" y="17506"/>
                  </a:cubicBezTo>
                  <a:cubicBezTo>
                    <a:pt x="997" y="17506"/>
                    <a:pt x="942" y="17513"/>
                    <a:pt x="894" y="17526"/>
                  </a:cubicBezTo>
                  <a:cubicBezTo>
                    <a:pt x="243" y="17705"/>
                    <a:pt x="1" y="18597"/>
                    <a:pt x="1881" y="21212"/>
                  </a:cubicBezTo>
                  <a:cubicBezTo>
                    <a:pt x="2301" y="21800"/>
                    <a:pt x="2752" y="22335"/>
                    <a:pt x="3183" y="22808"/>
                  </a:cubicBezTo>
                  <a:lnTo>
                    <a:pt x="1860" y="24708"/>
                  </a:lnTo>
                  <a:lnTo>
                    <a:pt x="4275" y="25370"/>
                  </a:lnTo>
                  <a:lnTo>
                    <a:pt x="4275" y="31513"/>
                  </a:lnTo>
                  <a:lnTo>
                    <a:pt x="23765" y="36984"/>
                  </a:lnTo>
                  <a:lnTo>
                    <a:pt x="43243" y="31513"/>
                  </a:lnTo>
                  <a:lnTo>
                    <a:pt x="43243" y="27114"/>
                  </a:lnTo>
                  <a:lnTo>
                    <a:pt x="43243" y="25370"/>
                  </a:lnTo>
                  <a:lnTo>
                    <a:pt x="45658" y="24708"/>
                  </a:lnTo>
                  <a:lnTo>
                    <a:pt x="44346" y="22829"/>
                  </a:lnTo>
                  <a:cubicBezTo>
                    <a:pt x="44787" y="22346"/>
                    <a:pt x="45238" y="21800"/>
                    <a:pt x="45669" y="21212"/>
                  </a:cubicBezTo>
                  <a:cubicBezTo>
                    <a:pt x="47548" y="18597"/>
                    <a:pt x="47307" y="17705"/>
                    <a:pt x="46656" y="17526"/>
                  </a:cubicBezTo>
                  <a:cubicBezTo>
                    <a:pt x="46608" y="17513"/>
                    <a:pt x="46554" y="17506"/>
                    <a:pt x="46493" y="17506"/>
                  </a:cubicBezTo>
                  <a:cubicBezTo>
                    <a:pt x="45725" y="17506"/>
                    <a:pt x="43980" y="18515"/>
                    <a:pt x="42813" y="19721"/>
                  </a:cubicBezTo>
                  <a:lnTo>
                    <a:pt x="42687" y="19847"/>
                  </a:lnTo>
                  <a:cubicBezTo>
                    <a:pt x="43191" y="18860"/>
                    <a:pt x="43674" y="17778"/>
                    <a:pt x="44104" y="16623"/>
                  </a:cubicBezTo>
                  <a:cubicBezTo>
                    <a:pt x="46089" y="11267"/>
                    <a:pt x="45249" y="9860"/>
                    <a:pt x="44062" y="9860"/>
                  </a:cubicBezTo>
                  <a:cubicBezTo>
                    <a:pt x="43537" y="9860"/>
                    <a:pt x="42718" y="10375"/>
                    <a:pt x="41826" y="11194"/>
                  </a:cubicBezTo>
                  <a:cubicBezTo>
                    <a:pt x="41805" y="11162"/>
                    <a:pt x="41773" y="11141"/>
                    <a:pt x="41752" y="11110"/>
                  </a:cubicBezTo>
                  <a:cubicBezTo>
                    <a:pt x="41415" y="10786"/>
                    <a:pt x="41066" y="10614"/>
                    <a:pt x="40707" y="10614"/>
                  </a:cubicBezTo>
                  <a:cubicBezTo>
                    <a:pt x="40125" y="10614"/>
                    <a:pt x="39515" y="11064"/>
                    <a:pt x="38886" y="12044"/>
                  </a:cubicBezTo>
                  <a:cubicBezTo>
                    <a:pt x="38823" y="12149"/>
                    <a:pt x="38760" y="12254"/>
                    <a:pt x="38707" y="12370"/>
                  </a:cubicBezTo>
                  <a:cubicBezTo>
                    <a:pt x="38487" y="10501"/>
                    <a:pt x="37962" y="8821"/>
                    <a:pt x="37395" y="8233"/>
                  </a:cubicBezTo>
                  <a:cubicBezTo>
                    <a:pt x="37332" y="7624"/>
                    <a:pt x="37248" y="7036"/>
                    <a:pt x="37111" y="6563"/>
                  </a:cubicBezTo>
                  <a:cubicBezTo>
                    <a:pt x="37090" y="6469"/>
                    <a:pt x="37059" y="6374"/>
                    <a:pt x="37027" y="6280"/>
                  </a:cubicBezTo>
                  <a:cubicBezTo>
                    <a:pt x="37594" y="5156"/>
                    <a:pt x="38382" y="3067"/>
                    <a:pt x="37783" y="967"/>
                  </a:cubicBezTo>
                  <a:cubicBezTo>
                    <a:pt x="37783" y="967"/>
                    <a:pt x="37779" y="967"/>
                    <a:pt x="37771" y="967"/>
                  </a:cubicBezTo>
                  <a:cubicBezTo>
                    <a:pt x="37573" y="967"/>
                    <a:pt x="35008" y="1005"/>
                    <a:pt x="33897" y="3004"/>
                  </a:cubicBezTo>
                  <a:cubicBezTo>
                    <a:pt x="33393" y="2815"/>
                    <a:pt x="32805" y="2657"/>
                    <a:pt x="32133" y="2552"/>
                  </a:cubicBezTo>
                  <a:cubicBezTo>
                    <a:pt x="32018" y="2531"/>
                    <a:pt x="31892" y="2521"/>
                    <a:pt x="31766" y="2500"/>
                  </a:cubicBezTo>
                  <a:cubicBezTo>
                    <a:pt x="31526" y="2474"/>
                    <a:pt x="31292" y="2455"/>
                    <a:pt x="31065" y="2455"/>
                  </a:cubicBezTo>
                  <a:cubicBezTo>
                    <a:pt x="31015" y="2455"/>
                    <a:pt x="30965" y="2456"/>
                    <a:pt x="30915" y="2458"/>
                  </a:cubicBezTo>
                  <a:cubicBezTo>
                    <a:pt x="30474" y="2458"/>
                    <a:pt x="30054" y="2521"/>
                    <a:pt x="29666" y="2626"/>
                  </a:cubicBezTo>
                  <a:cubicBezTo>
                    <a:pt x="29288" y="515"/>
                    <a:pt x="27188" y="1"/>
                    <a:pt x="271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867;p45"/>
            <p:cNvGrpSpPr/>
            <p:nvPr/>
          </p:nvGrpSpPr>
          <p:grpSpPr>
            <a:xfrm>
              <a:off x="5453000" y="1954079"/>
              <a:ext cx="2977730" cy="2315995"/>
              <a:chOff x="12000425" y="2836100"/>
              <a:chExt cx="1353575" cy="1052725"/>
            </a:xfrm>
          </p:grpSpPr>
          <p:sp>
            <p:nvSpPr>
              <p:cNvPr id="140" name="Google Shape;868;p45"/>
              <p:cNvSpPr/>
              <p:nvPr/>
            </p:nvSpPr>
            <p:spPr>
              <a:xfrm>
                <a:off x="12471850" y="2963000"/>
                <a:ext cx="214825" cy="438800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17552" extrusionOk="0">
                    <a:moveTo>
                      <a:pt x="1963" y="0"/>
                    </a:moveTo>
                    <a:cubicBezTo>
                      <a:pt x="870" y="0"/>
                      <a:pt x="1" y="1453"/>
                      <a:pt x="1095" y="6769"/>
                    </a:cubicBezTo>
                    <a:cubicBezTo>
                      <a:pt x="2261" y="12419"/>
                      <a:pt x="4949" y="16787"/>
                      <a:pt x="4949" y="16787"/>
                    </a:cubicBezTo>
                    <a:cubicBezTo>
                      <a:pt x="4949" y="16787"/>
                      <a:pt x="5556" y="17551"/>
                      <a:pt x="6639" y="17551"/>
                    </a:cubicBezTo>
                    <a:cubicBezTo>
                      <a:pt x="6807" y="17551"/>
                      <a:pt x="6986" y="17533"/>
                      <a:pt x="7176" y="17491"/>
                    </a:cubicBezTo>
                    <a:cubicBezTo>
                      <a:pt x="8593" y="17176"/>
                      <a:pt x="8520" y="15380"/>
                      <a:pt x="8520" y="15380"/>
                    </a:cubicBezTo>
                    <a:cubicBezTo>
                      <a:pt x="8520" y="15380"/>
                      <a:pt x="7963" y="9447"/>
                      <a:pt x="6861" y="6412"/>
                    </a:cubicBezTo>
                    <a:cubicBezTo>
                      <a:pt x="5747" y="3378"/>
                      <a:pt x="3363" y="196"/>
                      <a:pt x="2177" y="18"/>
                    </a:cubicBezTo>
                    <a:cubicBezTo>
                      <a:pt x="2105" y="6"/>
                      <a:pt x="2034" y="0"/>
                      <a:pt x="1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869;p45"/>
              <p:cNvSpPr/>
              <p:nvPr/>
            </p:nvSpPr>
            <p:spPr>
              <a:xfrm>
                <a:off x="12537825" y="3060025"/>
                <a:ext cx="105800" cy="330525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13221" extrusionOk="0">
                    <a:moveTo>
                      <a:pt x="343" y="0"/>
                    </a:moveTo>
                    <a:cubicBezTo>
                      <a:pt x="341" y="0"/>
                      <a:pt x="338" y="1"/>
                      <a:pt x="336" y="1"/>
                    </a:cubicBezTo>
                    <a:cubicBezTo>
                      <a:pt x="0" y="53"/>
                      <a:pt x="819" y="1796"/>
                      <a:pt x="1428" y="3434"/>
                    </a:cubicBezTo>
                    <a:cubicBezTo>
                      <a:pt x="2026" y="5083"/>
                      <a:pt x="2856" y="8265"/>
                      <a:pt x="3318" y="10292"/>
                    </a:cubicBezTo>
                    <a:cubicBezTo>
                      <a:pt x="3770" y="12329"/>
                      <a:pt x="3885" y="13221"/>
                      <a:pt x="3885" y="13221"/>
                    </a:cubicBezTo>
                    <a:lnTo>
                      <a:pt x="4232" y="13043"/>
                    </a:lnTo>
                    <a:cubicBezTo>
                      <a:pt x="4095" y="11499"/>
                      <a:pt x="2856" y="6805"/>
                      <a:pt x="2310" y="5020"/>
                    </a:cubicBezTo>
                    <a:cubicBezTo>
                      <a:pt x="1757" y="3256"/>
                      <a:pt x="686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870;p45"/>
              <p:cNvSpPr/>
              <p:nvPr/>
            </p:nvSpPr>
            <p:spPr>
              <a:xfrm>
                <a:off x="12578250" y="3274600"/>
                <a:ext cx="467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98" extrusionOk="0">
                    <a:moveTo>
                      <a:pt x="212" y="0"/>
                    </a:moveTo>
                    <a:cubicBezTo>
                      <a:pt x="188" y="0"/>
                      <a:pt x="169" y="9"/>
                      <a:pt x="157" y="28"/>
                    </a:cubicBezTo>
                    <a:cubicBezTo>
                      <a:pt x="0" y="280"/>
                      <a:pt x="1869" y="1898"/>
                      <a:pt x="1869" y="1898"/>
                    </a:cubicBezTo>
                    <a:lnTo>
                      <a:pt x="1775" y="1425"/>
                    </a:lnTo>
                    <a:cubicBezTo>
                      <a:pt x="1775" y="1425"/>
                      <a:pt x="522" y="0"/>
                      <a:pt x="2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871;p45"/>
              <p:cNvSpPr/>
              <p:nvPr/>
            </p:nvSpPr>
            <p:spPr>
              <a:xfrm>
                <a:off x="12548050" y="3156200"/>
                <a:ext cx="467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98" extrusionOk="0">
                    <a:moveTo>
                      <a:pt x="213" y="0"/>
                    </a:moveTo>
                    <a:cubicBezTo>
                      <a:pt x="188" y="0"/>
                      <a:pt x="170" y="9"/>
                      <a:pt x="158" y="28"/>
                    </a:cubicBezTo>
                    <a:cubicBezTo>
                      <a:pt x="0" y="280"/>
                      <a:pt x="1869" y="1897"/>
                      <a:pt x="1869" y="1897"/>
                    </a:cubicBezTo>
                    <a:lnTo>
                      <a:pt x="1775" y="1425"/>
                    </a:lnTo>
                    <a:cubicBezTo>
                      <a:pt x="1775" y="1425"/>
                      <a:pt x="521" y="0"/>
                      <a:pt x="2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872;p45"/>
              <p:cNvSpPr/>
              <p:nvPr/>
            </p:nvSpPr>
            <p:spPr>
              <a:xfrm>
                <a:off x="12578250" y="3086975"/>
                <a:ext cx="1760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36" extrusionOk="0">
                    <a:moveTo>
                      <a:pt x="402" y="0"/>
                    </a:moveTo>
                    <a:cubicBezTo>
                      <a:pt x="141" y="0"/>
                      <a:pt x="0" y="2104"/>
                      <a:pt x="0" y="2104"/>
                    </a:cubicBezTo>
                    <a:lnTo>
                      <a:pt x="210" y="2535"/>
                    </a:lnTo>
                    <a:cubicBezTo>
                      <a:pt x="210" y="2535"/>
                      <a:pt x="703" y="120"/>
                      <a:pt x="420" y="4"/>
                    </a:cubicBezTo>
                    <a:cubicBezTo>
                      <a:pt x="414" y="2"/>
                      <a:pt x="408" y="0"/>
                      <a:pt x="402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873;p45"/>
              <p:cNvSpPr/>
              <p:nvPr/>
            </p:nvSpPr>
            <p:spPr>
              <a:xfrm>
                <a:off x="12614200" y="3215075"/>
                <a:ext cx="178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2536" extrusionOk="0">
                    <a:moveTo>
                      <a:pt x="412" y="1"/>
                    </a:moveTo>
                    <a:cubicBezTo>
                      <a:pt x="141" y="1"/>
                      <a:pt x="0" y="2105"/>
                      <a:pt x="0" y="2105"/>
                    </a:cubicBezTo>
                    <a:lnTo>
                      <a:pt x="221" y="2535"/>
                    </a:lnTo>
                    <a:cubicBezTo>
                      <a:pt x="221" y="2535"/>
                      <a:pt x="715" y="120"/>
                      <a:pt x="431" y="4"/>
                    </a:cubicBezTo>
                    <a:cubicBezTo>
                      <a:pt x="425" y="2"/>
                      <a:pt x="418" y="1"/>
                      <a:pt x="4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874;p45"/>
              <p:cNvSpPr/>
              <p:nvPr/>
            </p:nvSpPr>
            <p:spPr>
              <a:xfrm>
                <a:off x="12725775" y="3104175"/>
                <a:ext cx="140975" cy="277750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11110" extrusionOk="0">
                    <a:moveTo>
                      <a:pt x="4384" y="1"/>
                    </a:moveTo>
                    <a:cubicBezTo>
                      <a:pt x="4344" y="1"/>
                      <a:pt x="4304" y="3"/>
                      <a:pt x="4264" y="9"/>
                    </a:cubicBezTo>
                    <a:cubicBezTo>
                      <a:pt x="3508" y="114"/>
                      <a:pt x="1954" y="2109"/>
                      <a:pt x="1219" y="4031"/>
                    </a:cubicBezTo>
                    <a:cubicBezTo>
                      <a:pt x="484" y="5942"/>
                      <a:pt x="74" y="9712"/>
                      <a:pt x="74" y="9712"/>
                    </a:cubicBezTo>
                    <a:cubicBezTo>
                      <a:pt x="74" y="9712"/>
                      <a:pt x="1" y="10846"/>
                      <a:pt x="904" y="11067"/>
                    </a:cubicBezTo>
                    <a:cubicBezTo>
                      <a:pt x="1031" y="11097"/>
                      <a:pt x="1151" y="11110"/>
                      <a:pt x="1263" y="11110"/>
                    </a:cubicBezTo>
                    <a:cubicBezTo>
                      <a:pt x="1935" y="11110"/>
                      <a:pt x="2321" y="10647"/>
                      <a:pt x="2321" y="10647"/>
                    </a:cubicBezTo>
                    <a:cubicBezTo>
                      <a:pt x="2321" y="10647"/>
                      <a:pt x="4075" y="7896"/>
                      <a:pt x="4883" y="4314"/>
                    </a:cubicBezTo>
                    <a:cubicBezTo>
                      <a:pt x="5639" y="925"/>
                      <a:pt x="5087" y="1"/>
                      <a:pt x="4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875;p45"/>
              <p:cNvSpPr/>
              <p:nvPr/>
            </p:nvSpPr>
            <p:spPr>
              <a:xfrm>
                <a:off x="12753325" y="3165550"/>
                <a:ext cx="70675" cy="2092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8370" extrusionOk="0">
                    <a:moveTo>
                      <a:pt x="2611" y="1"/>
                    </a:moveTo>
                    <a:cubicBezTo>
                      <a:pt x="2395" y="1"/>
                      <a:pt x="1668" y="2057"/>
                      <a:pt x="1303" y="3172"/>
                    </a:cubicBezTo>
                    <a:cubicBezTo>
                      <a:pt x="936" y="4306"/>
                      <a:pt x="96" y="7278"/>
                      <a:pt x="1" y="8255"/>
                    </a:cubicBezTo>
                    <a:lnTo>
                      <a:pt x="211" y="8370"/>
                    </a:lnTo>
                    <a:cubicBezTo>
                      <a:pt x="211" y="8370"/>
                      <a:pt x="295" y="7803"/>
                      <a:pt x="610" y="6522"/>
                    </a:cubicBezTo>
                    <a:cubicBezTo>
                      <a:pt x="925" y="5231"/>
                      <a:pt x="1482" y="3214"/>
                      <a:pt x="1881" y="2174"/>
                    </a:cubicBezTo>
                    <a:cubicBezTo>
                      <a:pt x="2290" y="1145"/>
                      <a:pt x="2826" y="32"/>
                      <a:pt x="2616" y="1"/>
                    </a:cubicBezTo>
                    <a:cubicBezTo>
                      <a:pt x="2614" y="1"/>
                      <a:pt x="2613" y="1"/>
                      <a:pt x="26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876;p45"/>
              <p:cNvSpPr/>
              <p:nvPr/>
            </p:nvSpPr>
            <p:spPr>
              <a:xfrm>
                <a:off x="12765925" y="3301625"/>
                <a:ext cx="2997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95" extrusionOk="0">
                    <a:moveTo>
                      <a:pt x="1069" y="0"/>
                    </a:moveTo>
                    <a:cubicBezTo>
                      <a:pt x="873" y="0"/>
                      <a:pt x="64" y="890"/>
                      <a:pt x="64" y="890"/>
                    </a:cubicBezTo>
                    <a:lnTo>
                      <a:pt x="1" y="1195"/>
                    </a:lnTo>
                    <a:cubicBezTo>
                      <a:pt x="1" y="1195"/>
                      <a:pt x="1198" y="187"/>
                      <a:pt x="1104" y="19"/>
                    </a:cubicBezTo>
                    <a:cubicBezTo>
                      <a:pt x="1097" y="6"/>
                      <a:pt x="1085" y="0"/>
                      <a:pt x="1069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877;p45"/>
              <p:cNvSpPr/>
              <p:nvPr/>
            </p:nvSpPr>
            <p:spPr>
              <a:xfrm>
                <a:off x="12786400" y="3226600"/>
                <a:ext cx="299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93" extrusionOk="0">
                    <a:moveTo>
                      <a:pt x="1072" y="0"/>
                    </a:moveTo>
                    <a:cubicBezTo>
                      <a:pt x="880" y="0"/>
                      <a:pt x="64" y="898"/>
                      <a:pt x="64" y="898"/>
                    </a:cubicBezTo>
                    <a:lnTo>
                      <a:pt x="1" y="1192"/>
                    </a:lnTo>
                    <a:cubicBezTo>
                      <a:pt x="1" y="1192"/>
                      <a:pt x="1198" y="184"/>
                      <a:pt x="1104" y="16"/>
                    </a:cubicBezTo>
                    <a:cubicBezTo>
                      <a:pt x="1097" y="5"/>
                      <a:pt x="1086" y="0"/>
                      <a:pt x="1072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878;p45"/>
              <p:cNvSpPr/>
              <p:nvPr/>
            </p:nvSpPr>
            <p:spPr>
              <a:xfrm>
                <a:off x="12786675" y="3182325"/>
                <a:ext cx="1080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620" extrusionOk="0">
                    <a:moveTo>
                      <a:pt x="191" y="0"/>
                    </a:moveTo>
                    <a:cubicBezTo>
                      <a:pt x="187" y="0"/>
                      <a:pt x="183" y="1"/>
                      <a:pt x="179" y="2"/>
                    </a:cubicBezTo>
                    <a:cubicBezTo>
                      <a:pt x="1" y="65"/>
                      <a:pt x="295" y="1619"/>
                      <a:pt x="295" y="1619"/>
                    </a:cubicBezTo>
                    <a:lnTo>
                      <a:pt x="431" y="1346"/>
                    </a:lnTo>
                    <a:cubicBezTo>
                      <a:pt x="431" y="1346"/>
                      <a:pt x="371" y="0"/>
                      <a:pt x="191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879;p45"/>
              <p:cNvSpPr/>
              <p:nvPr/>
            </p:nvSpPr>
            <p:spPr>
              <a:xfrm>
                <a:off x="12762525" y="3263425"/>
                <a:ext cx="10525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20" extrusionOk="0">
                    <a:moveTo>
                      <a:pt x="191" y="0"/>
                    </a:moveTo>
                    <a:cubicBezTo>
                      <a:pt x="187" y="0"/>
                      <a:pt x="183" y="1"/>
                      <a:pt x="179" y="3"/>
                    </a:cubicBezTo>
                    <a:cubicBezTo>
                      <a:pt x="1" y="66"/>
                      <a:pt x="284" y="1620"/>
                      <a:pt x="284" y="1620"/>
                    </a:cubicBezTo>
                    <a:lnTo>
                      <a:pt x="421" y="1347"/>
                    </a:lnTo>
                    <a:cubicBezTo>
                      <a:pt x="421" y="1347"/>
                      <a:pt x="361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880;p45"/>
              <p:cNvSpPr/>
              <p:nvPr/>
            </p:nvSpPr>
            <p:spPr>
              <a:xfrm>
                <a:off x="12603700" y="2904025"/>
                <a:ext cx="176425" cy="514650"/>
              </a:xfrm>
              <a:custGeom>
                <a:avLst/>
                <a:gdLst/>
                <a:ahLst/>
                <a:cxnLst/>
                <a:rect l="l" t="t" r="r" b="b"/>
                <a:pathLst>
                  <a:path w="7057" h="20586" extrusionOk="0">
                    <a:moveTo>
                      <a:pt x="4194" y="0"/>
                    </a:moveTo>
                    <a:cubicBezTo>
                      <a:pt x="4012" y="0"/>
                      <a:pt x="3831" y="43"/>
                      <a:pt x="3655" y="118"/>
                    </a:cubicBezTo>
                    <a:cubicBezTo>
                      <a:pt x="2406" y="654"/>
                      <a:pt x="704" y="4792"/>
                      <a:pt x="347" y="8414"/>
                    </a:cubicBezTo>
                    <a:cubicBezTo>
                      <a:pt x="0" y="12037"/>
                      <a:pt x="1061" y="18663"/>
                      <a:pt x="1061" y="18663"/>
                    </a:cubicBezTo>
                    <a:cubicBezTo>
                      <a:pt x="1061" y="18663"/>
                      <a:pt x="1471" y="20586"/>
                      <a:pt x="3056" y="20586"/>
                    </a:cubicBezTo>
                    <a:cubicBezTo>
                      <a:pt x="3077" y="20586"/>
                      <a:pt x="3098" y="20586"/>
                      <a:pt x="3120" y="20585"/>
                    </a:cubicBezTo>
                    <a:cubicBezTo>
                      <a:pt x="4758" y="20532"/>
                      <a:pt x="5346" y="19199"/>
                      <a:pt x="5346" y="19199"/>
                    </a:cubicBezTo>
                    <a:cubicBezTo>
                      <a:pt x="5346" y="19199"/>
                      <a:pt x="7057" y="13675"/>
                      <a:pt x="6732" y="7186"/>
                    </a:cubicBezTo>
                    <a:cubicBezTo>
                      <a:pt x="6461" y="1600"/>
                      <a:pt x="5307" y="0"/>
                      <a:pt x="4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881;p45"/>
              <p:cNvSpPr/>
              <p:nvPr/>
            </p:nvSpPr>
            <p:spPr>
              <a:xfrm>
                <a:off x="12678775" y="3018275"/>
                <a:ext cx="31075" cy="3854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5416" extrusionOk="0">
                    <a:moveTo>
                      <a:pt x="883" y="0"/>
                    </a:moveTo>
                    <a:cubicBezTo>
                      <a:pt x="880" y="0"/>
                      <a:pt x="876" y="0"/>
                      <a:pt x="873" y="1"/>
                    </a:cubicBezTo>
                    <a:cubicBezTo>
                      <a:pt x="495" y="43"/>
                      <a:pt x="232" y="3928"/>
                      <a:pt x="127" y="6028"/>
                    </a:cubicBezTo>
                    <a:cubicBezTo>
                      <a:pt x="33" y="8128"/>
                      <a:pt x="1" y="13600"/>
                      <a:pt x="285" y="15311"/>
                    </a:cubicBezTo>
                    <a:lnTo>
                      <a:pt x="715" y="15416"/>
                    </a:lnTo>
                    <a:cubicBezTo>
                      <a:pt x="715" y="15416"/>
                      <a:pt x="589" y="14408"/>
                      <a:pt x="516" y="12067"/>
                    </a:cubicBezTo>
                    <a:cubicBezTo>
                      <a:pt x="442" y="9714"/>
                      <a:pt x="453" y="6007"/>
                      <a:pt x="652" y="4054"/>
                    </a:cubicBezTo>
                    <a:cubicBezTo>
                      <a:pt x="850" y="2110"/>
                      <a:pt x="124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882;p45"/>
              <p:cNvSpPr/>
              <p:nvPr/>
            </p:nvSpPr>
            <p:spPr>
              <a:xfrm>
                <a:off x="12687450" y="3262500"/>
                <a:ext cx="404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50" extrusionOk="0">
                    <a:moveTo>
                      <a:pt x="1332" y="0"/>
                    </a:moveTo>
                    <a:cubicBezTo>
                      <a:pt x="1021" y="0"/>
                      <a:pt x="1" y="2004"/>
                      <a:pt x="1" y="2004"/>
                    </a:cubicBezTo>
                    <a:lnTo>
                      <a:pt x="32" y="2550"/>
                    </a:lnTo>
                    <a:cubicBezTo>
                      <a:pt x="32" y="2550"/>
                      <a:pt x="1618" y="260"/>
                      <a:pt x="1376" y="19"/>
                    </a:cubicBezTo>
                    <a:cubicBezTo>
                      <a:pt x="1363" y="6"/>
                      <a:pt x="1349" y="0"/>
                      <a:pt x="1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883;p45"/>
              <p:cNvSpPr/>
              <p:nvPr/>
            </p:nvSpPr>
            <p:spPr>
              <a:xfrm>
                <a:off x="12687175" y="3124925"/>
                <a:ext cx="404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40" extrusionOk="0">
                    <a:moveTo>
                      <a:pt x="1333" y="1"/>
                    </a:moveTo>
                    <a:cubicBezTo>
                      <a:pt x="1021" y="1"/>
                      <a:pt x="1" y="2004"/>
                      <a:pt x="1" y="2004"/>
                    </a:cubicBezTo>
                    <a:lnTo>
                      <a:pt x="33" y="2539"/>
                    </a:lnTo>
                    <a:cubicBezTo>
                      <a:pt x="33" y="2539"/>
                      <a:pt x="1618" y="250"/>
                      <a:pt x="1377" y="19"/>
                    </a:cubicBezTo>
                    <a:cubicBezTo>
                      <a:pt x="1364" y="7"/>
                      <a:pt x="1350" y="1"/>
                      <a:pt x="1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884;p45"/>
              <p:cNvSpPr/>
              <p:nvPr/>
            </p:nvSpPr>
            <p:spPr>
              <a:xfrm>
                <a:off x="12654625" y="3059475"/>
                <a:ext cx="33375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712" extrusionOk="0">
                    <a:moveTo>
                      <a:pt x="320" y="0"/>
                    </a:moveTo>
                    <a:cubicBezTo>
                      <a:pt x="307" y="0"/>
                      <a:pt x="296" y="4"/>
                      <a:pt x="285" y="12"/>
                    </a:cubicBezTo>
                    <a:cubicBezTo>
                      <a:pt x="1" y="212"/>
                      <a:pt x="1219" y="2711"/>
                      <a:pt x="1219" y="2711"/>
                    </a:cubicBezTo>
                    <a:lnTo>
                      <a:pt x="1335" y="2175"/>
                    </a:lnTo>
                    <a:cubicBezTo>
                      <a:pt x="1335" y="2175"/>
                      <a:pt x="619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885;p45"/>
              <p:cNvSpPr/>
              <p:nvPr/>
            </p:nvSpPr>
            <p:spPr>
              <a:xfrm>
                <a:off x="12651475" y="3209375"/>
                <a:ext cx="33100" cy="677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2711" extrusionOk="0">
                    <a:moveTo>
                      <a:pt x="309" y="0"/>
                    </a:moveTo>
                    <a:cubicBezTo>
                      <a:pt x="297" y="0"/>
                      <a:pt x="285" y="4"/>
                      <a:pt x="274" y="12"/>
                    </a:cubicBezTo>
                    <a:cubicBezTo>
                      <a:pt x="1" y="211"/>
                      <a:pt x="1219" y="2711"/>
                      <a:pt x="1219" y="2711"/>
                    </a:cubicBezTo>
                    <a:lnTo>
                      <a:pt x="1324" y="2186"/>
                    </a:lnTo>
                    <a:cubicBezTo>
                      <a:pt x="1324" y="2186"/>
                      <a:pt x="608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886;p45"/>
              <p:cNvSpPr/>
              <p:nvPr/>
            </p:nvSpPr>
            <p:spPr>
              <a:xfrm>
                <a:off x="12245375" y="3062125"/>
                <a:ext cx="169075" cy="45620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18248" extrusionOk="0">
                    <a:moveTo>
                      <a:pt x="2572" y="1"/>
                    </a:moveTo>
                    <a:cubicBezTo>
                      <a:pt x="2357" y="1"/>
                      <a:pt x="2152" y="71"/>
                      <a:pt x="1964" y="190"/>
                    </a:cubicBezTo>
                    <a:cubicBezTo>
                      <a:pt x="945" y="820"/>
                      <a:pt x="0" y="4684"/>
                      <a:pt x="178" y="7908"/>
                    </a:cubicBezTo>
                    <a:cubicBezTo>
                      <a:pt x="357" y="11132"/>
                      <a:pt x="2174" y="16802"/>
                      <a:pt x="2174" y="16802"/>
                    </a:cubicBezTo>
                    <a:cubicBezTo>
                      <a:pt x="2174" y="16802"/>
                      <a:pt x="2725" y="18247"/>
                      <a:pt x="3944" y="18247"/>
                    </a:cubicBezTo>
                    <a:cubicBezTo>
                      <a:pt x="4040" y="18247"/>
                      <a:pt x="4139" y="18238"/>
                      <a:pt x="4243" y="18219"/>
                    </a:cubicBezTo>
                    <a:cubicBezTo>
                      <a:pt x="5671" y="17946"/>
                      <a:pt x="6007" y="16697"/>
                      <a:pt x="6007" y="16697"/>
                    </a:cubicBezTo>
                    <a:cubicBezTo>
                      <a:pt x="6007" y="16697"/>
                      <a:pt x="6763" y="11625"/>
                      <a:pt x="5618" y="5965"/>
                    </a:cubicBezTo>
                    <a:cubicBezTo>
                      <a:pt x="4677" y="1363"/>
                      <a:pt x="3520" y="1"/>
                      <a:pt x="25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887;p45"/>
              <p:cNvSpPr/>
              <p:nvPr/>
            </p:nvSpPr>
            <p:spPr>
              <a:xfrm>
                <a:off x="12306275" y="3163400"/>
                <a:ext cx="562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3560" extrusionOk="0">
                    <a:moveTo>
                      <a:pt x="336" y="1"/>
                    </a:moveTo>
                    <a:cubicBezTo>
                      <a:pt x="329" y="1"/>
                      <a:pt x="322" y="1"/>
                      <a:pt x="316" y="3"/>
                    </a:cubicBezTo>
                    <a:cubicBezTo>
                      <a:pt x="1" y="97"/>
                      <a:pt x="284" y="3541"/>
                      <a:pt x="484" y="5401"/>
                    </a:cubicBezTo>
                    <a:cubicBezTo>
                      <a:pt x="673" y="7259"/>
                      <a:pt x="1376" y="12058"/>
                      <a:pt x="1870" y="13528"/>
                    </a:cubicBezTo>
                    <a:lnTo>
                      <a:pt x="2248" y="13559"/>
                    </a:lnTo>
                    <a:cubicBezTo>
                      <a:pt x="2248" y="13559"/>
                      <a:pt x="2006" y="12688"/>
                      <a:pt x="1628" y="10640"/>
                    </a:cubicBezTo>
                    <a:cubicBezTo>
                      <a:pt x="1250" y="8593"/>
                      <a:pt x="757" y="5338"/>
                      <a:pt x="673" y="3594"/>
                    </a:cubicBezTo>
                    <a:cubicBezTo>
                      <a:pt x="580" y="1888"/>
                      <a:pt x="638" y="1"/>
                      <a:pt x="3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888;p45"/>
              <p:cNvSpPr/>
              <p:nvPr/>
            </p:nvSpPr>
            <p:spPr>
              <a:xfrm>
                <a:off x="12342500" y="3375075"/>
                <a:ext cx="294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15" extrusionOk="0">
                    <a:moveTo>
                      <a:pt x="904" y="0"/>
                    </a:moveTo>
                    <a:cubicBezTo>
                      <a:pt x="631" y="0"/>
                      <a:pt x="1" y="1942"/>
                      <a:pt x="1" y="1942"/>
                    </a:cubicBezTo>
                    <a:lnTo>
                      <a:pt x="95" y="2415"/>
                    </a:lnTo>
                    <a:cubicBezTo>
                      <a:pt x="95" y="2415"/>
                      <a:pt x="1177" y="189"/>
                      <a:pt x="935" y="10"/>
                    </a:cubicBezTo>
                    <a:cubicBezTo>
                      <a:pt x="925" y="3"/>
                      <a:pt x="915" y="0"/>
                      <a:pt x="904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889;p45"/>
              <p:cNvSpPr/>
              <p:nvPr/>
            </p:nvSpPr>
            <p:spPr>
              <a:xfrm>
                <a:off x="12323600" y="3254550"/>
                <a:ext cx="2967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406" extrusionOk="0">
                    <a:moveTo>
                      <a:pt x="903" y="1"/>
                    </a:moveTo>
                    <a:cubicBezTo>
                      <a:pt x="638" y="1"/>
                      <a:pt x="1" y="1933"/>
                      <a:pt x="1" y="1933"/>
                    </a:cubicBezTo>
                    <a:lnTo>
                      <a:pt x="106" y="2406"/>
                    </a:lnTo>
                    <a:cubicBezTo>
                      <a:pt x="106" y="2406"/>
                      <a:pt x="1187" y="179"/>
                      <a:pt x="935" y="11"/>
                    </a:cubicBezTo>
                    <a:cubicBezTo>
                      <a:pt x="925" y="4"/>
                      <a:pt x="914" y="1"/>
                      <a:pt x="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890;p45"/>
              <p:cNvSpPr/>
              <p:nvPr/>
            </p:nvSpPr>
            <p:spPr>
              <a:xfrm>
                <a:off x="12280275" y="3204800"/>
                <a:ext cx="35725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264" extrusionOk="0">
                    <a:moveTo>
                      <a:pt x="259" y="1"/>
                    </a:moveTo>
                    <a:cubicBezTo>
                      <a:pt x="245" y="1"/>
                      <a:pt x="232" y="6"/>
                      <a:pt x="221" y="16"/>
                    </a:cubicBezTo>
                    <a:cubicBezTo>
                      <a:pt x="1" y="226"/>
                      <a:pt x="1408" y="2264"/>
                      <a:pt x="1408" y="2264"/>
                    </a:cubicBezTo>
                    <a:lnTo>
                      <a:pt x="1429" y="1780"/>
                    </a:lnTo>
                    <a:cubicBezTo>
                      <a:pt x="1429" y="1780"/>
                      <a:pt x="530" y="1"/>
                      <a:pt x="2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891;p45"/>
              <p:cNvSpPr/>
              <p:nvPr/>
            </p:nvSpPr>
            <p:spPr>
              <a:xfrm>
                <a:off x="12297350" y="3336875"/>
                <a:ext cx="359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2252" extrusionOk="0">
                    <a:moveTo>
                      <a:pt x="260" y="0"/>
                    </a:moveTo>
                    <a:cubicBezTo>
                      <a:pt x="245" y="0"/>
                      <a:pt x="232" y="5"/>
                      <a:pt x="221" y="16"/>
                    </a:cubicBezTo>
                    <a:cubicBezTo>
                      <a:pt x="1" y="226"/>
                      <a:pt x="1408" y="2252"/>
                      <a:pt x="1408" y="2252"/>
                    </a:cubicBezTo>
                    <a:lnTo>
                      <a:pt x="1439" y="1780"/>
                    </a:lnTo>
                    <a:cubicBezTo>
                      <a:pt x="1439" y="1780"/>
                      <a:pt x="540" y="0"/>
                      <a:pt x="2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892;p45"/>
              <p:cNvSpPr/>
              <p:nvPr/>
            </p:nvSpPr>
            <p:spPr>
              <a:xfrm>
                <a:off x="12000425" y="3334350"/>
                <a:ext cx="23027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9168" extrusionOk="0">
                    <a:moveTo>
                      <a:pt x="1202" y="0"/>
                    </a:moveTo>
                    <a:cubicBezTo>
                      <a:pt x="1134" y="0"/>
                      <a:pt x="1073" y="7"/>
                      <a:pt x="1020" y="22"/>
                    </a:cubicBezTo>
                    <a:cubicBezTo>
                      <a:pt x="285" y="222"/>
                      <a:pt x="1" y="1240"/>
                      <a:pt x="2154" y="4222"/>
                    </a:cubicBezTo>
                    <a:cubicBezTo>
                      <a:pt x="4296" y="7204"/>
                      <a:pt x="6994" y="9042"/>
                      <a:pt x="6994" y="9042"/>
                    </a:cubicBezTo>
                    <a:cubicBezTo>
                      <a:pt x="6994" y="9042"/>
                      <a:pt x="7235" y="9168"/>
                      <a:pt x="7581" y="9168"/>
                    </a:cubicBezTo>
                    <a:cubicBezTo>
                      <a:pt x="7836" y="9168"/>
                      <a:pt x="8148" y="9100"/>
                      <a:pt x="8464" y="8863"/>
                    </a:cubicBezTo>
                    <a:cubicBezTo>
                      <a:pt x="9210" y="8317"/>
                      <a:pt x="8695" y="7288"/>
                      <a:pt x="8695" y="7288"/>
                    </a:cubicBezTo>
                    <a:cubicBezTo>
                      <a:pt x="8695" y="7288"/>
                      <a:pt x="6837" y="4002"/>
                      <a:pt x="5398" y="2521"/>
                    </a:cubicBezTo>
                    <a:cubicBezTo>
                      <a:pt x="4073" y="1156"/>
                      <a:pt x="2078" y="0"/>
                      <a:pt x="12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893;p45"/>
              <p:cNvSpPr/>
              <p:nvPr/>
            </p:nvSpPr>
            <p:spPr>
              <a:xfrm>
                <a:off x="12058175" y="3385700"/>
                <a:ext cx="145750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5830" h="6758" extrusionOk="0">
                    <a:moveTo>
                      <a:pt x="200" y="0"/>
                    </a:moveTo>
                    <a:cubicBezTo>
                      <a:pt x="192" y="0"/>
                      <a:pt x="185" y="2"/>
                      <a:pt x="180" y="5"/>
                    </a:cubicBezTo>
                    <a:cubicBezTo>
                      <a:pt x="1" y="121"/>
                      <a:pt x="925" y="929"/>
                      <a:pt x="1702" y="1717"/>
                    </a:cubicBezTo>
                    <a:cubicBezTo>
                      <a:pt x="2479" y="2515"/>
                      <a:pt x="3792" y="4142"/>
                      <a:pt x="4590" y="5213"/>
                    </a:cubicBezTo>
                    <a:cubicBezTo>
                      <a:pt x="5377" y="6274"/>
                      <a:pt x="5682" y="6757"/>
                      <a:pt x="5682" y="6757"/>
                    </a:cubicBezTo>
                    <a:lnTo>
                      <a:pt x="5829" y="6568"/>
                    </a:lnTo>
                    <a:cubicBezTo>
                      <a:pt x="5356" y="5707"/>
                      <a:pt x="3414" y="3302"/>
                      <a:pt x="2626" y="2410"/>
                    </a:cubicBezTo>
                    <a:cubicBezTo>
                      <a:pt x="1873" y="1545"/>
                      <a:pt x="45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894;p45"/>
              <p:cNvSpPr/>
              <p:nvPr/>
            </p:nvSpPr>
            <p:spPr>
              <a:xfrm>
                <a:off x="12138800" y="3500375"/>
                <a:ext cx="37825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690" extrusionOk="0">
                    <a:moveTo>
                      <a:pt x="106" y="1"/>
                    </a:moveTo>
                    <a:cubicBezTo>
                      <a:pt x="61" y="1"/>
                      <a:pt x="34" y="12"/>
                      <a:pt x="31" y="38"/>
                    </a:cubicBezTo>
                    <a:cubicBezTo>
                      <a:pt x="0" y="238"/>
                      <a:pt x="1512" y="689"/>
                      <a:pt x="1512" y="689"/>
                    </a:cubicBezTo>
                    <a:lnTo>
                      <a:pt x="1333" y="437"/>
                    </a:lnTo>
                    <a:cubicBezTo>
                      <a:pt x="1333" y="437"/>
                      <a:pt x="382" y="1"/>
                      <a:pt x="106" y="1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895;p45"/>
              <p:cNvSpPr/>
              <p:nvPr/>
            </p:nvSpPr>
            <p:spPr>
              <a:xfrm>
                <a:off x="12090475" y="3439650"/>
                <a:ext cx="378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683" extrusionOk="0">
                    <a:moveTo>
                      <a:pt x="107" y="0"/>
                    </a:moveTo>
                    <a:cubicBezTo>
                      <a:pt x="57" y="0"/>
                      <a:pt x="26" y="13"/>
                      <a:pt x="22" y="42"/>
                    </a:cubicBezTo>
                    <a:cubicBezTo>
                      <a:pt x="1" y="231"/>
                      <a:pt x="1513" y="682"/>
                      <a:pt x="1513" y="682"/>
                    </a:cubicBezTo>
                    <a:lnTo>
                      <a:pt x="1334" y="430"/>
                    </a:lnTo>
                    <a:cubicBezTo>
                      <a:pt x="1334" y="430"/>
                      <a:pt x="398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896;p45"/>
              <p:cNvSpPr/>
              <p:nvPr/>
            </p:nvSpPr>
            <p:spPr>
              <a:xfrm>
                <a:off x="12089700" y="3390525"/>
                <a:ext cx="181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524" extrusionOk="0">
                    <a:moveTo>
                      <a:pt x="191" y="1"/>
                    </a:moveTo>
                    <a:cubicBezTo>
                      <a:pt x="190" y="1"/>
                      <a:pt x="190" y="1"/>
                      <a:pt x="189" y="1"/>
                    </a:cubicBezTo>
                    <a:cubicBezTo>
                      <a:pt x="0" y="12"/>
                      <a:pt x="494" y="1335"/>
                      <a:pt x="494" y="1335"/>
                    </a:cubicBezTo>
                    <a:lnTo>
                      <a:pt x="725" y="1524"/>
                    </a:lnTo>
                    <a:cubicBezTo>
                      <a:pt x="725" y="1524"/>
                      <a:pt x="3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897;p45"/>
              <p:cNvSpPr/>
              <p:nvPr/>
            </p:nvSpPr>
            <p:spPr>
              <a:xfrm>
                <a:off x="12144050" y="3455650"/>
                <a:ext cx="181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524" extrusionOk="0">
                    <a:moveTo>
                      <a:pt x="191" y="0"/>
                    </a:moveTo>
                    <a:cubicBezTo>
                      <a:pt x="190" y="0"/>
                      <a:pt x="190" y="0"/>
                      <a:pt x="189" y="0"/>
                    </a:cubicBezTo>
                    <a:cubicBezTo>
                      <a:pt x="0" y="11"/>
                      <a:pt x="483" y="1323"/>
                      <a:pt x="483" y="1323"/>
                    </a:cubicBezTo>
                    <a:lnTo>
                      <a:pt x="724" y="1523"/>
                    </a:lnTo>
                    <a:cubicBezTo>
                      <a:pt x="724" y="1523"/>
                      <a:pt x="380" y="0"/>
                      <a:pt x="191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898;p45"/>
              <p:cNvSpPr/>
              <p:nvPr/>
            </p:nvSpPr>
            <p:spPr>
              <a:xfrm>
                <a:off x="12042175" y="3116750"/>
                <a:ext cx="309800" cy="469975"/>
              </a:xfrm>
              <a:custGeom>
                <a:avLst/>
                <a:gdLst/>
                <a:ahLst/>
                <a:cxnLst/>
                <a:rect l="l" t="t" r="r" b="b"/>
                <a:pathLst>
                  <a:path w="12392" h="18799" extrusionOk="0">
                    <a:moveTo>
                      <a:pt x="2311" y="0"/>
                    </a:moveTo>
                    <a:cubicBezTo>
                      <a:pt x="956" y="0"/>
                      <a:pt x="1" y="1606"/>
                      <a:pt x="2258" y="7708"/>
                    </a:cubicBezTo>
                    <a:cubicBezTo>
                      <a:pt x="4526" y="13798"/>
                      <a:pt x="8264" y="18208"/>
                      <a:pt x="8264" y="18208"/>
                    </a:cubicBezTo>
                    <a:cubicBezTo>
                      <a:pt x="8264" y="18208"/>
                      <a:pt x="8898" y="18798"/>
                      <a:pt x="9884" y="18798"/>
                    </a:cubicBezTo>
                    <a:cubicBezTo>
                      <a:pt x="10180" y="18798"/>
                      <a:pt x="10507" y="18745"/>
                      <a:pt x="10859" y="18607"/>
                    </a:cubicBezTo>
                    <a:cubicBezTo>
                      <a:pt x="12392" y="18008"/>
                      <a:pt x="11993" y="16024"/>
                      <a:pt x="11993" y="16024"/>
                    </a:cubicBezTo>
                    <a:cubicBezTo>
                      <a:pt x="11993" y="16024"/>
                      <a:pt x="10365" y="9524"/>
                      <a:pt x="8611" y="6332"/>
                    </a:cubicBezTo>
                    <a:cubicBezTo>
                      <a:pt x="6868" y="3139"/>
                      <a:pt x="3665" y="0"/>
                      <a:pt x="23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899;p45"/>
              <p:cNvSpPr/>
              <p:nvPr/>
            </p:nvSpPr>
            <p:spPr>
              <a:xfrm>
                <a:off x="12129600" y="3221150"/>
                <a:ext cx="173275" cy="3529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4117" extrusionOk="0">
                    <a:moveTo>
                      <a:pt x="387" y="0"/>
                    </a:moveTo>
                    <a:cubicBezTo>
                      <a:pt x="380" y="0"/>
                      <a:pt x="374" y="1"/>
                      <a:pt x="368" y="3"/>
                    </a:cubicBezTo>
                    <a:cubicBezTo>
                      <a:pt x="0" y="108"/>
                      <a:pt x="1208" y="1914"/>
                      <a:pt x="2163" y="3637"/>
                    </a:cubicBezTo>
                    <a:cubicBezTo>
                      <a:pt x="3119" y="5359"/>
                      <a:pt x="4589" y="8771"/>
                      <a:pt x="5440" y="10955"/>
                    </a:cubicBezTo>
                    <a:cubicBezTo>
                      <a:pt x="6290" y="13139"/>
                      <a:pt x="6574" y="14116"/>
                      <a:pt x="6574" y="14116"/>
                    </a:cubicBezTo>
                    <a:lnTo>
                      <a:pt x="6931" y="13853"/>
                    </a:lnTo>
                    <a:cubicBezTo>
                      <a:pt x="6522" y="12163"/>
                      <a:pt x="4337" y="7144"/>
                      <a:pt x="3413" y="5254"/>
                    </a:cubicBezTo>
                    <a:cubicBezTo>
                      <a:pt x="2514" y="3394"/>
                      <a:pt x="783" y="0"/>
                      <a:pt x="3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00;p45"/>
              <p:cNvSpPr/>
              <p:nvPr/>
            </p:nvSpPr>
            <p:spPr>
              <a:xfrm>
                <a:off x="12212025" y="3453550"/>
                <a:ext cx="59100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9" extrusionOk="0">
                    <a:moveTo>
                      <a:pt x="212" y="1"/>
                    </a:moveTo>
                    <a:cubicBezTo>
                      <a:pt x="174" y="1"/>
                      <a:pt x="149" y="14"/>
                      <a:pt x="137" y="42"/>
                    </a:cubicBezTo>
                    <a:cubicBezTo>
                      <a:pt x="0" y="357"/>
                      <a:pt x="2363" y="1838"/>
                      <a:pt x="2363" y="1838"/>
                    </a:cubicBezTo>
                    <a:lnTo>
                      <a:pt x="2174" y="1323"/>
                    </a:lnTo>
                    <a:cubicBezTo>
                      <a:pt x="2174" y="1323"/>
                      <a:pt x="591" y="1"/>
                      <a:pt x="212" y="1"/>
                    </a:cubicBezTo>
                    <a:close/>
                  </a:path>
                </a:pathLst>
              </a:custGeom>
              <a:solidFill>
                <a:srgbClr val="367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01;p45"/>
              <p:cNvSpPr/>
              <p:nvPr/>
            </p:nvSpPr>
            <p:spPr>
              <a:xfrm>
                <a:off x="12158225" y="3326775"/>
                <a:ext cx="59075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1848" extrusionOk="0">
                    <a:moveTo>
                      <a:pt x="210" y="1"/>
                    </a:moveTo>
                    <a:cubicBezTo>
                      <a:pt x="173" y="1"/>
                      <a:pt x="147" y="13"/>
                      <a:pt x="136" y="42"/>
                    </a:cubicBezTo>
                    <a:cubicBezTo>
                      <a:pt x="0" y="357"/>
                      <a:pt x="2362" y="1848"/>
                      <a:pt x="2362" y="1848"/>
                    </a:cubicBezTo>
                    <a:lnTo>
                      <a:pt x="2173" y="1333"/>
                    </a:lnTo>
                    <a:cubicBezTo>
                      <a:pt x="2173" y="1333"/>
                      <a:pt x="588" y="1"/>
                      <a:pt x="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02;p45"/>
              <p:cNvSpPr/>
              <p:nvPr/>
            </p:nvSpPr>
            <p:spPr>
              <a:xfrm>
                <a:off x="12182525" y="3244000"/>
                <a:ext cx="1667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859" extrusionOk="0">
                    <a:moveTo>
                      <a:pt x="316" y="1"/>
                    </a:moveTo>
                    <a:cubicBezTo>
                      <a:pt x="1" y="1"/>
                      <a:pt x="214" y="2408"/>
                      <a:pt x="214" y="2408"/>
                    </a:cubicBezTo>
                    <a:lnTo>
                      <a:pt x="529" y="2859"/>
                    </a:lnTo>
                    <a:cubicBezTo>
                      <a:pt x="529" y="2859"/>
                      <a:pt x="666" y="76"/>
                      <a:pt x="330" y="2"/>
                    </a:cubicBezTo>
                    <a:cubicBezTo>
                      <a:pt x="325" y="1"/>
                      <a:pt x="321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03;p45"/>
              <p:cNvSpPr/>
              <p:nvPr/>
            </p:nvSpPr>
            <p:spPr>
              <a:xfrm>
                <a:off x="12244725" y="3380525"/>
                <a:ext cx="1642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859" extrusionOk="0">
                    <a:moveTo>
                      <a:pt x="307" y="0"/>
                    </a:moveTo>
                    <a:cubicBezTo>
                      <a:pt x="1" y="0"/>
                      <a:pt x="204" y="2407"/>
                      <a:pt x="204" y="2407"/>
                    </a:cubicBezTo>
                    <a:lnTo>
                      <a:pt x="519" y="2858"/>
                    </a:lnTo>
                    <a:cubicBezTo>
                      <a:pt x="519" y="2858"/>
                      <a:pt x="656" y="76"/>
                      <a:pt x="320" y="2"/>
                    </a:cubicBezTo>
                    <a:cubicBezTo>
                      <a:pt x="316" y="1"/>
                      <a:pt x="311" y="0"/>
                      <a:pt x="3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04;p45"/>
              <p:cNvSpPr/>
              <p:nvPr/>
            </p:nvSpPr>
            <p:spPr>
              <a:xfrm>
                <a:off x="12940000" y="3062125"/>
                <a:ext cx="169075" cy="45620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18248" extrusionOk="0">
                    <a:moveTo>
                      <a:pt x="4190" y="1"/>
                    </a:moveTo>
                    <a:cubicBezTo>
                      <a:pt x="3243" y="1"/>
                      <a:pt x="2088" y="1363"/>
                      <a:pt x="1155" y="5965"/>
                    </a:cubicBezTo>
                    <a:cubicBezTo>
                      <a:pt x="0" y="11625"/>
                      <a:pt x="756" y="16697"/>
                      <a:pt x="756" y="16697"/>
                    </a:cubicBezTo>
                    <a:cubicBezTo>
                      <a:pt x="756" y="16697"/>
                      <a:pt x="1092" y="17946"/>
                      <a:pt x="2521" y="18219"/>
                    </a:cubicBezTo>
                    <a:cubicBezTo>
                      <a:pt x="2624" y="18238"/>
                      <a:pt x="2724" y="18247"/>
                      <a:pt x="2819" y="18247"/>
                    </a:cubicBezTo>
                    <a:cubicBezTo>
                      <a:pt x="4038" y="18247"/>
                      <a:pt x="4589" y="16802"/>
                      <a:pt x="4589" y="16802"/>
                    </a:cubicBezTo>
                    <a:cubicBezTo>
                      <a:pt x="4589" y="16802"/>
                      <a:pt x="6406" y="11132"/>
                      <a:pt x="6584" y="7908"/>
                    </a:cubicBezTo>
                    <a:cubicBezTo>
                      <a:pt x="6763" y="4684"/>
                      <a:pt x="5828" y="820"/>
                      <a:pt x="4799" y="190"/>
                    </a:cubicBezTo>
                    <a:cubicBezTo>
                      <a:pt x="4610" y="71"/>
                      <a:pt x="4406" y="1"/>
                      <a:pt x="4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05;p45"/>
              <p:cNvSpPr/>
              <p:nvPr/>
            </p:nvSpPr>
            <p:spPr>
              <a:xfrm>
                <a:off x="12991975" y="3163400"/>
                <a:ext cx="5645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3560" extrusionOk="0">
                    <a:moveTo>
                      <a:pt x="1913" y="1"/>
                    </a:moveTo>
                    <a:cubicBezTo>
                      <a:pt x="1609" y="1"/>
                      <a:pt x="1668" y="1888"/>
                      <a:pt x="1576" y="3594"/>
                    </a:cubicBezTo>
                    <a:cubicBezTo>
                      <a:pt x="1492" y="5338"/>
                      <a:pt x="1009" y="8593"/>
                      <a:pt x="620" y="10640"/>
                    </a:cubicBezTo>
                    <a:cubicBezTo>
                      <a:pt x="242" y="12688"/>
                      <a:pt x="0" y="13559"/>
                      <a:pt x="0" y="13559"/>
                    </a:cubicBezTo>
                    <a:lnTo>
                      <a:pt x="389" y="13528"/>
                    </a:lnTo>
                    <a:cubicBezTo>
                      <a:pt x="872" y="12058"/>
                      <a:pt x="1576" y="7259"/>
                      <a:pt x="1775" y="5401"/>
                    </a:cubicBezTo>
                    <a:cubicBezTo>
                      <a:pt x="1964" y="3541"/>
                      <a:pt x="2258" y="97"/>
                      <a:pt x="1933" y="3"/>
                    </a:cubicBezTo>
                    <a:cubicBezTo>
                      <a:pt x="1926" y="1"/>
                      <a:pt x="1919" y="1"/>
                      <a:pt x="19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06;p45"/>
              <p:cNvSpPr/>
              <p:nvPr/>
            </p:nvSpPr>
            <p:spPr>
              <a:xfrm>
                <a:off x="12982525" y="3375075"/>
                <a:ext cx="2967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415" extrusionOk="0">
                    <a:moveTo>
                      <a:pt x="273" y="0"/>
                    </a:moveTo>
                    <a:cubicBezTo>
                      <a:pt x="262" y="0"/>
                      <a:pt x="251" y="3"/>
                      <a:pt x="242" y="10"/>
                    </a:cubicBezTo>
                    <a:cubicBezTo>
                      <a:pt x="0" y="189"/>
                      <a:pt x="1082" y="2415"/>
                      <a:pt x="1082" y="2415"/>
                    </a:cubicBezTo>
                    <a:lnTo>
                      <a:pt x="1187" y="1942"/>
                    </a:lnTo>
                    <a:cubicBezTo>
                      <a:pt x="1187" y="1942"/>
                      <a:pt x="546" y="0"/>
                      <a:pt x="273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07;p45"/>
              <p:cNvSpPr/>
              <p:nvPr/>
            </p:nvSpPr>
            <p:spPr>
              <a:xfrm>
                <a:off x="13001150" y="3254550"/>
                <a:ext cx="29700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06" extrusionOk="0">
                    <a:moveTo>
                      <a:pt x="284" y="1"/>
                    </a:moveTo>
                    <a:cubicBezTo>
                      <a:pt x="273" y="1"/>
                      <a:pt x="263" y="4"/>
                      <a:pt x="253" y="11"/>
                    </a:cubicBezTo>
                    <a:cubicBezTo>
                      <a:pt x="1" y="179"/>
                      <a:pt x="1083" y="2406"/>
                      <a:pt x="1083" y="2406"/>
                    </a:cubicBezTo>
                    <a:lnTo>
                      <a:pt x="1188" y="1933"/>
                    </a:lnTo>
                    <a:cubicBezTo>
                      <a:pt x="1188" y="1933"/>
                      <a:pt x="550" y="1"/>
                      <a:pt x="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08;p45"/>
              <p:cNvSpPr/>
              <p:nvPr/>
            </p:nvSpPr>
            <p:spPr>
              <a:xfrm>
                <a:off x="13038425" y="3204800"/>
                <a:ext cx="35725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264" extrusionOk="0">
                    <a:moveTo>
                      <a:pt x="1180" y="1"/>
                    </a:moveTo>
                    <a:cubicBezTo>
                      <a:pt x="900" y="1"/>
                      <a:pt x="1" y="1780"/>
                      <a:pt x="1" y="1780"/>
                    </a:cubicBezTo>
                    <a:lnTo>
                      <a:pt x="22" y="2264"/>
                    </a:lnTo>
                    <a:cubicBezTo>
                      <a:pt x="22" y="2264"/>
                      <a:pt x="1429" y="226"/>
                      <a:pt x="1219" y="16"/>
                    </a:cubicBezTo>
                    <a:cubicBezTo>
                      <a:pt x="1208" y="6"/>
                      <a:pt x="1195" y="1"/>
                      <a:pt x="11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09;p45"/>
              <p:cNvSpPr/>
              <p:nvPr/>
            </p:nvSpPr>
            <p:spPr>
              <a:xfrm>
                <a:off x="13021100" y="3336875"/>
                <a:ext cx="360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2252" extrusionOk="0">
                    <a:moveTo>
                      <a:pt x="1180" y="0"/>
                    </a:moveTo>
                    <a:cubicBezTo>
                      <a:pt x="900" y="0"/>
                      <a:pt x="1" y="1780"/>
                      <a:pt x="1" y="1780"/>
                    </a:cubicBezTo>
                    <a:lnTo>
                      <a:pt x="33" y="2252"/>
                    </a:lnTo>
                    <a:cubicBezTo>
                      <a:pt x="33" y="2252"/>
                      <a:pt x="1440" y="226"/>
                      <a:pt x="1219" y="16"/>
                    </a:cubicBezTo>
                    <a:cubicBezTo>
                      <a:pt x="1208" y="5"/>
                      <a:pt x="1195" y="0"/>
                      <a:pt x="1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10;p45"/>
              <p:cNvSpPr/>
              <p:nvPr/>
            </p:nvSpPr>
            <p:spPr>
              <a:xfrm>
                <a:off x="13123750" y="3334350"/>
                <a:ext cx="230250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168" extrusionOk="0">
                    <a:moveTo>
                      <a:pt x="8011" y="0"/>
                    </a:moveTo>
                    <a:cubicBezTo>
                      <a:pt x="7142" y="0"/>
                      <a:pt x="5138" y="1156"/>
                      <a:pt x="3812" y="2521"/>
                    </a:cubicBezTo>
                    <a:cubicBezTo>
                      <a:pt x="2374" y="4002"/>
                      <a:pt x="515" y="7288"/>
                      <a:pt x="515" y="7288"/>
                    </a:cubicBezTo>
                    <a:cubicBezTo>
                      <a:pt x="515" y="7288"/>
                      <a:pt x="1" y="8317"/>
                      <a:pt x="746" y="8863"/>
                    </a:cubicBezTo>
                    <a:cubicBezTo>
                      <a:pt x="1062" y="9100"/>
                      <a:pt x="1375" y="9168"/>
                      <a:pt x="1630" y="9168"/>
                    </a:cubicBezTo>
                    <a:cubicBezTo>
                      <a:pt x="1976" y="9168"/>
                      <a:pt x="2216" y="9042"/>
                      <a:pt x="2216" y="9042"/>
                    </a:cubicBezTo>
                    <a:cubicBezTo>
                      <a:pt x="2216" y="9042"/>
                      <a:pt x="4915" y="7204"/>
                      <a:pt x="7057" y="4222"/>
                    </a:cubicBezTo>
                    <a:cubicBezTo>
                      <a:pt x="9210" y="1240"/>
                      <a:pt x="8927" y="222"/>
                      <a:pt x="8191" y="22"/>
                    </a:cubicBezTo>
                    <a:cubicBezTo>
                      <a:pt x="8139" y="7"/>
                      <a:pt x="8078" y="0"/>
                      <a:pt x="80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11;p45"/>
              <p:cNvSpPr/>
              <p:nvPr/>
            </p:nvSpPr>
            <p:spPr>
              <a:xfrm>
                <a:off x="13150525" y="3385700"/>
                <a:ext cx="14572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6758" extrusionOk="0">
                    <a:moveTo>
                      <a:pt x="5630" y="0"/>
                    </a:moveTo>
                    <a:cubicBezTo>
                      <a:pt x="5379" y="0"/>
                      <a:pt x="3956" y="1545"/>
                      <a:pt x="3203" y="2410"/>
                    </a:cubicBezTo>
                    <a:cubicBezTo>
                      <a:pt x="2416" y="3302"/>
                      <a:pt x="473" y="5707"/>
                      <a:pt x="1" y="6568"/>
                    </a:cubicBezTo>
                    <a:lnTo>
                      <a:pt x="148" y="6757"/>
                    </a:lnTo>
                    <a:cubicBezTo>
                      <a:pt x="148" y="6757"/>
                      <a:pt x="452" y="6274"/>
                      <a:pt x="1240" y="5213"/>
                    </a:cubicBezTo>
                    <a:cubicBezTo>
                      <a:pt x="2038" y="4142"/>
                      <a:pt x="3350" y="2515"/>
                      <a:pt x="4127" y="1717"/>
                    </a:cubicBezTo>
                    <a:cubicBezTo>
                      <a:pt x="4904" y="929"/>
                      <a:pt x="5828" y="121"/>
                      <a:pt x="5650" y="5"/>
                    </a:cubicBezTo>
                    <a:cubicBezTo>
                      <a:pt x="5645" y="2"/>
                      <a:pt x="5638" y="0"/>
                      <a:pt x="56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12;p45"/>
              <p:cNvSpPr/>
              <p:nvPr/>
            </p:nvSpPr>
            <p:spPr>
              <a:xfrm>
                <a:off x="13177850" y="3500375"/>
                <a:ext cx="37825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690" extrusionOk="0">
                    <a:moveTo>
                      <a:pt x="1406" y="1"/>
                    </a:moveTo>
                    <a:cubicBezTo>
                      <a:pt x="1129" y="1"/>
                      <a:pt x="178" y="437"/>
                      <a:pt x="178" y="437"/>
                    </a:cubicBezTo>
                    <a:lnTo>
                      <a:pt x="0" y="689"/>
                    </a:lnTo>
                    <a:cubicBezTo>
                      <a:pt x="0" y="689"/>
                      <a:pt x="1512" y="238"/>
                      <a:pt x="1480" y="38"/>
                    </a:cubicBezTo>
                    <a:cubicBezTo>
                      <a:pt x="1477" y="12"/>
                      <a:pt x="1450" y="1"/>
                      <a:pt x="1406" y="1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13;p45"/>
              <p:cNvSpPr/>
              <p:nvPr/>
            </p:nvSpPr>
            <p:spPr>
              <a:xfrm>
                <a:off x="13226400" y="3439650"/>
                <a:ext cx="375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83" extrusionOk="0">
                    <a:moveTo>
                      <a:pt x="1396" y="0"/>
                    </a:moveTo>
                    <a:cubicBezTo>
                      <a:pt x="1104" y="0"/>
                      <a:pt x="168" y="430"/>
                      <a:pt x="168" y="430"/>
                    </a:cubicBezTo>
                    <a:lnTo>
                      <a:pt x="0" y="682"/>
                    </a:lnTo>
                    <a:cubicBezTo>
                      <a:pt x="0" y="682"/>
                      <a:pt x="1502" y="231"/>
                      <a:pt x="1481" y="42"/>
                    </a:cubicBezTo>
                    <a:cubicBezTo>
                      <a:pt x="1477" y="13"/>
                      <a:pt x="1446" y="0"/>
                      <a:pt x="13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14;p45"/>
              <p:cNvSpPr/>
              <p:nvPr/>
            </p:nvSpPr>
            <p:spPr>
              <a:xfrm>
                <a:off x="13246625" y="3390525"/>
                <a:ext cx="181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524" extrusionOk="0">
                    <a:moveTo>
                      <a:pt x="533" y="1"/>
                    </a:moveTo>
                    <a:cubicBezTo>
                      <a:pt x="344" y="1"/>
                      <a:pt x="0" y="1524"/>
                      <a:pt x="0" y="1524"/>
                    </a:cubicBezTo>
                    <a:lnTo>
                      <a:pt x="231" y="1335"/>
                    </a:lnTo>
                    <a:cubicBezTo>
                      <a:pt x="231" y="1335"/>
                      <a:pt x="724" y="12"/>
                      <a:pt x="535" y="1"/>
                    </a:cubicBezTo>
                    <a:cubicBezTo>
                      <a:pt x="535" y="1"/>
                      <a:pt x="534" y="1"/>
                      <a:pt x="5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15;p45"/>
              <p:cNvSpPr/>
              <p:nvPr/>
            </p:nvSpPr>
            <p:spPr>
              <a:xfrm>
                <a:off x="13192275" y="3455650"/>
                <a:ext cx="181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524" extrusionOk="0">
                    <a:moveTo>
                      <a:pt x="534" y="0"/>
                    </a:moveTo>
                    <a:cubicBezTo>
                      <a:pt x="345" y="0"/>
                      <a:pt x="0" y="1523"/>
                      <a:pt x="0" y="1523"/>
                    </a:cubicBezTo>
                    <a:lnTo>
                      <a:pt x="242" y="1323"/>
                    </a:lnTo>
                    <a:cubicBezTo>
                      <a:pt x="242" y="1323"/>
                      <a:pt x="725" y="11"/>
                      <a:pt x="536" y="0"/>
                    </a:cubicBezTo>
                    <a:cubicBezTo>
                      <a:pt x="535" y="0"/>
                      <a:pt x="535" y="0"/>
                      <a:pt x="534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16;p45"/>
              <p:cNvSpPr/>
              <p:nvPr/>
            </p:nvSpPr>
            <p:spPr>
              <a:xfrm>
                <a:off x="13002725" y="3116750"/>
                <a:ext cx="309550" cy="469975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18799" extrusionOk="0">
                    <a:moveTo>
                      <a:pt x="10071" y="0"/>
                    </a:moveTo>
                    <a:cubicBezTo>
                      <a:pt x="8716" y="0"/>
                      <a:pt x="5514" y="3139"/>
                      <a:pt x="3771" y="6332"/>
                    </a:cubicBezTo>
                    <a:cubicBezTo>
                      <a:pt x="2017" y="9524"/>
                      <a:pt x="390" y="16024"/>
                      <a:pt x="390" y="16024"/>
                    </a:cubicBezTo>
                    <a:cubicBezTo>
                      <a:pt x="390" y="16024"/>
                      <a:pt x="1" y="18008"/>
                      <a:pt x="1524" y="18607"/>
                    </a:cubicBezTo>
                    <a:cubicBezTo>
                      <a:pt x="1875" y="18745"/>
                      <a:pt x="2202" y="18798"/>
                      <a:pt x="2498" y="18798"/>
                    </a:cubicBezTo>
                    <a:cubicBezTo>
                      <a:pt x="3483" y="18798"/>
                      <a:pt x="4117" y="18208"/>
                      <a:pt x="4117" y="18208"/>
                    </a:cubicBezTo>
                    <a:cubicBezTo>
                      <a:pt x="4117" y="18208"/>
                      <a:pt x="7866" y="13798"/>
                      <a:pt x="10123" y="7708"/>
                    </a:cubicBezTo>
                    <a:cubicBezTo>
                      <a:pt x="12381" y="1606"/>
                      <a:pt x="11425" y="0"/>
                      <a:pt x="100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17;p45"/>
              <p:cNvSpPr/>
              <p:nvPr/>
            </p:nvSpPr>
            <p:spPr>
              <a:xfrm>
                <a:off x="13051825" y="3221150"/>
                <a:ext cx="173025" cy="352925"/>
              </a:xfrm>
              <a:custGeom>
                <a:avLst/>
                <a:gdLst/>
                <a:ahLst/>
                <a:cxnLst/>
                <a:rect l="l" t="t" r="r" b="b"/>
                <a:pathLst>
                  <a:path w="6921" h="14117" extrusionOk="0">
                    <a:moveTo>
                      <a:pt x="6544" y="0"/>
                    </a:moveTo>
                    <a:cubicBezTo>
                      <a:pt x="6138" y="0"/>
                      <a:pt x="4406" y="3394"/>
                      <a:pt x="3508" y="5254"/>
                    </a:cubicBezTo>
                    <a:cubicBezTo>
                      <a:pt x="2584" y="7144"/>
                      <a:pt x="410" y="12163"/>
                      <a:pt x="1" y="13853"/>
                    </a:cubicBezTo>
                    <a:lnTo>
                      <a:pt x="347" y="14116"/>
                    </a:lnTo>
                    <a:cubicBezTo>
                      <a:pt x="347" y="14116"/>
                      <a:pt x="631" y="13139"/>
                      <a:pt x="1481" y="10955"/>
                    </a:cubicBezTo>
                    <a:cubicBezTo>
                      <a:pt x="2342" y="8771"/>
                      <a:pt x="3802" y="5359"/>
                      <a:pt x="4757" y="3637"/>
                    </a:cubicBezTo>
                    <a:cubicBezTo>
                      <a:pt x="5713" y="1914"/>
                      <a:pt x="6920" y="108"/>
                      <a:pt x="6563" y="3"/>
                    </a:cubicBezTo>
                    <a:cubicBezTo>
                      <a:pt x="6557" y="1"/>
                      <a:pt x="6551" y="0"/>
                      <a:pt x="65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18;p45"/>
              <p:cNvSpPr/>
              <p:nvPr/>
            </p:nvSpPr>
            <p:spPr>
              <a:xfrm>
                <a:off x="13083325" y="3453550"/>
                <a:ext cx="59075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1839" extrusionOk="0">
                    <a:moveTo>
                      <a:pt x="2152" y="1"/>
                    </a:moveTo>
                    <a:cubicBezTo>
                      <a:pt x="1773" y="1"/>
                      <a:pt x="190" y="1323"/>
                      <a:pt x="190" y="1323"/>
                    </a:cubicBezTo>
                    <a:lnTo>
                      <a:pt x="1" y="1838"/>
                    </a:lnTo>
                    <a:cubicBezTo>
                      <a:pt x="1" y="1838"/>
                      <a:pt x="2363" y="357"/>
                      <a:pt x="2227" y="42"/>
                    </a:cubicBezTo>
                    <a:cubicBezTo>
                      <a:pt x="2216" y="14"/>
                      <a:pt x="2190" y="1"/>
                      <a:pt x="2152" y="1"/>
                    </a:cubicBezTo>
                    <a:close/>
                  </a:path>
                </a:pathLst>
              </a:custGeom>
              <a:solidFill>
                <a:srgbClr val="367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19;p45"/>
              <p:cNvSpPr/>
              <p:nvPr/>
            </p:nvSpPr>
            <p:spPr>
              <a:xfrm>
                <a:off x="13137400" y="3326775"/>
                <a:ext cx="588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848" extrusionOk="0">
                    <a:moveTo>
                      <a:pt x="2151" y="1"/>
                    </a:moveTo>
                    <a:cubicBezTo>
                      <a:pt x="1764" y="1"/>
                      <a:pt x="179" y="1333"/>
                      <a:pt x="179" y="1333"/>
                    </a:cubicBezTo>
                    <a:lnTo>
                      <a:pt x="1" y="1848"/>
                    </a:lnTo>
                    <a:cubicBezTo>
                      <a:pt x="1" y="1848"/>
                      <a:pt x="2353" y="357"/>
                      <a:pt x="2227" y="42"/>
                    </a:cubicBezTo>
                    <a:cubicBezTo>
                      <a:pt x="2215" y="13"/>
                      <a:pt x="2188" y="1"/>
                      <a:pt x="21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20;p45"/>
              <p:cNvSpPr/>
              <p:nvPr/>
            </p:nvSpPr>
            <p:spPr>
              <a:xfrm>
                <a:off x="13155250" y="3244000"/>
                <a:ext cx="1667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859" extrusionOk="0">
                    <a:moveTo>
                      <a:pt x="351" y="1"/>
                    </a:moveTo>
                    <a:cubicBezTo>
                      <a:pt x="347" y="1"/>
                      <a:pt x="342" y="1"/>
                      <a:pt x="337" y="2"/>
                    </a:cubicBezTo>
                    <a:cubicBezTo>
                      <a:pt x="1" y="76"/>
                      <a:pt x="137" y="2859"/>
                      <a:pt x="137" y="2859"/>
                    </a:cubicBezTo>
                    <a:lnTo>
                      <a:pt x="452" y="2408"/>
                    </a:lnTo>
                    <a:cubicBezTo>
                      <a:pt x="452" y="2408"/>
                      <a:pt x="667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21;p45"/>
              <p:cNvSpPr/>
              <p:nvPr/>
            </p:nvSpPr>
            <p:spPr>
              <a:xfrm>
                <a:off x="13093300" y="3380525"/>
                <a:ext cx="16400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2859" extrusionOk="0">
                    <a:moveTo>
                      <a:pt x="351" y="0"/>
                    </a:moveTo>
                    <a:cubicBezTo>
                      <a:pt x="346" y="0"/>
                      <a:pt x="342" y="1"/>
                      <a:pt x="337" y="2"/>
                    </a:cubicBezTo>
                    <a:cubicBezTo>
                      <a:pt x="1" y="76"/>
                      <a:pt x="137" y="2858"/>
                      <a:pt x="137" y="2858"/>
                    </a:cubicBezTo>
                    <a:lnTo>
                      <a:pt x="452" y="2407"/>
                    </a:lnTo>
                    <a:cubicBezTo>
                      <a:pt x="452" y="2407"/>
                      <a:pt x="656" y="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22;p45"/>
              <p:cNvSpPr/>
              <p:nvPr/>
            </p:nvSpPr>
            <p:spPr>
              <a:xfrm>
                <a:off x="12122250" y="3304425"/>
                <a:ext cx="554725" cy="27147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10859" extrusionOk="0">
                    <a:moveTo>
                      <a:pt x="22189" y="1"/>
                    </a:moveTo>
                    <a:lnTo>
                      <a:pt x="0" y="5461"/>
                    </a:lnTo>
                    <a:lnTo>
                      <a:pt x="22189" y="10858"/>
                    </a:lnTo>
                    <a:lnTo>
                      <a:pt x="22189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923;p45"/>
              <p:cNvSpPr/>
              <p:nvPr/>
            </p:nvSpPr>
            <p:spPr>
              <a:xfrm>
                <a:off x="12676950" y="3304425"/>
                <a:ext cx="554475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10870" extrusionOk="0">
                    <a:moveTo>
                      <a:pt x="1" y="1"/>
                    </a:moveTo>
                    <a:lnTo>
                      <a:pt x="1" y="10869"/>
                    </a:lnTo>
                    <a:lnTo>
                      <a:pt x="22178" y="546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24;p45"/>
              <p:cNvSpPr/>
              <p:nvPr/>
            </p:nvSpPr>
            <p:spPr>
              <a:xfrm>
                <a:off x="12971500" y="3304425"/>
                <a:ext cx="3965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095" extrusionOk="0">
                    <a:moveTo>
                      <a:pt x="1040" y="1"/>
                    </a:moveTo>
                    <a:cubicBezTo>
                      <a:pt x="693" y="400"/>
                      <a:pt x="326" y="789"/>
                      <a:pt x="0" y="1051"/>
                    </a:cubicBezTo>
                    <a:cubicBezTo>
                      <a:pt x="0" y="1051"/>
                      <a:pt x="130" y="1095"/>
                      <a:pt x="371" y="1095"/>
                    </a:cubicBezTo>
                    <a:cubicBezTo>
                      <a:pt x="643" y="1095"/>
                      <a:pt x="1057" y="1038"/>
                      <a:pt x="1586" y="799"/>
                    </a:cubicBezTo>
                    <a:cubicBezTo>
                      <a:pt x="1387" y="537"/>
                      <a:pt x="1208" y="264"/>
                      <a:pt x="10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25;p45"/>
              <p:cNvSpPr/>
              <p:nvPr/>
            </p:nvSpPr>
            <p:spPr>
              <a:xfrm>
                <a:off x="13010075" y="3359300"/>
                <a:ext cx="559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439" extrusionOk="0">
                    <a:moveTo>
                      <a:pt x="1398" y="1"/>
                    </a:moveTo>
                    <a:cubicBezTo>
                      <a:pt x="1051" y="463"/>
                      <a:pt x="547" y="1061"/>
                      <a:pt x="1" y="1418"/>
                    </a:cubicBezTo>
                    <a:cubicBezTo>
                      <a:pt x="1" y="1418"/>
                      <a:pt x="132" y="1438"/>
                      <a:pt x="347" y="1438"/>
                    </a:cubicBezTo>
                    <a:cubicBezTo>
                      <a:pt x="771" y="1438"/>
                      <a:pt x="1520" y="1360"/>
                      <a:pt x="2238" y="893"/>
                    </a:cubicBezTo>
                    <a:cubicBezTo>
                      <a:pt x="1975" y="557"/>
                      <a:pt x="1692" y="253"/>
                      <a:pt x="13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26;p45"/>
              <p:cNvSpPr/>
              <p:nvPr/>
            </p:nvSpPr>
            <p:spPr>
              <a:xfrm>
                <a:off x="12760425" y="3262700"/>
                <a:ext cx="357825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654" extrusionOk="0">
                    <a:moveTo>
                      <a:pt x="536" y="0"/>
                    </a:moveTo>
                    <a:cubicBezTo>
                      <a:pt x="263" y="1471"/>
                      <a:pt x="1" y="3865"/>
                      <a:pt x="379" y="6637"/>
                    </a:cubicBezTo>
                    <a:cubicBezTo>
                      <a:pt x="1019" y="11225"/>
                      <a:pt x="1765" y="12653"/>
                      <a:pt x="1765" y="12653"/>
                    </a:cubicBezTo>
                    <a:lnTo>
                      <a:pt x="3623" y="12097"/>
                    </a:lnTo>
                    <a:cubicBezTo>
                      <a:pt x="3056" y="9440"/>
                      <a:pt x="3424" y="5272"/>
                      <a:pt x="3424" y="5272"/>
                    </a:cubicBezTo>
                    <a:lnTo>
                      <a:pt x="4337" y="5177"/>
                    </a:lnTo>
                    <a:lnTo>
                      <a:pt x="4337" y="5177"/>
                    </a:lnTo>
                    <a:cubicBezTo>
                      <a:pt x="4211" y="7435"/>
                      <a:pt x="4673" y="10658"/>
                      <a:pt x="4852" y="11740"/>
                    </a:cubicBezTo>
                    <a:lnTo>
                      <a:pt x="7519" y="10942"/>
                    </a:lnTo>
                    <a:cubicBezTo>
                      <a:pt x="8138" y="8978"/>
                      <a:pt x="8727" y="4957"/>
                      <a:pt x="8727" y="4957"/>
                    </a:cubicBezTo>
                    <a:cubicBezTo>
                      <a:pt x="9021" y="6458"/>
                      <a:pt x="9220" y="9041"/>
                      <a:pt x="9315" y="10417"/>
                    </a:cubicBezTo>
                    <a:lnTo>
                      <a:pt x="12329" y="9514"/>
                    </a:lnTo>
                    <a:lnTo>
                      <a:pt x="14313" y="8936"/>
                    </a:lnTo>
                    <a:cubicBezTo>
                      <a:pt x="14313" y="8936"/>
                      <a:pt x="13526" y="6458"/>
                      <a:pt x="12224" y="4757"/>
                    </a:cubicBezTo>
                    <a:cubicBezTo>
                      <a:pt x="11506" y="5224"/>
                      <a:pt x="10757" y="5302"/>
                      <a:pt x="10333" y="5302"/>
                    </a:cubicBezTo>
                    <a:cubicBezTo>
                      <a:pt x="10118" y="5302"/>
                      <a:pt x="9987" y="5282"/>
                      <a:pt x="9987" y="5282"/>
                    </a:cubicBezTo>
                    <a:cubicBezTo>
                      <a:pt x="10533" y="4925"/>
                      <a:pt x="11037" y="4327"/>
                      <a:pt x="11384" y="3865"/>
                    </a:cubicBezTo>
                    <a:cubicBezTo>
                      <a:pt x="11352" y="3833"/>
                      <a:pt x="11310" y="3802"/>
                      <a:pt x="11268" y="3781"/>
                    </a:cubicBezTo>
                    <a:cubicBezTo>
                      <a:pt x="10901" y="3487"/>
                      <a:pt x="10554" y="3130"/>
                      <a:pt x="10239" y="2741"/>
                    </a:cubicBezTo>
                    <a:cubicBezTo>
                      <a:pt x="10166" y="2647"/>
                      <a:pt x="10103" y="2563"/>
                      <a:pt x="10029" y="2468"/>
                    </a:cubicBezTo>
                    <a:cubicBezTo>
                      <a:pt x="9500" y="2707"/>
                      <a:pt x="9086" y="2764"/>
                      <a:pt x="8814" y="2764"/>
                    </a:cubicBezTo>
                    <a:cubicBezTo>
                      <a:pt x="8573" y="2764"/>
                      <a:pt x="8443" y="2720"/>
                      <a:pt x="8443" y="2720"/>
                    </a:cubicBezTo>
                    <a:cubicBezTo>
                      <a:pt x="8769" y="2458"/>
                      <a:pt x="9136" y="2069"/>
                      <a:pt x="9483" y="1670"/>
                    </a:cubicBezTo>
                    <a:cubicBezTo>
                      <a:pt x="9410" y="1555"/>
                      <a:pt x="9336" y="1439"/>
                      <a:pt x="9273" y="1334"/>
                    </a:cubicBezTo>
                    <a:cubicBezTo>
                      <a:pt x="8845" y="1359"/>
                      <a:pt x="8328" y="1379"/>
                      <a:pt x="7754" y="1379"/>
                    </a:cubicBezTo>
                    <a:cubicBezTo>
                      <a:pt x="6623" y="1379"/>
                      <a:pt x="5272" y="1301"/>
                      <a:pt x="3949" y="1030"/>
                    </a:cubicBezTo>
                    <a:cubicBezTo>
                      <a:pt x="2185" y="662"/>
                      <a:pt x="1124" y="273"/>
                      <a:pt x="5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27;p45"/>
              <p:cNvSpPr/>
              <p:nvPr/>
            </p:nvSpPr>
            <p:spPr>
              <a:xfrm>
                <a:off x="12773800" y="3224625"/>
                <a:ext cx="2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8738" h="2902" extrusionOk="0">
                    <a:moveTo>
                      <a:pt x="358" y="0"/>
                    </a:moveTo>
                    <a:cubicBezTo>
                      <a:pt x="358" y="0"/>
                      <a:pt x="169" y="557"/>
                      <a:pt x="1" y="1523"/>
                    </a:cubicBezTo>
                    <a:cubicBezTo>
                      <a:pt x="589" y="1796"/>
                      <a:pt x="1650" y="2185"/>
                      <a:pt x="3414" y="2553"/>
                    </a:cubicBezTo>
                    <a:cubicBezTo>
                      <a:pt x="4737" y="2824"/>
                      <a:pt x="6088" y="2902"/>
                      <a:pt x="7219" y="2902"/>
                    </a:cubicBezTo>
                    <a:cubicBezTo>
                      <a:pt x="7793" y="2902"/>
                      <a:pt x="8310" y="2882"/>
                      <a:pt x="8738" y="2857"/>
                    </a:cubicBezTo>
                    <a:cubicBezTo>
                      <a:pt x="8076" y="1733"/>
                      <a:pt x="7698" y="746"/>
                      <a:pt x="7698" y="746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28;p45"/>
              <p:cNvSpPr/>
              <p:nvPr/>
            </p:nvSpPr>
            <p:spPr>
              <a:xfrm>
                <a:off x="12948400" y="3386600"/>
                <a:ext cx="44900" cy="14967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87" extrusionOk="0">
                    <a:moveTo>
                      <a:pt x="1208" y="1"/>
                    </a:moveTo>
                    <a:cubicBezTo>
                      <a:pt x="1208" y="1"/>
                      <a:pt x="619" y="4022"/>
                      <a:pt x="0" y="5986"/>
                    </a:cubicBezTo>
                    <a:lnTo>
                      <a:pt x="1796" y="5461"/>
                    </a:lnTo>
                    <a:cubicBezTo>
                      <a:pt x="1701" y="4085"/>
                      <a:pt x="1502" y="1502"/>
                      <a:pt x="1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29;p45"/>
              <p:cNvSpPr/>
              <p:nvPr/>
            </p:nvSpPr>
            <p:spPr>
              <a:xfrm>
                <a:off x="12836825" y="3392100"/>
                <a:ext cx="44925" cy="173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922" extrusionOk="0">
                    <a:moveTo>
                      <a:pt x="1281" y="1"/>
                    </a:moveTo>
                    <a:lnTo>
                      <a:pt x="368" y="96"/>
                    </a:lnTo>
                    <a:cubicBezTo>
                      <a:pt x="368" y="96"/>
                      <a:pt x="0" y="4264"/>
                      <a:pt x="567" y="6921"/>
                    </a:cubicBezTo>
                    <a:lnTo>
                      <a:pt x="1796" y="6564"/>
                    </a:lnTo>
                    <a:cubicBezTo>
                      <a:pt x="1617" y="5482"/>
                      <a:pt x="1155" y="2259"/>
                      <a:pt x="1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30;p45"/>
              <p:cNvSpPr/>
              <p:nvPr/>
            </p:nvSpPr>
            <p:spPr>
              <a:xfrm>
                <a:off x="13084900" y="3199425"/>
                <a:ext cx="90875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999" extrusionOk="0">
                    <a:moveTo>
                      <a:pt x="473" y="0"/>
                    </a:moveTo>
                    <a:cubicBezTo>
                      <a:pt x="253" y="494"/>
                      <a:pt x="95" y="1050"/>
                      <a:pt x="1" y="1628"/>
                    </a:cubicBezTo>
                    <a:cubicBezTo>
                      <a:pt x="543" y="2219"/>
                      <a:pt x="1500" y="2998"/>
                      <a:pt x="2792" y="2998"/>
                    </a:cubicBezTo>
                    <a:cubicBezTo>
                      <a:pt x="2926" y="2998"/>
                      <a:pt x="3063" y="2990"/>
                      <a:pt x="3203" y="2972"/>
                    </a:cubicBezTo>
                    <a:cubicBezTo>
                      <a:pt x="3266" y="2605"/>
                      <a:pt x="3350" y="2258"/>
                      <a:pt x="3455" y="1995"/>
                    </a:cubicBezTo>
                    <a:cubicBezTo>
                      <a:pt x="3508" y="1869"/>
                      <a:pt x="3571" y="1733"/>
                      <a:pt x="3634" y="1586"/>
                    </a:cubicBezTo>
                    <a:lnTo>
                      <a:pt x="3634" y="1586"/>
                    </a:lnTo>
                    <a:cubicBezTo>
                      <a:pt x="3557" y="1591"/>
                      <a:pt x="3482" y="1593"/>
                      <a:pt x="3408" y="1593"/>
                    </a:cubicBezTo>
                    <a:cubicBezTo>
                      <a:pt x="1893" y="1593"/>
                      <a:pt x="964" y="701"/>
                      <a:pt x="4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31;p45"/>
              <p:cNvSpPr/>
              <p:nvPr/>
            </p:nvSpPr>
            <p:spPr>
              <a:xfrm>
                <a:off x="13096700" y="3138375"/>
                <a:ext cx="11425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4035" extrusionOk="0">
                    <a:moveTo>
                      <a:pt x="2498" y="1"/>
                    </a:moveTo>
                    <a:cubicBezTo>
                      <a:pt x="1836" y="1"/>
                      <a:pt x="1140" y="512"/>
                      <a:pt x="432" y="1623"/>
                    </a:cubicBezTo>
                    <a:cubicBezTo>
                      <a:pt x="264" y="1875"/>
                      <a:pt x="127" y="2148"/>
                      <a:pt x="1" y="2442"/>
                    </a:cubicBezTo>
                    <a:cubicBezTo>
                      <a:pt x="492" y="3143"/>
                      <a:pt x="1421" y="4035"/>
                      <a:pt x="2936" y="4035"/>
                    </a:cubicBezTo>
                    <a:cubicBezTo>
                      <a:pt x="3010" y="4035"/>
                      <a:pt x="3085" y="4033"/>
                      <a:pt x="3162" y="4028"/>
                    </a:cubicBezTo>
                    <a:cubicBezTo>
                      <a:pt x="3676" y="2915"/>
                      <a:pt x="4569" y="1424"/>
                      <a:pt x="3676" y="563"/>
                    </a:cubicBezTo>
                    <a:cubicBezTo>
                      <a:pt x="3300" y="195"/>
                      <a:pt x="2905" y="1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32;p45"/>
              <p:cNvSpPr/>
              <p:nvPr/>
            </p:nvSpPr>
            <p:spPr>
              <a:xfrm>
                <a:off x="13123750" y="3381350"/>
                <a:ext cx="6620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4359" extrusionOk="0">
                    <a:moveTo>
                      <a:pt x="2258" y="1"/>
                    </a:moveTo>
                    <a:cubicBezTo>
                      <a:pt x="1526" y="623"/>
                      <a:pt x="855" y="794"/>
                      <a:pt x="347" y="794"/>
                    </a:cubicBezTo>
                    <a:cubicBezTo>
                      <a:pt x="221" y="794"/>
                      <a:pt x="105" y="784"/>
                      <a:pt x="1" y="767"/>
                    </a:cubicBezTo>
                    <a:lnTo>
                      <a:pt x="1" y="767"/>
                    </a:lnTo>
                    <a:cubicBezTo>
                      <a:pt x="652" y="2752"/>
                      <a:pt x="358" y="4358"/>
                      <a:pt x="358" y="4358"/>
                    </a:cubicBezTo>
                    <a:lnTo>
                      <a:pt x="2437" y="3413"/>
                    </a:lnTo>
                    <a:cubicBezTo>
                      <a:pt x="2647" y="2258"/>
                      <a:pt x="2563" y="988"/>
                      <a:pt x="22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933;p45"/>
              <p:cNvSpPr/>
              <p:nvPr/>
            </p:nvSpPr>
            <p:spPr>
              <a:xfrm>
                <a:off x="13103800" y="3350625"/>
                <a:ext cx="764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024" extrusionOk="0">
                    <a:moveTo>
                      <a:pt x="2552" y="1"/>
                    </a:moveTo>
                    <a:cubicBezTo>
                      <a:pt x="1926" y="289"/>
                      <a:pt x="1363" y="394"/>
                      <a:pt x="877" y="394"/>
                    </a:cubicBezTo>
                    <a:cubicBezTo>
                      <a:pt x="548" y="394"/>
                      <a:pt x="255" y="346"/>
                      <a:pt x="1" y="274"/>
                    </a:cubicBezTo>
                    <a:lnTo>
                      <a:pt x="1" y="274"/>
                    </a:lnTo>
                    <a:cubicBezTo>
                      <a:pt x="43" y="358"/>
                      <a:pt x="95" y="442"/>
                      <a:pt x="148" y="537"/>
                    </a:cubicBezTo>
                    <a:cubicBezTo>
                      <a:pt x="431" y="1030"/>
                      <a:pt x="641" y="1524"/>
                      <a:pt x="799" y="1996"/>
                    </a:cubicBezTo>
                    <a:cubicBezTo>
                      <a:pt x="903" y="2013"/>
                      <a:pt x="1019" y="2023"/>
                      <a:pt x="1145" y="2023"/>
                    </a:cubicBezTo>
                    <a:cubicBezTo>
                      <a:pt x="1653" y="2023"/>
                      <a:pt x="2324" y="1852"/>
                      <a:pt x="3056" y="1230"/>
                    </a:cubicBezTo>
                    <a:cubicBezTo>
                      <a:pt x="2962" y="904"/>
                      <a:pt x="2846" y="610"/>
                      <a:pt x="2699" y="348"/>
                    </a:cubicBezTo>
                    <a:cubicBezTo>
                      <a:pt x="2647" y="243"/>
                      <a:pt x="2594" y="127"/>
                      <a:pt x="2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934;p45"/>
              <p:cNvSpPr/>
              <p:nvPr/>
            </p:nvSpPr>
            <p:spPr>
              <a:xfrm>
                <a:off x="13079125" y="3240125"/>
                <a:ext cx="88500" cy="120375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4815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1" y="1470"/>
                      <a:pt x="190" y="3140"/>
                      <a:pt x="988" y="4694"/>
                    </a:cubicBezTo>
                    <a:cubicBezTo>
                      <a:pt x="1242" y="4766"/>
                      <a:pt x="1535" y="4814"/>
                      <a:pt x="1864" y="4814"/>
                    </a:cubicBezTo>
                    <a:cubicBezTo>
                      <a:pt x="2350" y="4814"/>
                      <a:pt x="2913" y="4709"/>
                      <a:pt x="3539" y="4421"/>
                    </a:cubicBezTo>
                    <a:cubicBezTo>
                      <a:pt x="3256" y="3602"/>
                      <a:pt x="3256" y="2353"/>
                      <a:pt x="3434" y="1344"/>
                    </a:cubicBezTo>
                    <a:lnTo>
                      <a:pt x="3434" y="1344"/>
                    </a:lnTo>
                    <a:cubicBezTo>
                      <a:pt x="3294" y="1362"/>
                      <a:pt x="3157" y="1370"/>
                      <a:pt x="3023" y="1370"/>
                    </a:cubicBezTo>
                    <a:cubicBezTo>
                      <a:pt x="1731" y="1370"/>
                      <a:pt x="774" y="591"/>
                      <a:pt x="2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935;p45"/>
              <p:cNvSpPr/>
              <p:nvPr/>
            </p:nvSpPr>
            <p:spPr>
              <a:xfrm>
                <a:off x="12763825" y="2865500"/>
                <a:ext cx="6305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4264" extrusionOk="0">
                    <a:moveTo>
                      <a:pt x="810" y="0"/>
                    </a:moveTo>
                    <a:cubicBezTo>
                      <a:pt x="810" y="0"/>
                      <a:pt x="1" y="2269"/>
                      <a:pt x="631" y="4264"/>
                    </a:cubicBezTo>
                    <a:cubicBezTo>
                      <a:pt x="1261" y="3603"/>
                      <a:pt x="1986" y="3109"/>
                      <a:pt x="2521" y="2794"/>
                    </a:cubicBezTo>
                    <a:cubicBezTo>
                      <a:pt x="2353" y="2027"/>
                      <a:pt x="1912" y="704"/>
                      <a:pt x="8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936;p45"/>
              <p:cNvSpPr/>
              <p:nvPr/>
            </p:nvSpPr>
            <p:spPr>
              <a:xfrm>
                <a:off x="12734700" y="2836100"/>
                <a:ext cx="111600" cy="1627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6511" extrusionOk="0">
                    <a:moveTo>
                      <a:pt x="1586" y="0"/>
                    </a:moveTo>
                    <a:cubicBezTo>
                      <a:pt x="1" y="2930"/>
                      <a:pt x="998" y="6511"/>
                      <a:pt x="998" y="6511"/>
                    </a:cubicBezTo>
                    <a:cubicBezTo>
                      <a:pt x="1219" y="6123"/>
                      <a:pt x="1492" y="5766"/>
                      <a:pt x="1796" y="5440"/>
                    </a:cubicBezTo>
                    <a:cubicBezTo>
                      <a:pt x="1166" y="3445"/>
                      <a:pt x="1975" y="1176"/>
                      <a:pt x="1975" y="1176"/>
                    </a:cubicBezTo>
                    <a:cubicBezTo>
                      <a:pt x="3077" y="1880"/>
                      <a:pt x="3518" y="3203"/>
                      <a:pt x="3686" y="3970"/>
                    </a:cubicBezTo>
                    <a:cubicBezTo>
                      <a:pt x="4138" y="3697"/>
                      <a:pt x="4463" y="3560"/>
                      <a:pt x="4463" y="3560"/>
                    </a:cubicBezTo>
                    <a:cubicBezTo>
                      <a:pt x="4337" y="683"/>
                      <a:pt x="1586" y="0"/>
                      <a:pt x="15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937;p45"/>
              <p:cNvSpPr/>
              <p:nvPr/>
            </p:nvSpPr>
            <p:spPr>
              <a:xfrm>
                <a:off x="12703975" y="2905925"/>
                <a:ext cx="366775" cy="350750"/>
              </a:xfrm>
              <a:custGeom>
                <a:avLst/>
                <a:gdLst/>
                <a:ahLst/>
                <a:cxnLst/>
                <a:rect l="l" t="t" r="r" b="b"/>
                <a:pathLst>
                  <a:path w="14671" h="14030" extrusionOk="0">
                    <a:moveTo>
                      <a:pt x="7057" y="0"/>
                    </a:moveTo>
                    <a:lnTo>
                      <a:pt x="7057" y="0"/>
                    </a:lnTo>
                    <a:cubicBezTo>
                      <a:pt x="4380" y="42"/>
                      <a:pt x="2616" y="1755"/>
                      <a:pt x="1555" y="3844"/>
                    </a:cubicBezTo>
                    <a:cubicBezTo>
                      <a:pt x="379" y="6186"/>
                      <a:pt x="1" y="9241"/>
                      <a:pt x="516" y="10491"/>
                    </a:cubicBezTo>
                    <a:cubicBezTo>
                      <a:pt x="1030" y="11740"/>
                      <a:pt x="2112" y="13294"/>
                      <a:pt x="6522" y="13893"/>
                    </a:cubicBezTo>
                    <a:cubicBezTo>
                      <a:pt x="7204" y="13987"/>
                      <a:pt x="7840" y="14030"/>
                      <a:pt x="8431" y="14030"/>
                    </a:cubicBezTo>
                    <a:cubicBezTo>
                      <a:pt x="11666" y="14030"/>
                      <a:pt x="13524" y="12754"/>
                      <a:pt x="14030" y="11688"/>
                    </a:cubicBezTo>
                    <a:cubicBezTo>
                      <a:pt x="14618" y="10417"/>
                      <a:pt x="14671" y="6732"/>
                      <a:pt x="14114" y="4684"/>
                    </a:cubicBezTo>
                    <a:cubicBezTo>
                      <a:pt x="13579" y="2700"/>
                      <a:pt x="12340" y="725"/>
                      <a:pt x="8443" y="116"/>
                    </a:cubicBezTo>
                    <a:cubicBezTo>
                      <a:pt x="7729" y="988"/>
                      <a:pt x="7047" y="1954"/>
                      <a:pt x="7047" y="1954"/>
                    </a:cubicBezTo>
                    <a:cubicBezTo>
                      <a:pt x="6984" y="1345"/>
                      <a:pt x="7015" y="599"/>
                      <a:pt x="70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938;p45"/>
              <p:cNvSpPr/>
              <p:nvPr/>
            </p:nvSpPr>
            <p:spPr>
              <a:xfrm>
                <a:off x="12878575" y="2905925"/>
                <a:ext cx="365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954" extrusionOk="0">
                    <a:moveTo>
                      <a:pt x="73" y="0"/>
                    </a:moveTo>
                    <a:cubicBezTo>
                      <a:pt x="31" y="599"/>
                      <a:pt x="0" y="1345"/>
                      <a:pt x="63" y="1954"/>
                    </a:cubicBezTo>
                    <a:cubicBezTo>
                      <a:pt x="63" y="1954"/>
                      <a:pt x="745" y="988"/>
                      <a:pt x="1459" y="116"/>
                    </a:cubicBezTo>
                    <a:cubicBezTo>
                      <a:pt x="1323" y="95"/>
                      <a:pt x="1186" y="74"/>
                      <a:pt x="1039" y="63"/>
                    </a:cubicBezTo>
                    <a:cubicBezTo>
                      <a:pt x="703" y="21"/>
                      <a:pt x="388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939;p45"/>
              <p:cNvSpPr/>
              <p:nvPr/>
            </p:nvSpPr>
            <p:spPr>
              <a:xfrm>
                <a:off x="12979100" y="2891500"/>
                <a:ext cx="8167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4526" extrusionOk="0">
                    <a:moveTo>
                      <a:pt x="3004" y="0"/>
                    </a:moveTo>
                    <a:cubicBezTo>
                      <a:pt x="1419" y="441"/>
                      <a:pt x="452" y="1712"/>
                      <a:pt x="1" y="2458"/>
                    </a:cubicBezTo>
                    <a:cubicBezTo>
                      <a:pt x="557" y="2941"/>
                      <a:pt x="1282" y="3655"/>
                      <a:pt x="1839" y="4526"/>
                    </a:cubicBezTo>
                    <a:cubicBezTo>
                      <a:pt x="3267" y="2605"/>
                      <a:pt x="3004" y="0"/>
                      <a:pt x="30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940;p45"/>
              <p:cNvSpPr/>
              <p:nvPr/>
            </p:nvSpPr>
            <p:spPr>
              <a:xfrm>
                <a:off x="12958375" y="2863675"/>
                <a:ext cx="142300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994" extrusionOk="0">
                    <a:moveTo>
                      <a:pt x="4681" y="0"/>
                    </a:moveTo>
                    <a:cubicBezTo>
                      <a:pt x="4449" y="0"/>
                      <a:pt x="1044" y="50"/>
                      <a:pt x="0" y="2930"/>
                    </a:cubicBezTo>
                    <a:cubicBezTo>
                      <a:pt x="0" y="2930"/>
                      <a:pt x="347" y="3161"/>
                      <a:pt x="830" y="3571"/>
                    </a:cubicBezTo>
                    <a:cubicBezTo>
                      <a:pt x="1281" y="2825"/>
                      <a:pt x="2248" y="1554"/>
                      <a:pt x="3833" y="1113"/>
                    </a:cubicBezTo>
                    <a:lnTo>
                      <a:pt x="3833" y="1113"/>
                    </a:lnTo>
                    <a:cubicBezTo>
                      <a:pt x="3833" y="1113"/>
                      <a:pt x="4096" y="3718"/>
                      <a:pt x="2668" y="5639"/>
                    </a:cubicBezTo>
                    <a:cubicBezTo>
                      <a:pt x="2930" y="6059"/>
                      <a:pt x="3161" y="6511"/>
                      <a:pt x="3308" y="6994"/>
                    </a:cubicBezTo>
                    <a:cubicBezTo>
                      <a:pt x="3308" y="6994"/>
                      <a:pt x="5692" y="3508"/>
                      <a:pt x="4694" y="0"/>
                    </a:cubicBezTo>
                    <a:cubicBezTo>
                      <a:pt x="4694" y="0"/>
                      <a:pt x="4690" y="0"/>
                      <a:pt x="46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941;p45"/>
              <p:cNvSpPr/>
              <p:nvPr/>
            </p:nvSpPr>
            <p:spPr>
              <a:xfrm>
                <a:off x="12901900" y="3019250"/>
                <a:ext cx="42275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939" extrusionOk="0">
                    <a:moveTo>
                      <a:pt x="1017" y="1"/>
                    </a:moveTo>
                    <a:cubicBezTo>
                      <a:pt x="401" y="1"/>
                      <a:pt x="0" y="1865"/>
                      <a:pt x="831" y="1936"/>
                    </a:cubicBezTo>
                    <a:cubicBezTo>
                      <a:pt x="847" y="1937"/>
                      <a:pt x="863" y="1938"/>
                      <a:pt x="878" y="1938"/>
                    </a:cubicBezTo>
                    <a:cubicBezTo>
                      <a:pt x="1672" y="1938"/>
                      <a:pt x="1690" y="97"/>
                      <a:pt x="1062" y="4"/>
                    </a:cubicBezTo>
                    <a:cubicBezTo>
                      <a:pt x="1047" y="2"/>
                      <a:pt x="1032" y="1"/>
                      <a:pt x="1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942;p45"/>
              <p:cNvSpPr/>
              <p:nvPr/>
            </p:nvSpPr>
            <p:spPr>
              <a:xfrm>
                <a:off x="12769000" y="3007450"/>
                <a:ext cx="36600" cy="421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686" extrusionOk="0">
                    <a:moveTo>
                      <a:pt x="878" y="1"/>
                    </a:moveTo>
                    <a:cubicBezTo>
                      <a:pt x="343" y="1"/>
                      <a:pt x="1" y="1622"/>
                      <a:pt x="718" y="1684"/>
                    </a:cubicBezTo>
                    <a:cubicBezTo>
                      <a:pt x="732" y="1685"/>
                      <a:pt x="745" y="1686"/>
                      <a:pt x="758" y="1686"/>
                    </a:cubicBezTo>
                    <a:cubicBezTo>
                      <a:pt x="1454" y="1686"/>
                      <a:pt x="1464" y="86"/>
                      <a:pt x="918" y="4"/>
                    </a:cubicBezTo>
                    <a:cubicBezTo>
                      <a:pt x="905" y="2"/>
                      <a:pt x="891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943;p45"/>
              <p:cNvSpPr/>
              <p:nvPr/>
            </p:nvSpPr>
            <p:spPr>
              <a:xfrm>
                <a:off x="12810300" y="3067750"/>
                <a:ext cx="65400" cy="42725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09" extrusionOk="0">
                    <a:moveTo>
                      <a:pt x="1075" y="1"/>
                    </a:moveTo>
                    <a:cubicBezTo>
                      <a:pt x="604" y="1"/>
                      <a:pt x="308" y="118"/>
                      <a:pt x="169" y="301"/>
                    </a:cubicBezTo>
                    <a:cubicBezTo>
                      <a:pt x="1" y="532"/>
                      <a:pt x="578" y="1687"/>
                      <a:pt x="1187" y="1708"/>
                    </a:cubicBezTo>
                    <a:cubicBezTo>
                      <a:pt x="1196" y="1708"/>
                      <a:pt x="1205" y="1708"/>
                      <a:pt x="1214" y="1708"/>
                    </a:cubicBezTo>
                    <a:cubicBezTo>
                      <a:pt x="1810" y="1708"/>
                      <a:pt x="2584" y="1032"/>
                      <a:pt x="2594" y="773"/>
                    </a:cubicBezTo>
                    <a:cubicBezTo>
                      <a:pt x="2615" y="500"/>
                      <a:pt x="2227" y="112"/>
                      <a:pt x="1397" y="17"/>
                    </a:cubicBezTo>
                    <a:cubicBezTo>
                      <a:pt x="1282" y="6"/>
                      <a:pt x="1175" y="1"/>
                      <a:pt x="10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944;p45"/>
              <p:cNvSpPr/>
              <p:nvPr/>
            </p:nvSpPr>
            <p:spPr>
              <a:xfrm>
                <a:off x="12839875" y="3075550"/>
                <a:ext cx="300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706" extrusionOk="0">
                    <a:moveTo>
                      <a:pt x="398" y="1"/>
                    </a:moveTo>
                    <a:cubicBezTo>
                      <a:pt x="291" y="1"/>
                      <a:pt x="200" y="35"/>
                      <a:pt x="151" y="115"/>
                    </a:cubicBezTo>
                    <a:cubicBezTo>
                      <a:pt x="0" y="362"/>
                      <a:pt x="501" y="705"/>
                      <a:pt x="830" y="705"/>
                    </a:cubicBezTo>
                    <a:cubicBezTo>
                      <a:pt x="935" y="705"/>
                      <a:pt x="1022" y="671"/>
                      <a:pt x="1065" y="587"/>
                    </a:cubicBezTo>
                    <a:cubicBezTo>
                      <a:pt x="1199" y="318"/>
                      <a:pt x="725" y="1"/>
                      <a:pt x="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945;p45"/>
              <p:cNvSpPr/>
              <p:nvPr/>
            </p:nvSpPr>
            <p:spPr>
              <a:xfrm>
                <a:off x="12818450" y="3147450"/>
                <a:ext cx="123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778" extrusionOk="0">
                    <a:moveTo>
                      <a:pt x="494" y="0"/>
                    </a:moveTo>
                    <a:cubicBezTo>
                      <a:pt x="403" y="13"/>
                      <a:pt x="307" y="22"/>
                      <a:pt x="202" y="22"/>
                    </a:cubicBezTo>
                    <a:cubicBezTo>
                      <a:pt x="138" y="22"/>
                      <a:pt x="71" y="19"/>
                      <a:pt x="0" y="11"/>
                    </a:cubicBezTo>
                    <a:lnTo>
                      <a:pt x="0" y="11"/>
                    </a:lnTo>
                    <a:lnTo>
                      <a:pt x="294" y="777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946;p45"/>
              <p:cNvSpPr/>
              <p:nvPr/>
            </p:nvSpPr>
            <p:spPr>
              <a:xfrm>
                <a:off x="12872800" y="3152450"/>
                <a:ext cx="107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631" extrusionOk="0">
                    <a:moveTo>
                      <a:pt x="0" y="0"/>
                    </a:moveTo>
                    <a:lnTo>
                      <a:pt x="136" y="630"/>
                    </a:lnTo>
                    <a:lnTo>
                      <a:pt x="430" y="21"/>
                    </a:lnTo>
                    <a:lnTo>
                      <a:pt x="430" y="21"/>
                    </a:lnTo>
                    <a:cubicBezTo>
                      <a:pt x="381" y="25"/>
                      <a:pt x="330" y="27"/>
                      <a:pt x="278" y="27"/>
                    </a:cubicBezTo>
                    <a:cubicBezTo>
                      <a:pt x="187" y="27"/>
                      <a:pt x="94" y="2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947;p45"/>
              <p:cNvSpPr/>
              <p:nvPr/>
            </p:nvSpPr>
            <p:spPr>
              <a:xfrm>
                <a:off x="12806625" y="3135650"/>
                <a:ext cx="1042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1912" extrusionOk="0">
                    <a:moveTo>
                      <a:pt x="1786" y="0"/>
                    </a:moveTo>
                    <a:cubicBezTo>
                      <a:pt x="1786" y="0"/>
                      <a:pt x="1555" y="367"/>
                      <a:pt x="967" y="472"/>
                    </a:cubicBezTo>
                    <a:lnTo>
                      <a:pt x="767" y="1249"/>
                    </a:lnTo>
                    <a:lnTo>
                      <a:pt x="473" y="483"/>
                    </a:lnTo>
                    <a:cubicBezTo>
                      <a:pt x="326" y="472"/>
                      <a:pt x="169" y="451"/>
                      <a:pt x="1" y="399"/>
                    </a:cubicBezTo>
                    <a:lnTo>
                      <a:pt x="1" y="399"/>
                    </a:lnTo>
                    <a:cubicBezTo>
                      <a:pt x="1" y="399"/>
                      <a:pt x="53" y="1333"/>
                      <a:pt x="694" y="1911"/>
                    </a:cubicBezTo>
                    <a:cubicBezTo>
                      <a:pt x="1173" y="1612"/>
                      <a:pt x="1624" y="1508"/>
                      <a:pt x="2020" y="1508"/>
                    </a:cubicBezTo>
                    <a:cubicBezTo>
                      <a:pt x="2597" y="1508"/>
                      <a:pt x="3058" y="1728"/>
                      <a:pt x="3319" y="1890"/>
                    </a:cubicBezTo>
                    <a:cubicBezTo>
                      <a:pt x="4043" y="1270"/>
                      <a:pt x="4169" y="273"/>
                      <a:pt x="4169" y="273"/>
                    </a:cubicBezTo>
                    <a:lnTo>
                      <a:pt x="4169" y="273"/>
                    </a:lnTo>
                    <a:cubicBezTo>
                      <a:pt x="4169" y="273"/>
                      <a:pt x="3665" y="640"/>
                      <a:pt x="3077" y="693"/>
                    </a:cubicBezTo>
                    <a:lnTo>
                      <a:pt x="2783" y="1302"/>
                    </a:lnTo>
                    <a:lnTo>
                      <a:pt x="2647" y="672"/>
                    </a:lnTo>
                    <a:cubicBezTo>
                      <a:pt x="2332" y="609"/>
                      <a:pt x="2027" y="409"/>
                      <a:pt x="1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948;p45"/>
              <p:cNvSpPr/>
              <p:nvPr/>
            </p:nvSpPr>
            <p:spPr>
              <a:xfrm>
                <a:off x="12823975" y="3173325"/>
                <a:ext cx="6565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846" extrusionOk="0">
                    <a:moveTo>
                      <a:pt x="1326" y="1"/>
                    </a:moveTo>
                    <a:cubicBezTo>
                      <a:pt x="930" y="1"/>
                      <a:pt x="479" y="105"/>
                      <a:pt x="0" y="404"/>
                    </a:cubicBezTo>
                    <a:cubicBezTo>
                      <a:pt x="296" y="660"/>
                      <a:pt x="703" y="846"/>
                      <a:pt x="1278" y="846"/>
                    </a:cubicBezTo>
                    <a:cubicBezTo>
                      <a:pt x="1293" y="846"/>
                      <a:pt x="1308" y="845"/>
                      <a:pt x="1323" y="845"/>
                    </a:cubicBezTo>
                    <a:cubicBezTo>
                      <a:pt x="1890" y="834"/>
                      <a:pt x="2310" y="645"/>
                      <a:pt x="2625" y="383"/>
                    </a:cubicBezTo>
                    <a:cubicBezTo>
                      <a:pt x="2364" y="221"/>
                      <a:pt x="1903" y="1"/>
                      <a:pt x="13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949;p45"/>
              <p:cNvSpPr/>
              <p:nvPr/>
            </p:nvSpPr>
            <p:spPr>
              <a:xfrm>
                <a:off x="12940775" y="3092650"/>
                <a:ext cx="861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702" extrusionOk="0">
                    <a:moveTo>
                      <a:pt x="2108" y="1"/>
                    </a:moveTo>
                    <a:cubicBezTo>
                      <a:pt x="984" y="1"/>
                      <a:pt x="131" y="447"/>
                      <a:pt x="84" y="470"/>
                    </a:cubicBezTo>
                    <a:cubicBezTo>
                      <a:pt x="32" y="502"/>
                      <a:pt x="0" y="575"/>
                      <a:pt x="42" y="638"/>
                    </a:cubicBezTo>
                    <a:cubicBezTo>
                      <a:pt x="63" y="680"/>
                      <a:pt x="105" y="701"/>
                      <a:pt x="147" y="701"/>
                    </a:cubicBezTo>
                    <a:cubicBezTo>
                      <a:pt x="168" y="701"/>
                      <a:pt x="189" y="701"/>
                      <a:pt x="200" y="691"/>
                    </a:cubicBezTo>
                    <a:cubicBezTo>
                      <a:pt x="216" y="683"/>
                      <a:pt x="1042" y="246"/>
                      <a:pt x="2117" y="246"/>
                    </a:cubicBezTo>
                    <a:cubicBezTo>
                      <a:pt x="2479" y="246"/>
                      <a:pt x="2870" y="296"/>
                      <a:pt x="3267" y="428"/>
                    </a:cubicBezTo>
                    <a:cubicBezTo>
                      <a:pt x="3280" y="432"/>
                      <a:pt x="3294" y="435"/>
                      <a:pt x="3307" y="435"/>
                    </a:cubicBezTo>
                    <a:cubicBezTo>
                      <a:pt x="3358" y="435"/>
                      <a:pt x="3407" y="405"/>
                      <a:pt x="3424" y="355"/>
                    </a:cubicBezTo>
                    <a:cubicBezTo>
                      <a:pt x="3445" y="292"/>
                      <a:pt x="3414" y="218"/>
                      <a:pt x="3351" y="197"/>
                    </a:cubicBezTo>
                    <a:cubicBezTo>
                      <a:pt x="2919" y="54"/>
                      <a:pt x="2497" y="1"/>
                      <a:pt x="2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950;p45"/>
              <p:cNvSpPr/>
              <p:nvPr/>
            </p:nvSpPr>
            <p:spPr>
              <a:xfrm>
                <a:off x="12940775" y="3120025"/>
                <a:ext cx="8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794" extrusionOk="0">
                    <a:moveTo>
                      <a:pt x="1199" y="0"/>
                    </a:moveTo>
                    <a:cubicBezTo>
                      <a:pt x="577" y="0"/>
                      <a:pt x="137" y="120"/>
                      <a:pt x="105" y="131"/>
                    </a:cubicBezTo>
                    <a:cubicBezTo>
                      <a:pt x="32" y="152"/>
                      <a:pt x="0" y="215"/>
                      <a:pt x="11" y="289"/>
                    </a:cubicBezTo>
                    <a:cubicBezTo>
                      <a:pt x="32" y="331"/>
                      <a:pt x="63" y="362"/>
                      <a:pt x="105" y="373"/>
                    </a:cubicBezTo>
                    <a:lnTo>
                      <a:pt x="168" y="373"/>
                    </a:lnTo>
                    <a:cubicBezTo>
                      <a:pt x="174" y="367"/>
                      <a:pt x="593" y="253"/>
                      <a:pt x="1191" y="253"/>
                    </a:cubicBezTo>
                    <a:cubicBezTo>
                      <a:pt x="1768" y="253"/>
                      <a:pt x="2512" y="360"/>
                      <a:pt x="3214" y="772"/>
                    </a:cubicBezTo>
                    <a:cubicBezTo>
                      <a:pt x="3236" y="787"/>
                      <a:pt x="3260" y="794"/>
                      <a:pt x="3282" y="794"/>
                    </a:cubicBezTo>
                    <a:cubicBezTo>
                      <a:pt x="3324" y="794"/>
                      <a:pt x="3362" y="771"/>
                      <a:pt x="3382" y="730"/>
                    </a:cubicBezTo>
                    <a:cubicBezTo>
                      <a:pt x="3424" y="677"/>
                      <a:pt x="3403" y="604"/>
                      <a:pt x="3340" y="562"/>
                    </a:cubicBezTo>
                    <a:cubicBezTo>
                      <a:pt x="2592" y="115"/>
                      <a:pt x="1808" y="0"/>
                      <a:pt x="1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951;p45"/>
              <p:cNvSpPr/>
              <p:nvPr/>
            </p:nvSpPr>
            <p:spPr>
              <a:xfrm>
                <a:off x="12693225" y="3063250"/>
                <a:ext cx="625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964" extrusionOk="0">
                    <a:moveTo>
                      <a:pt x="622" y="1"/>
                    </a:moveTo>
                    <a:cubicBezTo>
                      <a:pt x="454" y="1"/>
                      <a:pt x="278" y="19"/>
                      <a:pt x="95" y="61"/>
                    </a:cubicBezTo>
                    <a:cubicBezTo>
                      <a:pt x="43" y="71"/>
                      <a:pt x="1" y="134"/>
                      <a:pt x="11" y="197"/>
                    </a:cubicBezTo>
                    <a:cubicBezTo>
                      <a:pt x="11" y="254"/>
                      <a:pt x="54" y="293"/>
                      <a:pt x="100" y="293"/>
                    </a:cubicBezTo>
                    <a:cubicBezTo>
                      <a:pt x="105" y="293"/>
                      <a:pt x="111" y="293"/>
                      <a:pt x="116" y="292"/>
                    </a:cubicBezTo>
                    <a:cubicBezTo>
                      <a:pt x="286" y="252"/>
                      <a:pt x="450" y="235"/>
                      <a:pt x="607" y="235"/>
                    </a:cubicBezTo>
                    <a:cubicBezTo>
                      <a:pt x="1608" y="235"/>
                      <a:pt x="2322" y="933"/>
                      <a:pt x="2332" y="943"/>
                    </a:cubicBezTo>
                    <a:cubicBezTo>
                      <a:pt x="2353" y="953"/>
                      <a:pt x="2363" y="964"/>
                      <a:pt x="2374" y="964"/>
                    </a:cubicBezTo>
                    <a:cubicBezTo>
                      <a:pt x="2405" y="964"/>
                      <a:pt x="2447" y="953"/>
                      <a:pt x="2468" y="911"/>
                    </a:cubicBezTo>
                    <a:cubicBezTo>
                      <a:pt x="2500" y="859"/>
                      <a:pt x="2500" y="785"/>
                      <a:pt x="2458" y="754"/>
                    </a:cubicBezTo>
                    <a:cubicBezTo>
                      <a:pt x="2422" y="718"/>
                      <a:pt x="1682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952;p45"/>
              <p:cNvSpPr/>
              <p:nvPr/>
            </p:nvSpPr>
            <p:spPr>
              <a:xfrm>
                <a:off x="12687450" y="3092025"/>
                <a:ext cx="653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538" extrusionOk="0">
                    <a:moveTo>
                      <a:pt x="1283" y="0"/>
                    </a:moveTo>
                    <a:cubicBezTo>
                      <a:pt x="921" y="0"/>
                      <a:pt x="509" y="75"/>
                      <a:pt x="85" y="296"/>
                    </a:cubicBezTo>
                    <a:cubicBezTo>
                      <a:pt x="32" y="327"/>
                      <a:pt x="1" y="390"/>
                      <a:pt x="22" y="453"/>
                    </a:cubicBezTo>
                    <a:cubicBezTo>
                      <a:pt x="37" y="500"/>
                      <a:pt x="71" y="524"/>
                      <a:pt x="104" y="524"/>
                    </a:cubicBezTo>
                    <a:cubicBezTo>
                      <a:pt x="115" y="524"/>
                      <a:pt x="126" y="521"/>
                      <a:pt x="137" y="516"/>
                    </a:cubicBezTo>
                    <a:cubicBezTo>
                      <a:pt x="531" y="312"/>
                      <a:pt x="918" y="244"/>
                      <a:pt x="1259" y="244"/>
                    </a:cubicBezTo>
                    <a:cubicBezTo>
                      <a:pt x="1954" y="244"/>
                      <a:pt x="2461" y="527"/>
                      <a:pt x="2468" y="527"/>
                    </a:cubicBezTo>
                    <a:cubicBezTo>
                      <a:pt x="2479" y="537"/>
                      <a:pt x="2489" y="537"/>
                      <a:pt x="2510" y="537"/>
                    </a:cubicBezTo>
                    <a:cubicBezTo>
                      <a:pt x="2542" y="537"/>
                      <a:pt x="2573" y="506"/>
                      <a:pt x="2594" y="464"/>
                    </a:cubicBezTo>
                    <a:cubicBezTo>
                      <a:pt x="2615" y="411"/>
                      <a:pt x="2594" y="338"/>
                      <a:pt x="2552" y="317"/>
                    </a:cubicBezTo>
                    <a:cubicBezTo>
                      <a:pt x="2524" y="296"/>
                      <a:pt x="2003" y="0"/>
                      <a:pt x="12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953;p45"/>
              <p:cNvSpPr/>
              <p:nvPr/>
            </p:nvSpPr>
            <p:spPr>
              <a:xfrm>
                <a:off x="12311000" y="3235125"/>
                <a:ext cx="29272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709" h="12707" extrusionOk="0">
                    <a:moveTo>
                      <a:pt x="10784" y="0"/>
                    </a:moveTo>
                    <a:cubicBezTo>
                      <a:pt x="10217" y="326"/>
                      <a:pt x="9209" y="819"/>
                      <a:pt x="7498" y="1355"/>
                    </a:cubicBezTo>
                    <a:cubicBezTo>
                      <a:pt x="5545" y="1975"/>
                      <a:pt x="3487" y="2154"/>
                      <a:pt x="2227" y="2206"/>
                    </a:cubicBezTo>
                    <a:cubicBezTo>
                      <a:pt x="1996" y="2700"/>
                      <a:pt x="1723" y="3214"/>
                      <a:pt x="1397" y="3708"/>
                    </a:cubicBezTo>
                    <a:cubicBezTo>
                      <a:pt x="1765" y="4600"/>
                      <a:pt x="2122" y="5976"/>
                      <a:pt x="1807" y="7456"/>
                    </a:cubicBezTo>
                    <a:cubicBezTo>
                      <a:pt x="1450" y="9126"/>
                      <a:pt x="767" y="10018"/>
                      <a:pt x="1" y="10659"/>
                    </a:cubicBezTo>
                    <a:lnTo>
                      <a:pt x="3098" y="11247"/>
                    </a:lnTo>
                    <a:cubicBezTo>
                      <a:pt x="3046" y="9871"/>
                      <a:pt x="2983" y="7278"/>
                      <a:pt x="3130" y="5755"/>
                    </a:cubicBezTo>
                    <a:cubicBezTo>
                      <a:pt x="3130" y="5755"/>
                      <a:pt x="4117" y="9693"/>
                      <a:pt x="4936" y="11593"/>
                    </a:cubicBezTo>
                    <a:lnTo>
                      <a:pt x="7676" y="12108"/>
                    </a:lnTo>
                    <a:cubicBezTo>
                      <a:pt x="7739" y="11026"/>
                      <a:pt x="7876" y="7761"/>
                      <a:pt x="7529" y="5535"/>
                    </a:cubicBezTo>
                    <a:lnTo>
                      <a:pt x="8443" y="5535"/>
                    </a:lnTo>
                    <a:cubicBezTo>
                      <a:pt x="8443" y="5535"/>
                      <a:pt x="9230" y="9640"/>
                      <a:pt x="8926" y="12349"/>
                    </a:cubicBezTo>
                    <a:lnTo>
                      <a:pt x="10826" y="12706"/>
                    </a:lnTo>
                    <a:cubicBezTo>
                      <a:pt x="10826" y="12706"/>
                      <a:pt x="11425" y="11215"/>
                      <a:pt x="11603" y="6585"/>
                    </a:cubicBezTo>
                    <a:cubicBezTo>
                      <a:pt x="11708" y="3781"/>
                      <a:pt x="11204" y="1429"/>
                      <a:pt x="107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954;p45"/>
              <p:cNvSpPr/>
              <p:nvPr/>
            </p:nvSpPr>
            <p:spPr>
              <a:xfrm>
                <a:off x="12260325" y="3327800"/>
                <a:ext cx="1037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6953" extrusionOk="0">
                    <a:moveTo>
                      <a:pt x="3424" y="1"/>
                    </a:moveTo>
                    <a:cubicBezTo>
                      <a:pt x="3151" y="410"/>
                      <a:pt x="2847" y="799"/>
                      <a:pt x="2500" y="1124"/>
                    </a:cubicBezTo>
                    <a:cubicBezTo>
                      <a:pt x="799" y="2773"/>
                      <a:pt x="0" y="6563"/>
                      <a:pt x="0" y="6563"/>
                    </a:cubicBezTo>
                    <a:lnTo>
                      <a:pt x="2028" y="6952"/>
                    </a:lnTo>
                    <a:cubicBezTo>
                      <a:pt x="2794" y="6311"/>
                      <a:pt x="3477" y="5419"/>
                      <a:pt x="3834" y="3749"/>
                    </a:cubicBezTo>
                    <a:cubicBezTo>
                      <a:pt x="4149" y="2269"/>
                      <a:pt x="3792" y="893"/>
                      <a:pt x="34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955;p45"/>
              <p:cNvSpPr/>
              <p:nvPr/>
            </p:nvSpPr>
            <p:spPr>
              <a:xfrm>
                <a:off x="12366650" y="3198125"/>
                <a:ext cx="213975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3686" extrusionOk="0">
                    <a:moveTo>
                      <a:pt x="8044" y="0"/>
                    </a:moveTo>
                    <a:lnTo>
                      <a:pt x="820" y="1480"/>
                    </a:lnTo>
                    <a:cubicBezTo>
                      <a:pt x="820" y="1480"/>
                      <a:pt x="547" y="2499"/>
                      <a:pt x="1" y="3686"/>
                    </a:cubicBezTo>
                    <a:cubicBezTo>
                      <a:pt x="1261" y="3634"/>
                      <a:pt x="3319" y="3455"/>
                      <a:pt x="5272" y="2835"/>
                    </a:cubicBezTo>
                    <a:cubicBezTo>
                      <a:pt x="6983" y="2299"/>
                      <a:pt x="7991" y="1806"/>
                      <a:pt x="8558" y="1480"/>
                    </a:cubicBezTo>
                    <a:cubicBezTo>
                      <a:pt x="8285" y="535"/>
                      <a:pt x="8044" y="0"/>
                      <a:pt x="80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956;p45"/>
              <p:cNvSpPr/>
              <p:nvPr/>
            </p:nvSpPr>
            <p:spPr>
              <a:xfrm>
                <a:off x="12385550" y="3378975"/>
                <a:ext cx="48850" cy="14600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5840" extrusionOk="0">
                    <a:moveTo>
                      <a:pt x="148" y="1"/>
                    </a:moveTo>
                    <a:cubicBezTo>
                      <a:pt x="1" y="1524"/>
                      <a:pt x="64" y="4107"/>
                      <a:pt x="116" y="5493"/>
                    </a:cubicBezTo>
                    <a:lnTo>
                      <a:pt x="1954" y="5839"/>
                    </a:lnTo>
                    <a:cubicBezTo>
                      <a:pt x="1135" y="3939"/>
                      <a:pt x="148" y="1"/>
                      <a:pt x="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957;p45"/>
              <p:cNvSpPr/>
              <p:nvPr/>
            </p:nvSpPr>
            <p:spPr>
              <a:xfrm>
                <a:off x="12499225" y="3373475"/>
                <a:ext cx="42550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6816" extrusionOk="0">
                    <a:moveTo>
                      <a:pt x="0" y="1"/>
                    </a:moveTo>
                    <a:cubicBezTo>
                      <a:pt x="347" y="2227"/>
                      <a:pt x="210" y="5492"/>
                      <a:pt x="147" y="6574"/>
                    </a:cubicBezTo>
                    <a:lnTo>
                      <a:pt x="1397" y="6815"/>
                    </a:lnTo>
                    <a:cubicBezTo>
                      <a:pt x="1701" y="4106"/>
                      <a:pt x="914" y="1"/>
                      <a:pt x="9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958;p45"/>
              <p:cNvSpPr/>
              <p:nvPr/>
            </p:nvSpPr>
            <p:spPr>
              <a:xfrm>
                <a:off x="12144300" y="3341950"/>
                <a:ext cx="106075" cy="139725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589" extrusionOk="0">
                    <a:moveTo>
                      <a:pt x="3375" y="1"/>
                    </a:moveTo>
                    <a:cubicBezTo>
                      <a:pt x="2833" y="1"/>
                      <a:pt x="2562" y="1262"/>
                      <a:pt x="2562" y="1262"/>
                    </a:cubicBezTo>
                    <a:cubicBezTo>
                      <a:pt x="2562" y="1262"/>
                      <a:pt x="2440" y="518"/>
                      <a:pt x="1900" y="518"/>
                    </a:cubicBezTo>
                    <a:cubicBezTo>
                      <a:pt x="1808" y="518"/>
                      <a:pt x="1704" y="539"/>
                      <a:pt x="1586" y="590"/>
                    </a:cubicBezTo>
                    <a:cubicBezTo>
                      <a:pt x="777" y="947"/>
                      <a:pt x="1586" y="2795"/>
                      <a:pt x="1586" y="2795"/>
                    </a:cubicBezTo>
                    <a:cubicBezTo>
                      <a:pt x="1586" y="2795"/>
                      <a:pt x="1210" y="2276"/>
                      <a:pt x="835" y="2276"/>
                    </a:cubicBezTo>
                    <a:cubicBezTo>
                      <a:pt x="702" y="2276"/>
                      <a:pt x="568" y="2342"/>
                      <a:pt x="452" y="2522"/>
                    </a:cubicBezTo>
                    <a:cubicBezTo>
                      <a:pt x="0" y="3204"/>
                      <a:pt x="1145" y="4832"/>
                      <a:pt x="1145" y="4832"/>
                    </a:cubicBezTo>
                    <a:lnTo>
                      <a:pt x="3864" y="5588"/>
                    </a:lnTo>
                    <a:cubicBezTo>
                      <a:pt x="3864" y="5588"/>
                      <a:pt x="3192" y="4590"/>
                      <a:pt x="3287" y="2963"/>
                    </a:cubicBezTo>
                    <a:cubicBezTo>
                      <a:pt x="3381" y="1335"/>
                      <a:pt x="4242" y="422"/>
                      <a:pt x="3570" y="54"/>
                    </a:cubicBezTo>
                    <a:cubicBezTo>
                      <a:pt x="3502" y="17"/>
                      <a:pt x="3436" y="1"/>
                      <a:pt x="33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959;p45"/>
              <p:cNvSpPr/>
              <p:nvPr/>
            </p:nvSpPr>
            <p:spPr>
              <a:xfrm>
                <a:off x="12543325" y="2925825"/>
                <a:ext cx="124450" cy="1943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7774" extrusionOk="0">
                    <a:moveTo>
                      <a:pt x="700" y="1"/>
                    </a:moveTo>
                    <a:cubicBezTo>
                      <a:pt x="227" y="1"/>
                      <a:pt x="0" y="234"/>
                      <a:pt x="0" y="234"/>
                    </a:cubicBezTo>
                    <a:lnTo>
                      <a:pt x="3770" y="7773"/>
                    </a:lnTo>
                    <a:cubicBezTo>
                      <a:pt x="3770" y="7773"/>
                      <a:pt x="4978" y="7080"/>
                      <a:pt x="4926" y="5768"/>
                    </a:cubicBezTo>
                    <a:cubicBezTo>
                      <a:pt x="4873" y="4466"/>
                      <a:pt x="4180" y="2208"/>
                      <a:pt x="2489" y="822"/>
                    </a:cubicBezTo>
                    <a:cubicBezTo>
                      <a:pt x="1701" y="175"/>
                      <a:pt x="1109" y="1"/>
                      <a:pt x="7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960;p45"/>
              <p:cNvSpPr/>
              <p:nvPr/>
            </p:nvSpPr>
            <p:spPr>
              <a:xfrm>
                <a:off x="12486100" y="2907500"/>
                <a:ext cx="151500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637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57" y="1440"/>
                      <a:pt x="1124" y="3981"/>
                      <a:pt x="2415" y="5241"/>
                    </a:cubicBezTo>
                    <a:cubicBezTo>
                      <a:pt x="3352" y="6148"/>
                      <a:pt x="4394" y="6376"/>
                      <a:pt x="5202" y="6376"/>
                    </a:cubicBezTo>
                    <a:cubicBezTo>
                      <a:pt x="5536" y="6376"/>
                      <a:pt x="5829" y="6337"/>
                      <a:pt x="6059" y="6291"/>
                    </a:cubicBezTo>
                    <a:cubicBezTo>
                      <a:pt x="5671" y="4674"/>
                      <a:pt x="4935" y="3340"/>
                      <a:pt x="3822" y="1975"/>
                    </a:cubicBezTo>
                    <a:cubicBezTo>
                      <a:pt x="2762" y="662"/>
                      <a:pt x="1901" y="11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961;p45"/>
              <p:cNvSpPr/>
              <p:nvPr/>
            </p:nvSpPr>
            <p:spPr>
              <a:xfrm>
                <a:off x="12280800" y="2907475"/>
                <a:ext cx="369125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4765" h="13839" extrusionOk="0">
                    <a:moveTo>
                      <a:pt x="8079" y="0"/>
                    </a:moveTo>
                    <a:cubicBezTo>
                      <a:pt x="7574" y="0"/>
                      <a:pt x="6998" y="51"/>
                      <a:pt x="6333" y="138"/>
                    </a:cubicBezTo>
                    <a:cubicBezTo>
                      <a:pt x="6049" y="180"/>
                      <a:pt x="5787" y="222"/>
                      <a:pt x="5524" y="264"/>
                    </a:cubicBezTo>
                    <a:cubicBezTo>
                      <a:pt x="5986" y="1188"/>
                      <a:pt x="6616" y="2669"/>
                      <a:pt x="6774" y="4160"/>
                    </a:cubicBezTo>
                    <a:cubicBezTo>
                      <a:pt x="7026" y="6565"/>
                      <a:pt x="6364" y="7342"/>
                      <a:pt x="4684" y="8686"/>
                    </a:cubicBezTo>
                    <a:cubicBezTo>
                      <a:pt x="3319" y="9788"/>
                      <a:pt x="1828" y="10376"/>
                      <a:pt x="1" y="10376"/>
                    </a:cubicBezTo>
                    <a:cubicBezTo>
                      <a:pt x="32" y="10796"/>
                      <a:pt x="85" y="11132"/>
                      <a:pt x="179" y="11353"/>
                    </a:cubicBezTo>
                    <a:cubicBezTo>
                      <a:pt x="575" y="12256"/>
                      <a:pt x="2463" y="13838"/>
                      <a:pt x="5568" y="13838"/>
                    </a:cubicBezTo>
                    <a:cubicBezTo>
                      <a:pt x="6582" y="13838"/>
                      <a:pt x="7725" y="13670"/>
                      <a:pt x="8989" y="13253"/>
                    </a:cubicBezTo>
                    <a:cubicBezTo>
                      <a:pt x="14124" y="11573"/>
                      <a:pt x="14765" y="9631"/>
                      <a:pt x="14482" y="7447"/>
                    </a:cubicBezTo>
                    <a:cubicBezTo>
                      <a:pt x="14429" y="7048"/>
                      <a:pt x="14355" y="6670"/>
                      <a:pt x="14271" y="6292"/>
                    </a:cubicBezTo>
                    <a:cubicBezTo>
                      <a:pt x="14041" y="6338"/>
                      <a:pt x="13748" y="6377"/>
                      <a:pt x="13414" y="6377"/>
                    </a:cubicBezTo>
                    <a:cubicBezTo>
                      <a:pt x="12606" y="6377"/>
                      <a:pt x="11564" y="6149"/>
                      <a:pt x="10627" y="5242"/>
                    </a:cubicBezTo>
                    <a:cubicBezTo>
                      <a:pt x="9336" y="3982"/>
                      <a:pt x="8569" y="1441"/>
                      <a:pt x="8212" y="1"/>
                    </a:cubicBezTo>
                    <a:cubicBezTo>
                      <a:pt x="8168" y="1"/>
                      <a:pt x="8124" y="0"/>
                      <a:pt x="80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962;p45"/>
              <p:cNvSpPr/>
              <p:nvPr/>
            </p:nvSpPr>
            <p:spPr>
              <a:xfrm>
                <a:off x="12277400" y="2914075"/>
                <a:ext cx="179050" cy="252825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10113" extrusionOk="0">
                    <a:moveTo>
                      <a:pt x="5660" y="0"/>
                    </a:moveTo>
                    <a:cubicBezTo>
                      <a:pt x="3203" y="441"/>
                      <a:pt x="1576" y="1292"/>
                      <a:pt x="1009" y="2972"/>
                    </a:cubicBezTo>
                    <a:cubicBezTo>
                      <a:pt x="504" y="4505"/>
                      <a:pt x="0" y="8180"/>
                      <a:pt x="137" y="10112"/>
                    </a:cubicBezTo>
                    <a:cubicBezTo>
                      <a:pt x="1964" y="10112"/>
                      <a:pt x="3455" y="9524"/>
                      <a:pt x="4820" y="8422"/>
                    </a:cubicBezTo>
                    <a:cubicBezTo>
                      <a:pt x="6500" y="7078"/>
                      <a:pt x="7162" y="6301"/>
                      <a:pt x="6910" y="3896"/>
                    </a:cubicBezTo>
                    <a:cubicBezTo>
                      <a:pt x="6752" y="2405"/>
                      <a:pt x="6122" y="924"/>
                      <a:pt x="56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963;p45"/>
              <p:cNvSpPr/>
              <p:nvPr/>
            </p:nvSpPr>
            <p:spPr>
              <a:xfrm>
                <a:off x="12254250" y="3019225"/>
                <a:ext cx="328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73" extrusionOk="0">
                    <a:moveTo>
                      <a:pt x="828" y="0"/>
                    </a:moveTo>
                    <a:cubicBezTo>
                      <a:pt x="421" y="0"/>
                      <a:pt x="0" y="963"/>
                      <a:pt x="412" y="1150"/>
                    </a:cubicBezTo>
                    <a:cubicBezTo>
                      <a:pt x="445" y="1165"/>
                      <a:pt x="479" y="1172"/>
                      <a:pt x="513" y="1172"/>
                    </a:cubicBezTo>
                    <a:cubicBezTo>
                      <a:pt x="915" y="1172"/>
                      <a:pt x="1313" y="161"/>
                      <a:pt x="916" y="16"/>
                    </a:cubicBezTo>
                    <a:cubicBezTo>
                      <a:pt x="887" y="5"/>
                      <a:pt x="858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964;p45"/>
              <p:cNvSpPr/>
              <p:nvPr/>
            </p:nvSpPr>
            <p:spPr>
              <a:xfrm>
                <a:off x="12232175" y="3059300"/>
                <a:ext cx="42100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741" extrusionOk="0">
                    <a:moveTo>
                      <a:pt x="1128" y="0"/>
                    </a:moveTo>
                    <a:cubicBezTo>
                      <a:pt x="718" y="0"/>
                      <a:pt x="334" y="715"/>
                      <a:pt x="171" y="1878"/>
                    </a:cubicBezTo>
                    <a:cubicBezTo>
                      <a:pt x="0" y="3092"/>
                      <a:pt x="242" y="3740"/>
                      <a:pt x="622" y="3740"/>
                    </a:cubicBezTo>
                    <a:cubicBezTo>
                      <a:pt x="639" y="3740"/>
                      <a:pt x="657" y="3739"/>
                      <a:pt x="675" y="3736"/>
                    </a:cubicBezTo>
                    <a:cubicBezTo>
                      <a:pt x="1084" y="3673"/>
                      <a:pt x="1168" y="3148"/>
                      <a:pt x="1242" y="2119"/>
                    </a:cubicBezTo>
                    <a:cubicBezTo>
                      <a:pt x="1305" y="1090"/>
                      <a:pt x="1683" y="177"/>
                      <a:pt x="1242" y="19"/>
                    </a:cubicBezTo>
                    <a:cubicBezTo>
                      <a:pt x="1204" y="6"/>
                      <a:pt x="1166" y="0"/>
                      <a:pt x="1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965;p45"/>
              <p:cNvSpPr/>
              <p:nvPr/>
            </p:nvSpPr>
            <p:spPr>
              <a:xfrm>
                <a:off x="12203100" y="2973350"/>
                <a:ext cx="136275" cy="20775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8310" extrusionOk="0">
                    <a:moveTo>
                      <a:pt x="3997" y="1"/>
                    </a:moveTo>
                    <a:cubicBezTo>
                      <a:pt x="2910" y="1"/>
                      <a:pt x="1695" y="1775"/>
                      <a:pt x="1113" y="3300"/>
                    </a:cubicBezTo>
                    <a:cubicBezTo>
                      <a:pt x="515" y="4896"/>
                      <a:pt x="0" y="6754"/>
                      <a:pt x="987" y="7615"/>
                    </a:cubicBezTo>
                    <a:cubicBezTo>
                      <a:pt x="1503" y="8060"/>
                      <a:pt x="2260" y="8309"/>
                      <a:pt x="2960" y="8309"/>
                    </a:cubicBezTo>
                    <a:cubicBezTo>
                      <a:pt x="3614" y="8309"/>
                      <a:pt x="4217" y="8092"/>
                      <a:pt x="4527" y="7615"/>
                    </a:cubicBezTo>
                    <a:cubicBezTo>
                      <a:pt x="5157" y="6628"/>
                      <a:pt x="5451" y="4444"/>
                      <a:pt x="5146" y="3090"/>
                    </a:cubicBezTo>
                    <a:cubicBezTo>
                      <a:pt x="4831" y="1725"/>
                      <a:pt x="5346" y="202"/>
                      <a:pt x="4149" y="13"/>
                    </a:cubicBezTo>
                    <a:cubicBezTo>
                      <a:pt x="4098" y="5"/>
                      <a:pt x="4048" y="1"/>
                      <a:pt x="39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966;p45"/>
              <p:cNvSpPr/>
              <p:nvPr/>
            </p:nvSpPr>
            <p:spPr>
              <a:xfrm>
                <a:off x="12493200" y="3157225"/>
                <a:ext cx="74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040" extrusionOk="0">
                    <a:moveTo>
                      <a:pt x="1441" y="1"/>
                    </a:moveTo>
                    <a:cubicBezTo>
                      <a:pt x="883" y="1"/>
                      <a:pt x="383" y="174"/>
                      <a:pt x="0" y="365"/>
                    </a:cubicBezTo>
                    <a:cubicBezTo>
                      <a:pt x="330" y="724"/>
                      <a:pt x="829" y="1040"/>
                      <a:pt x="1567" y="1040"/>
                    </a:cubicBezTo>
                    <a:cubicBezTo>
                      <a:pt x="1650" y="1040"/>
                      <a:pt x="1737" y="1036"/>
                      <a:pt x="1827" y="1027"/>
                    </a:cubicBezTo>
                    <a:cubicBezTo>
                      <a:pt x="2362" y="985"/>
                      <a:pt x="2730" y="775"/>
                      <a:pt x="2982" y="491"/>
                    </a:cubicBezTo>
                    <a:cubicBezTo>
                      <a:pt x="2451" y="131"/>
                      <a:pt x="1924" y="1"/>
                      <a:pt x="14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967;p45"/>
              <p:cNvSpPr/>
              <p:nvPr/>
            </p:nvSpPr>
            <p:spPr>
              <a:xfrm>
                <a:off x="12478225" y="3115425"/>
                <a:ext cx="107650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2164" extrusionOk="0">
                    <a:moveTo>
                      <a:pt x="4116" y="0"/>
                    </a:moveTo>
                    <a:cubicBezTo>
                      <a:pt x="4116" y="0"/>
                      <a:pt x="3711" y="559"/>
                      <a:pt x="3088" y="559"/>
                    </a:cubicBezTo>
                    <a:cubicBezTo>
                      <a:pt x="2819" y="559"/>
                      <a:pt x="2509" y="455"/>
                      <a:pt x="2174" y="158"/>
                    </a:cubicBezTo>
                    <a:cubicBezTo>
                      <a:pt x="2174" y="158"/>
                      <a:pt x="2142" y="851"/>
                      <a:pt x="1313" y="1113"/>
                    </a:cubicBezTo>
                    <a:cubicBezTo>
                      <a:pt x="1139" y="1165"/>
                      <a:pt x="981" y="1186"/>
                      <a:pt x="840" y="1186"/>
                    </a:cubicBezTo>
                    <a:cubicBezTo>
                      <a:pt x="298" y="1186"/>
                      <a:pt x="0" y="882"/>
                      <a:pt x="0" y="882"/>
                    </a:cubicBezTo>
                    <a:lnTo>
                      <a:pt x="0" y="882"/>
                    </a:lnTo>
                    <a:cubicBezTo>
                      <a:pt x="0" y="882"/>
                      <a:pt x="126" y="1512"/>
                      <a:pt x="599" y="2037"/>
                    </a:cubicBezTo>
                    <a:cubicBezTo>
                      <a:pt x="982" y="1846"/>
                      <a:pt x="1482" y="1673"/>
                      <a:pt x="2040" y="1673"/>
                    </a:cubicBezTo>
                    <a:cubicBezTo>
                      <a:pt x="2523" y="1673"/>
                      <a:pt x="3050" y="1803"/>
                      <a:pt x="3581" y="2163"/>
                    </a:cubicBezTo>
                    <a:cubicBezTo>
                      <a:pt x="4305" y="1376"/>
                      <a:pt x="4116" y="0"/>
                      <a:pt x="4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968;p45"/>
              <p:cNvSpPr/>
              <p:nvPr/>
            </p:nvSpPr>
            <p:spPr>
              <a:xfrm>
                <a:off x="12395750" y="3019550"/>
                <a:ext cx="46900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907" extrusionOk="0">
                    <a:moveTo>
                      <a:pt x="675" y="1"/>
                    </a:moveTo>
                    <a:cubicBezTo>
                      <a:pt x="647" y="1"/>
                      <a:pt x="618" y="5"/>
                      <a:pt x="590" y="13"/>
                    </a:cubicBezTo>
                    <a:cubicBezTo>
                      <a:pt x="0" y="183"/>
                      <a:pt x="229" y="1906"/>
                      <a:pt x="969" y="1906"/>
                    </a:cubicBezTo>
                    <a:cubicBezTo>
                      <a:pt x="1006" y="1906"/>
                      <a:pt x="1044" y="1902"/>
                      <a:pt x="1084" y="1893"/>
                    </a:cubicBezTo>
                    <a:cubicBezTo>
                      <a:pt x="1876" y="1722"/>
                      <a:pt x="1279" y="1"/>
                      <a:pt x="6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969;p45"/>
              <p:cNvSpPr/>
              <p:nvPr/>
            </p:nvSpPr>
            <p:spPr>
              <a:xfrm>
                <a:off x="12535550" y="2987050"/>
                <a:ext cx="408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60" extrusionOk="0">
                    <a:moveTo>
                      <a:pt x="595" y="0"/>
                    </a:moveTo>
                    <a:cubicBezTo>
                      <a:pt x="570" y="0"/>
                      <a:pt x="546" y="4"/>
                      <a:pt x="521" y="11"/>
                    </a:cubicBezTo>
                    <a:cubicBezTo>
                      <a:pt x="0" y="161"/>
                      <a:pt x="206" y="1660"/>
                      <a:pt x="846" y="1660"/>
                    </a:cubicBezTo>
                    <a:cubicBezTo>
                      <a:pt x="877" y="1660"/>
                      <a:pt x="909" y="1656"/>
                      <a:pt x="941" y="1649"/>
                    </a:cubicBezTo>
                    <a:cubicBezTo>
                      <a:pt x="1633" y="1499"/>
                      <a:pt x="1110" y="0"/>
                      <a:pt x="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70;p45"/>
              <p:cNvSpPr/>
              <p:nvPr/>
            </p:nvSpPr>
            <p:spPr>
              <a:xfrm>
                <a:off x="12480075" y="3050425"/>
                <a:ext cx="787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11" extrusionOk="0">
                    <a:moveTo>
                      <a:pt x="2138" y="1"/>
                    </a:moveTo>
                    <a:cubicBezTo>
                      <a:pt x="1927" y="1"/>
                      <a:pt x="1680" y="32"/>
                      <a:pt x="1396" y="101"/>
                    </a:cubicBezTo>
                    <a:cubicBezTo>
                      <a:pt x="409" y="343"/>
                      <a:pt x="0" y="878"/>
                      <a:pt x="63" y="1193"/>
                    </a:cubicBezTo>
                    <a:cubicBezTo>
                      <a:pt x="121" y="1483"/>
                      <a:pt x="1033" y="2111"/>
                      <a:pt x="1734" y="2111"/>
                    </a:cubicBezTo>
                    <a:cubicBezTo>
                      <a:pt x="1795" y="2111"/>
                      <a:pt x="1854" y="2106"/>
                      <a:pt x="1911" y="2096"/>
                    </a:cubicBezTo>
                    <a:cubicBezTo>
                      <a:pt x="2635" y="1970"/>
                      <a:pt x="3150" y="490"/>
                      <a:pt x="2908" y="248"/>
                    </a:cubicBezTo>
                    <a:cubicBezTo>
                      <a:pt x="2762" y="95"/>
                      <a:pt x="2505" y="1"/>
                      <a:pt x="2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971;p45"/>
              <p:cNvSpPr/>
              <p:nvPr/>
            </p:nvSpPr>
            <p:spPr>
              <a:xfrm>
                <a:off x="12487400" y="3062475"/>
                <a:ext cx="366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21" extrusionOk="0">
                    <a:moveTo>
                      <a:pt x="987" y="1"/>
                    </a:moveTo>
                    <a:cubicBezTo>
                      <a:pt x="592" y="1"/>
                      <a:pt x="0" y="494"/>
                      <a:pt x="211" y="806"/>
                    </a:cubicBezTo>
                    <a:cubicBezTo>
                      <a:pt x="266" y="886"/>
                      <a:pt x="352" y="920"/>
                      <a:pt x="452" y="920"/>
                    </a:cubicBezTo>
                    <a:cubicBezTo>
                      <a:pt x="849" y="920"/>
                      <a:pt x="1464" y="387"/>
                      <a:pt x="1229" y="102"/>
                    </a:cubicBezTo>
                    <a:cubicBezTo>
                      <a:pt x="1171" y="31"/>
                      <a:pt x="1085" y="1"/>
                      <a:pt x="9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72;p45"/>
              <p:cNvSpPr/>
              <p:nvPr/>
            </p:nvSpPr>
            <p:spPr>
              <a:xfrm>
                <a:off x="12122250" y="3558300"/>
                <a:ext cx="554725" cy="18822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7529" extrusionOk="0">
                    <a:moveTo>
                      <a:pt x="0" y="0"/>
                    </a:moveTo>
                    <a:lnTo>
                      <a:pt x="0" y="1985"/>
                    </a:lnTo>
                    <a:lnTo>
                      <a:pt x="19311" y="7529"/>
                    </a:lnTo>
                    <a:lnTo>
                      <a:pt x="22189" y="3907"/>
                    </a:lnTo>
                    <a:lnTo>
                      <a:pt x="22189" y="714"/>
                    </a:lnTo>
                    <a:lnTo>
                      <a:pt x="18649" y="5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973;p45"/>
              <p:cNvSpPr/>
              <p:nvPr/>
            </p:nvSpPr>
            <p:spPr>
              <a:xfrm>
                <a:off x="12122250" y="3607900"/>
                <a:ext cx="554725" cy="28092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11237" extrusionOk="0">
                    <a:moveTo>
                      <a:pt x="0" y="1"/>
                    </a:moveTo>
                    <a:lnTo>
                      <a:pt x="0" y="5010"/>
                    </a:lnTo>
                    <a:lnTo>
                      <a:pt x="22189" y="11236"/>
                    </a:lnTo>
                    <a:lnTo>
                      <a:pt x="22189" y="1923"/>
                    </a:lnTo>
                    <a:lnTo>
                      <a:pt x="19311" y="55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74;p45"/>
              <p:cNvSpPr/>
              <p:nvPr/>
            </p:nvSpPr>
            <p:spPr>
              <a:xfrm>
                <a:off x="12676950" y="3558300"/>
                <a:ext cx="554475" cy="188225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7529" extrusionOk="0">
                    <a:moveTo>
                      <a:pt x="22178" y="0"/>
                    </a:moveTo>
                    <a:lnTo>
                      <a:pt x="3539" y="5167"/>
                    </a:lnTo>
                    <a:lnTo>
                      <a:pt x="1" y="714"/>
                    </a:lnTo>
                    <a:lnTo>
                      <a:pt x="1" y="3907"/>
                    </a:lnTo>
                    <a:lnTo>
                      <a:pt x="2867" y="7529"/>
                    </a:lnTo>
                    <a:lnTo>
                      <a:pt x="22178" y="1985"/>
                    </a:lnTo>
                    <a:lnTo>
                      <a:pt x="22178" y="0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75;p45"/>
              <p:cNvSpPr/>
              <p:nvPr/>
            </p:nvSpPr>
            <p:spPr>
              <a:xfrm>
                <a:off x="12676950" y="3607900"/>
                <a:ext cx="554475" cy="280925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11237" extrusionOk="0">
                    <a:moveTo>
                      <a:pt x="22178" y="1"/>
                    </a:moveTo>
                    <a:lnTo>
                      <a:pt x="2867" y="5545"/>
                    </a:lnTo>
                    <a:lnTo>
                      <a:pt x="1" y="1923"/>
                    </a:lnTo>
                    <a:lnTo>
                      <a:pt x="1" y="11236"/>
                    </a:lnTo>
                    <a:lnTo>
                      <a:pt x="22178" y="5010"/>
                    </a:lnTo>
                    <a:lnTo>
                      <a:pt x="221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76;p45"/>
              <p:cNvSpPr/>
              <p:nvPr/>
            </p:nvSpPr>
            <p:spPr>
              <a:xfrm>
                <a:off x="12053450" y="3440950"/>
                <a:ext cx="623525" cy="246525"/>
              </a:xfrm>
              <a:custGeom>
                <a:avLst/>
                <a:gdLst/>
                <a:ahLst/>
                <a:cxnLst/>
                <a:rect l="l" t="t" r="r" b="b"/>
                <a:pathLst>
                  <a:path w="24941" h="9861" extrusionOk="0">
                    <a:moveTo>
                      <a:pt x="2752" y="0"/>
                    </a:moveTo>
                    <a:lnTo>
                      <a:pt x="1" y="3938"/>
                    </a:lnTo>
                    <a:lnTo>
                      <a:pt x="21401" y="9861"/>
                    </a:lnTo>
                    <a:lnTo>
                      <a:pt x="24941" y="5408"/>
                    </a:lnTo>
                    <a:lnTo>
                      <a:pt x="27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77;p45"/>
              <p:cNvSpPr/>
              <p:nvPr/>
            </p:nvSpPr>
            <p:spPr>
              <a:xfrm>
                <a:off x="12676950" y="3440950"/>
                <a:ext cx="623250" cy="246525"/>
              </a:xfrm>
              <a:custGeom>
                <a:avLst/>
                <a:gdLst/>
                <a:ahLst/>
                <a:cxnLst/>
                <a:rect l="l" t="t" r="r" b="b"/>
                <a:pathLst>
                  <a:path w="24930" h="9861" extrusionOk="0">
                    <a:moveTo>
                      <a:pt x="22178" y="0"/>
                    </a:moveTo>
                    <a:lnTo>
                      <a:pt x="1" y="5408"/>
                    </a:lnTo>
                    <a:lnTo>
                      <a:pt x="3539" y="9861"/>
                    </a:lnTo>
                    <a:lnTo>
                      <a:pt x="24929" y="3938"/>
                    </a:lnTo>
                    <a:lnTo>
                      <a:pt x="221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0" name="Google Shape;978;p45"/>
          <p:cNvGrpSpPr/>
          <p:nvPr/>
        </p:nvGrpSpPr>
        <p:grpSpPr>
          <a:xfrm>
            <a:off x="3222003" y="4530996"/>
            <a:ext cx="1096324" cy="903633"/>
            <a:chOff x="6624842" y="906425"/>
            <a:chExt cx="822243" cy="677725"/>
          </a:xfrm>
        </p:grpSpPr>
        <p:sp>
          <p:nvSpPr>
            <p:cNvPr id="271" name="Google Shape;979;p45"/>
            <p:cNvSpPr/>
            <p:nvPr/>
          </p:nvSpPr>
          <p:spPr>
            <a:xfrm>
              <a:off x="6624850" y="906425"/>
              <a:ext cx="822224" cy="677725"/>
            </a:xfrm>
            <a:custGeom>
              <a:avLst/>
              <a:gdLst/>
              <a:ahLst/>
              <a:cxnLst/>
              <a:rect l="l" t="t" r="r" b="b"/>
              <a:pathLst>
                <a:path w="7824" h="6449" extrusionOk="0">
                  <a:moveTo>
                    <a:pt x="2070" y="1"/>
                  </a:moveTo>
                  <a:cubicBezTo>
                    <a:pt x="1902" y="1"/>
                    <a:pt x="1713" y="22"/>
                    <a:pt x="1534" y="64"/>
                  </a:cubicBezTo>
                  <a:cubicBezTo>
                    <a:pt x="683" y="253"/>
                    <a:pt x="190" y="1020"/>
                    <a:pt x="85" y="1797"/>
                  </a:cubicBezTo>
                  <a:cubicBezTo>
                    <a:pt x="1" y="2406"/>
                    <a:pt x="253" y="3193"/>
                    <a:pt x="1093" y="4023"/>
                  </a:cubicBezTo>
                  <a:cubicBezTo>
                    <a:pt x="1881" y="4789"/>
                    <a:pt x="3183" y="5892"/>
                    <a:pt x="3771" y="6312"/>
                  </a:cubicBezTo>
                  <a:lnTo>
                    <a:pt x="3949" y="6448"/>
                  </a:lnTo>
                  <a:lnTo>
                    <a:pt x="4054" y="6396"/>
                  </a:lnTo>
                  <a:cubicBezTo>
                    <a:pt x="4642" y="5976"/>
                    <a:pt x="5944" y="4947"/>
                    <a:pt x="6721" y="4180"/>
                  </a:cubicBezTo>
                  <a:cubicBezTo>
                    <a:pt x="7561" y="3351"/>
                    <a:pt x="7824" y="2406"/>
                    <a:pt x="7740" y="1797"/>
                  </a:cubicBezTo>
                  <a:cubicBezTo>
                    <a:pt x="7635" y="1020"/>
                    <a:pt x="7068" y="253"/>
                    <a:pt x="6207" y="64"/>
                  </a:cubicBezTo>
                  <a:cubicBezTo>
                    <a:pt x="6028" y="22"/>
                    <a:pt x="5850" y="1"/>
                    <a:pt x="5671" y="1"/>
                  </a:cubicBezTo>
                  <a:cubicBezTo>
                    <a:pt x="5188" y="1"/>
                    <a:pt x="4758" y="169"/>
                    <a:pt x="4306" y="516"/>
                  </a:cubicBezTo>
                  <a:cubicBezTo>
                    <a:pt x="4107" y="663"/>
                    <a:pt x="3970" y="841"/>
                    <a:pt x="3876" y="999"/>
                  </a:cubicBezTo>
                  <a:lnTo>
                    <a:pt x="3865" y="999"/>
                  </a:lnTo>
                  <a:cubicBezTo>
                    <a:pt x="3771" y="841"/>
                    <a:pt x="3634" y="663"/>
                    <a:pt x="3445" y="516"/>
                  </a:cubicBezTo>
                  <a:cubicBezTo>
                    <a:pt x="2994" y="169"/>
                    <a:pt x="2553" y="1"/>
                    <a:pt x="207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2" name="Google Shape;980;p45"/>
            <p:cNvGrpSpPr/>
            <p:nvPr/>
          </p:nvGrpSpPr>
          <p:grpSpPr>
            <a:xfrm>
              <a:off x="6624842" y="906958"/>
              <a:ext cx="822243" cy="676720"/>
              <a:chOff x="-1286075" y="1264350"/>
              <a:chExt cx="399050" cy="328425"/>
            </a:xfrm>
          </p:grpSpPr>
          <p:sp>
            <p:nvSpPr>
              <p:cNvPr id="273" name="Google Shape;981;p45"/>
              <p:cNvSpPr/>
              <p:nvPr/>
            </p:nvSpPr>
            <p:spPr>
              <a:xfrm>
                <a:off x="-1286075" y="1264350"/>
                <a:ext cx="399050" cy="328425"/>
              </a:xfrm>
              <a:custGeom>
                <a:avLst/>
                <a:gdLst/>
                <a:ahLst/>
                <a:cxnLst/>
                <a:rect l="l" t="t" r="r" b="b"/>
                <a:pathLst>
                  <a:path w="15962" h="13137" extrusionOk="0">
                    <a:moveTo>
                      <a:pt x="4222" y="1"/>
                    </a:moveTo>
                    <a:cubicBezTo>
                      <a:pt x="3875" y="1"/>
                      <a:pt x="3508" y="53"/>
                      <a:pt x="3130" y="127"/>
                    </a:cubicBezTo>
                    <a:cubicBezTo>
                      <a:pt x="1397" y="515"/>
                      <a:pt x="399" y="2069"/>
                      <a:pt x="178" y="3665"/>
                    </a:cubicBezTo>
                    <a:cubicBezTo>
                      <a:pt x="0" y="4894"/>
                      <a:pt x="535" y="6490"/>
                      <a:pt x="2247" y="8180"/>
                    </a:cubicBezTo>
                    <a:cubicBezTo>
                      <a:pt x="3833" y="9755"/>
                      <a:pt x="6490" y="11992"/>
                      <a:pt x="7697" y="12853"/>
                    </a:cubicBezTo>
                    <a:lnTo>
                      <a:pt x="8065" y="13137"/>
                    </a:lnTo>
                    <a:lnTo>
                      <a:pt x="8264" y="13011"/>
                    </a:lnTo>
                    <a:cubicBezTo>
                      <a:pt x="9472" y="12160"/>
                      <a:pt x="12128" y="10081"/>
                      <a:pt x="13714" y="8516"/>
                    </a:cubicBezTo>
                    <a:cubicBezTo>
                      <a:pt x="15426" y="6815"/>
                      <a:pt x="15961" y="4894"/>
                      <a:pt x="15783" y="3665"/>
                    </a:cubicBezTo>
                    <a:cubicBezTo>
                      <a:pt x="15562" y="2069"/>
                      <a:pt x="14396" y="515"/>
                      <a:pt x="12664" y="127"/>
                    </a:cubicBezTo>
                    <a:cubicBezTo>
                      <a:pt x="12296" y="53"/>
                      <a:pt x="11918" y="1"/>
                      <a:pt x="11572" y="1"/>
                    </a:cubicBezTo>
                    <a:cubicBezTo>
                      <a:pt x="10585" y="1"/>
                      <a:pt x="9692" y="337"/>
                      <a:pt x="8779" y="1040"/>
                    </a:cubicBezTo>
                    <a:cubicBezTo>
                      <a:pt x="8380" y="1345"/>
                      <a:pt x="8096" y="1702"/>
                      <a:pt x="7907" y="2027"/>
                    </a:cubicBezTo>
                    <a:cubicBezTo>
                      <a:pt x="7897" y="2027"/>
                      <a:pt x="7897" y="2027"/>
                      <a:pt x="7897" y="2017"/>
                    </a:cubicBezTo>
                    <a:lnTo>
                      <a:pt x="7897" y="2027"/>
                    </a:lnTo>
                    <a:cubicBezTo>
                      <a:pt x="7708" y="1702"/>
                      <a:pt x="7424" y="1345"/>
                      <a:pt x="7015" y="1040"/>
                    </a:cubicBezTo>
                    <a:cubicBezTo>
                      <a:pt x="6101" y="337"/>
                      <a:pt x="5219" y="1"/>
                      <a:pt x="42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82;p45"/>
              <p:cNvSpPr/>
              <p:nvPr/>
            </p:nvSpPr>
            <p:spPr>
              <a:xfrm>
                <a:off x="-1143025" y="1429750"/>
                <a:ext cx="11292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2363" extrusionOk="0">
                    <a:moveTo>
                      <a:pt x="1482" y="0"/>
                    </a:moveTo>
                    <a:cubicBezTo>
                      <a:pt x="673" y="0"/>
                      <a:pt x="1" y="525"/>
                      <a:pt x="1" y="1176"/>
                    </a:cubicBezTo>
                    <a:cubicBezTo>
                      <a:pt x="1" y="1827"/>
                      <a:pt x="673" y="2362"/>
                      <a:pt x="1482" y="2362"/>
                    </a:cubicBezTo>
                    <a:lnTo>
                      <a:pt x="3046" y="2362"/>
                    </a:lnTo>
                    <a:cubicBezTo>
                      <a:pt x="3855" y="2362"/>
                      <a:pt x="4516" y="1827"/>
                      <a:pt x="4516" y="1176"/>
                    </a:cubicBezTo>
                    <a:cubicBezTo>
                      <a:pt x="4516" y="525"/>
                      <a:pt x="3855" y="0"/>
                      <a:pt x="3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83;p45"/>
              <p:cNvSpPr/>
              <p:nvPr/>
            </p:nvSpPr>
            <p:spPr>
              <a:xfrm>
                <a:off x="-1130150" y="1368300"/>
                <a:ext cx="4070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933" extrusionOk="0">
                    <a:moveTo>
                      <a:pt x="820" y="1"/>
                    </a:moveTo>
                    <a:cubicBezTo>
                      <a:pt x="368" y="1"/>
                      <a:pt x="1" y="431"/>
                      <a:pt x="1" y="967"/>
                    </a:cubicBezTo>
                    <a:cubicBezTo>
                      <a:pt x="1" y="1502"/>
                      <a:pt x="368" y="1933"/>
                      <a:pt x="820" y="1933"/>
                    </a:cubicBezTo>
                    <a:cubicBezTo>
                      <a:pt x="1261" y="1933"/>
                      <a:pt x="1628" y="1502"/>
                      <a:pt x="1628" y="967"/>
                    </a:cubicBezTo>
                    <a:cubicBezTo>
                      <a:pt x="1628" y="431"/>
                      <a:pt x="1261" y="1"/>
                      <a:pt x="8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84;p45"/>
              <p:cNvSpPr/>
              <p:nvPr/>
            </p:nvSpPr>
            <p:spPr>
              <a:xfrm>
                <a:off x="-1165325" y="1396375"/>
                <a:ext cx="33875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619" extrusionOk="0">
                    <a:moveTo>
                      <a:pt x="683" y="1"/>
                    </a:moveTo>
                    <a:cubicBezTo>
                      <a:pt x="305" y="1"/>
                      <a:pt x="1" y="369"/>
                      <a:pt x="1" y="810"/>
                    </a:cubicBezTo>
                    <a:cubicBezTo>
                      <a:pt x="1" y="1261"/>
                      <a:pt x="305" y="1618"/>
                      <a:pt x="683" y="1618"/>
                    </a:cubicBezTo>
                    <a:cubicBezTo>
                      <a:pt x="1051" y="1618"/>
                      <a:pt x="1355" y="1261"/>
                      <a:pt x="1355" y="810"/>
                    </a:cubicBezTo>
                    <a:cubicBezTo>
                      <a:pt x="1355" y="369"/>
                      <a:pt x="1051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85;p45"/>
              <p:cNvSpPr/>
              <p:nvPr/>
            </p:nvSpPr>
            <p:spPr>
              <a:xfrm>
                <a:off x="-1083700" y="1368300"/>
                <a:ext cx="4075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33" extrusionOk="0">
                    <a:moveTo>
                      <a:pt x="810" y="1"/>
                    </a:moveTo>
                    <a:cubicBezTo>
                      <a:pt x="369" y="1"/>
                      <a:pt x="1" y="431"/>
                      <a:pt x="1" y="967"/>
                    </a:cubicBezTo>
                    <a:cubicBezTo>
                      <a:pt x="1" y="1502"/>
                      <a:pt x="369" y="1933"/>
                      <a:pt x="810" y="1933"/>
                    </a:cubicBezTo>
                    <a:cubicBezTo>
                      <a:pt x="1261" y="1933"/>
                      <a:pt x="1629" y="1502"/>
                      <a:pt x="1629" y="967"/>
                    </a:cubicBezTo>
                    <a:cubicBezTo>
                      <a:pt x="1629" y="431"/>
                      <a:pt x="1261" y="1"/>
                      <a:pt x="8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86;p45"/>
              <p:cNvSpPr/>
              <p:nvPr/>
            </p:nvSpPr>
            <p:spPr>
              <a:xfrm>
                <a:off x="-1041675" y="1396375"/>
                <a:ext cx="3390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619" extrusionOk="0">
                    <a:moveTo>
                      <a:pt x="683" y="1"/>
                    </a:moveTo>
                    <a:cubicBezTo>
                      <a:pt x="305" y="1"/>
                      <a:pt x="0" y="369"/>
                      <a:pt x="0" y="810"/>
                    </a:cubicBezTo>
                    <a:cubicBezTo>
                      <a:pt x="0" y="1261"/>
                      <a:pt x="305" y="1618"/>
                      <a:pt x="683" y="1618"/>
                    </a:cubicBezTo>
                    <a:cubicBezTo>
                      <a:pt x="1050" y="1618"/>
                      <a:pt x="1355" y="1261"/>
                      <a:pt x="1355" y="810"/>
                    </a:cubicBezTo>
                    <a:cubicBezTo>
                      <a:pt x="1355" y="369"/>
                      <a:pt x="1050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959598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69" t="20443" r="1982" b="1859"/>
          <a:stretch/>
        </p:blipFill>
        <p:spPr>
          <a:xfrm>
            <a:off x="996490" y="1781175"/>
            <a:ext cx="9379109" cy="4657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490" y="556399"/>
            <a:ext cx="107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Viết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2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8959" y="2327255"/>
            <a:ext cx="565571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HỌC</a:t>
            </a:r>
          </a:p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KẾT THÚC</a:t>
            </a:r>
          </a:p>
        </p:txBody>
      </p:sp>
    </p:spTree>
    <p:extLst>
      <p:ext uri="{BB962C8B-B14F-4D97-AF65-F5344CB8AC3E}">
        <p14:creationId xmlns:p14="http://schemas.microsoft.com/office/powerpoint/2010/main" val="308292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9833" y="3251815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431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à Trống Mèo Con Và Cún Con  Nha Em Co Con Ga Trông_1080p">
            <a:hlinkClick r:id="" action="ppaction://media"/>
            <a:extLst>
              <a:ext uri="{FF2B5EF4-FFF2-40B4-BE49-F238E27FC236}">
                <a16:creationId xmlns:a16="http://schemas.microsoft.com/office/drawing/2014/main" id="{3E0254BB-8C72-4A7C-BCFF-574F4B11FA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949614" y="887672"/>
            <a:ext cx="8287039" cy="4479743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51958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73DF565-C1D3-45DF-B319-C59911B0E2CA}"/>
              </a:ext>
            </a:extLst>
          </p:cNvPr>
          <p:cNvSpPr/>
          <p:nvPr/>
        </p:nvSpPr>
        <p:spPr>
          <a:xfrm>
            <a:off x="401331" y="304800"/>
            <a:ext cx="11582400" cy="6248400"/>
          </a:xfrm>
          <a:custGeom>
            <a:avLst/>
            <a:gdLst>
              <a:gd name="connsiteX0" fmla="*/ 0 w 11582400"/>
              <a:gd name="connsiteY0" fmla="*/ 0 h 6248400"/>
              <a:gd name="connsiteX1" fmla="*/ 11582400 w 11582400"/>
              <a:gd name="connsiteY1" fmla="*/ 0 h 6248400"/>
              <a:gd name="connsiteX2" fmla="*/ 11582400 w 11582400"/>
              <a:gd name="connsiteY2" fmla="*/ 6248400 h 6248400"/>
              <a:gd name="connsiteX3" fmla="*/ 0 w 11582400"/>
              <a:gd name="connsiteY3" fmla="*/ 6248400 h 6248400"/>
              <a:gd name="connsiteX4" fmla="*/ 0 w 11582400"/>
              <a:gd name="connsiteY4" fmla="*/ 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400" h="6248400" fill="none" extrusionOk="0">
                <a:moveTo>
                  <a:pt x="0" y="0"/>
                </a:moveTo>
                <a:cubicBezTo>
                  <a:pt x="1598128" y="-133017"/>
                  <a:pt x="6647848" y="-123057"/>
                  <a:pt x="11582400" y="0"/>
                </a:cubicBezTo>
                <a:cubicBezTo>
                  <a:pt x="11509719" y="733229"/>
                  <a:pt x="11551623" y="3520473"/>
                  <a:pt x="11582400" y="6248400"/>
                </a:cubicBezTo>
                <a:cubicBezTo>
                  <a:pt x="10027062" y="6246199"/>
                  <a:pt x="4251957" y="6118629"/>
                  <a:pt x="0" y="6248400"/>
                </a:cubicBezTo>
                <a:cubicBezTo>
                  <a:pt x="62819" y="4500104"/>
                  <a:pt x="-160207" y="1819811"/>
                  <a:pt x="0" y="0"/>
                </a:cubicBezTo>
                <a:close/>
              </a:path>
              <a:path w="11582400" h="6248400" stroke="0" extrusionOk="0">
                <a:moveTo>
                  <a:pt x="0" y="0"/>
                </a:moveTo>
                <a:cubicBezTo>
                  <a:pt x="4999933" y="-157587"/>
                  <a:pt x="9649408" y="-63908"/>
                  <a:pt x="11582400" y="0"/>
                </a:cubicBezTo>
                <a:cubicBezTo>
                  <a:pt x="11412991" y="1440590"/>
                  <a:pt x="11414258" y="5152588"/>
                  <a:pt x="11582400" y="6248400"/>
                </a:cubicBezTo>
                <a:cubicBezTo>
                  <a:pt x="6794238" y="6147402"/>
                  <a:pt x="2942115" y="6369456"/>
                  <a:pt x="0" y="6248400"/>
                </a:cubicBezTo>
                <a:cubicBezTo>
                  <a:pt x="-124967" y="4902381"/>
                  <a:pt x="-10970" y="1123682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200">
              <a:solidFill>
                <a:srgbClr val="AFE2DB"/>
              </a:solidFill>
              <a:latin typeface="Calibri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613276-9BFC-41BA-A28D-09C06C3F9470}"/>
              </a:ext>
            </a:extLst>
          </p:cNvPr>
          <p:cNvGrpSpPr/>
          <p:nvPr/>
        </p:nvGrpSpPr>
        <p:grpSpPr>
          <a:xfrm>
            <a:off x="1038603" y="1031669"/>
            <a:ext cx="10442888" cy="4794665"/>
            <a:chOff x="948057" y="915721"/>
            <a:chExt cx="10710541" cy="49897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7D4FBD-B56A-442D-9FBA-7F643EEEC677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F70DC34A-2B35-435D-ADB0-7EB2A467EC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4D0AC260-6D29-4C93-9116-3C8ADE353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372DE5-993B-4941-BA81-5B395079A82D}"/>
                </a:ext>
              </a:extLst>
            </p:cNvPr>
            <p:cNvSpPr/>
            <p:nvPr/>
          </p:nvSpPr>
          <p:spPr>
            <a:xfrm>
              <a:off x="1587991" y="1320380"/>
              <a:ext cx="1006869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Sáu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ngày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15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3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2024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00E0E2-2B70-49D0-A313-D387E4126840}"/>
                </a:ext>
              </a:extLst>
            </p:cNvPr>
            <p:cNvSpPr/>
            <p:nvPr/>
          </p:nvSpPr>
          <p:spPr>
            <a:xfrm>
              <a:off x="4439604" y="2104611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r>
                <a:rPr lang="en-US" sz="44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Tiếng</a:t>
              </a:r>
              <a:r>
                <a:rPr lang="en-US" sz="44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Việt</a:t>
              </a: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A237B9-F3DD-494F-BF6B-76CD48153422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10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9B2710-0488-4497-A6E8-B67E71E22BEE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C359552-AD5B-4E16-82D2-B0885C7135D9}"/>
              </a:ext>
            </a:extLst>
          </p:cNvPr>
          <p:cNvSpPr/>
          <p:nvPr/>
        </p:nvSpPr>
        <p:spPr>
          <a:xfrm>
            <a:off x="9861403" y="5128557"/>
            <a:ext cx="1929268" cy="111269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15">
              <a:defRPr/>
            </a:pPr>
            <a:r>
              <a:rPr lang="en-US" sz="3200" b="1" ker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 53</a:t>
            </a:r>
            <a:endParaRPr lang="en-US" sz="32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38741E-71ED-42A0-9B9F-6B54A44E11F0}"/>
              </a:ext>
            </a:extLst>
          </p:cNvPr>
          <p:cNvSpPr/>
          <p:nvPr/>
        </p:nvSpPr>
        <p:spPr>
          <a:xfrm>
            <a:off x="4240288" y="2951944"/>
            <a:ext cx="81741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65" indent="-396865" defTabSz="914377">
              <a:spcBef>
                <a:spcPct val="50000"/>
              </a:spcBef>
              <a:defRPr/>
            </a:pPr>
            <a:r>
              <a:rPr lang="en-US" altLang="vi-VN" sz="4400" b="1">
                <a:solidFill>
                  <a:srgbClr val="660066"/>
                </a:solidFill>
                <a:latin typeface="HP001 4 hàng" pitchFamily="34" charset="0"/>
                <a:cs typeface="Arial"/>
                <a:sym typeface="Arial"/>
              </a:rPr>
              <a:t>Đǌ mở ǟộng</a:t>
            </a:r>
            <a:endParaRPr lang="en-US" altLang="vi-VN" sz="4400" b="1" dirty="0">
              <a:solidFill>
                <a:srgbClr val="660066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48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500D84-2D8D-49A8-BF3E-44FC57180C76}"/>
              </a:ext>
            </a:extLst>
          </p:cNvPr>
          <p:cNvSpPr/>
          <p:nvPr/>
        </p:nvSpPr>
        <p:spPr>
          <a:xfrm>
            <a:off x="284091" y="294468"/>
            <a:ext cx="11419432" cy="61683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Sưu tầm những bài viết về động vật hoang dã (hổ, báo, sư tử…)..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7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794309" y="360341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75933" y="3006803"/>
            <a:ext cx="10737191" cy="841831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en-US" sz="43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lang="en-US" sz="43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43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được một số thông tin với các bạn về việc bảo vệ động vật.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indent="0" defTabSz="1219170">
              <a:buNone/>
              <a:defRPr/>
            </a:pPr>
            <a:endParaRPr lang="vi-VN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8640F3-D448-4805-B048-987721DD6BE2}"/>
              </a:ext>
            </a:extLst>
          </p:cNvPr>
          <p:cNvGrpSpPr/>
          <p:nvPr/>
        </p:nvGrpSpPr>
        <p:grpSpPr>
          <a:xfrm>
            <a:off x="361513" y="1418301"/>
            <a:ext cx="1144447" cy="1076400"/>
            <a:chOff x="98044" y="2009892"/>
            <a:chExt cx="1144447" cy="1076400"/>
          </a:xfrm>
        </p:grpSpPr>
        <p:grpSp>
          <p:nvGrpSpPr>
            <p:cNvPr id="9" name="Google Shape;1744;p36">
              <a:extLst>
                <a:ext uri="{FF2B5EF4-FFF2-40B4-BE49-F238E27FC236}">
                  <a16:creationId xmlns:a16="http://schemas.microsoft.com/office/drawing/2014/main" id="{C6BC34EE-9D7A-49A7-945A-8AD166C572B3}"/>
                </a:ext>
              </a:extLst>
            </p:cNvPr>
            <p:cNvGrpSpPr/>
            <p:nvPr/>
          </p:nvGrpSpPr>
          <p:grpSpPr>
            <a:xfrm>
              <a:off x="98044" y="2009892"/>
              <a:ext cx="1144447" cy="1076400"/>
              <a:chOff x="3413299" y="1686396"/>
              <a:chExt cx="858335" cy="807300"/>
            </a:xfrm>
          </p:grpSpPr>
          <p:sp>
            <p:nvSpPr>
              <p:cNvPr id="10" name="Google Shape;1745;p36">
                <a:extLst>
                  <a:ext uri="{FF2B5EF4-FFF2-40B4-BE49-F238E27FC236}">
                    <a16:creationId xmlns:a16="http://schemas.microsoft.com/office/drawing/2014/main" id="{5BB6E2A8-143E-42F1-BCE5-23C7E425056C}"/>
                  </a:ext>
                </a:extLst>
              </p:cNvPr>
              <p:cNvSpPr/>
              <p:nvPr/>
            </p:nvSpPr>
            <p:spPr>
              <a:xfrm flipH="1">
                <a:off x="3413299" y="1686396"/>
                <a:ext cx="807300" cy="807300"/>
              </a:xfrm>
              <a:prstGeom prst="ellipse">
                <a:avLst/>
              </a:pr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7">
                  <a:defRPr/>
                </a:pPr>
                <a:endParaRPr sz="2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Google Shape;1746;p36">
                <a:extLst>
                  <a:ext uri="{FF2B5EF4-FFF2-40B4-BE49-F238E27FC236}">
                    <a16:creationId xmlns:a16="http://schemas.microsoft.com/office/drawing/2014/main" id="{2E82CF44-9D54-4411-ADD7-D65C46938B79}"/>
                  </a:ext>
                </a:extLst>
              </p:cNvPr>
              <p:cNvSpPr/>
              <p:nvPr/>
            </p:nvSpPr>
            <p:spPr>
              <a:xfrm>
                <a:off x="3724625" y="1726522"/>
                <a:ext cx="547008" cy="764917"/>
              </a:xfrm>
              <a:custGeom>
                <a:avLst/>
                <a:gdLst/>
                <a:ahLst/>
                <a:cxnLst/>
                <a:rect l="l" t="t" r="r" b="b"/>
                <a:pathLst>
                  <a:path w="29596" h="41386" extrusionOk="0">
                    <a:moveTo>
                      <a:pt x="13551" y="1"/>
                    </a:moveTo>
                    <a:lnTo>
                      <a:pt x="13551" y="1"/>
                    </a:lnTo>
                    <a:cubicBezTo>
                      <a:pt x="17786" y="3631"/>
                      <a:pt x="20367" y="9761"/>
                      <a:pt x="20972" y="15608"/>
                    </a:cubicBezTo>
                    <a:cubicBezTo>
                      <a:pt x="21899" y="24440"/>
                      <a:pt x="18391" y="31942"/>
                      <a:pt x="9397" y="36902"/>
                    </a:cubicBezTo>
                    <a:cubicBezTo>
                      <a:pt x="6413" y="38515"/>
                      <a:pt x="3227" y="39806"/>
                      <a:pt x="1" y="40774"/>
                    </a:cubicBezTo>
                    <a:cubicBezTo>
                      <a:pt x="1737" y="41189"/>
                      <a:pt x="3453" y="41385"/>
                      <a:pt x="5127" y="41385"/>
                    </a:cubicBezTo>
                    <a:cubicBezTo>
                      <a:pt x="18740" y="41385"/>
                      <a:pt x="29595" y="28395"/>
                      <a:pt x="25932" y="14318"/>
                    </a:cubicBezTo>
                    <a:cubicBezTo>
                      <a:pt x="24239" y="7905"/>
                      <a:pt x="19681" y="2622"/>
                      <a:pt x="13551" y="1"/>
                    </a:cubicBezTo>
                    <a:close/>
                  </a:path>
                </a:pathLst>
              </a:custGeom>
              <a:solidFill>
                <a:srgbClr val="0A164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7">
                  <a:defRPr/>
                </a:pPr>
                <a:endParaRPr sz="2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1748;p36">
              <a:extLst>
                <a:ext uri="{FF2B5EF4-FFF2-40B4-BE49-F238E27FC236}">
                  <a16:creationId xmlns:a16="http://schemas.microsoft.com/office/drawing/2014/main" id="{99DBD818-EE3A-4142-BE47-A12CE2F458A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4244" y="2240789"/>
              <a:ext cx="1024000" cy="703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77">
                <a:defRPr/>
              </a:pPr>
              <a:r>
                <a:rPr lang="en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D9B0FE-8408-4DB8-9605-9662D4960C01}"/>
              </a:ext>
            </a:extLst>
          </p:cNvPr>
          <p:cNvGrpSpPr/>
          <p:nvPr/>
        </p:nvGrpSpPr>
        <p:grpSpPr>
          <a:xfrm>
            <a:off x="346190" y="3088331"/>
            <a:ext cx="1162895" cy="1076400"/>
            <a:chOff x="434321" y="3770403"/>
            <a:chExt cx="1162895" cy="1076400"/>
          </a:xfrm>
        </p:grpSpPr>
        <p:grpSp>
          <p:nvGrpSpPr>
            <p:cNvPr id="6" name="Google Shape;1741;p36">
              <a:extLst>
                <a:ext uri="{FF2B5EF4-FFF2-40B4-BE49-F238E27FC236}">
                  <a16:creationId xmlns:a16="http://schemas.microsoft.com/office/drawing/2014/main" id="{1FF25AE6-9AFD-493E-A938-9643D6E60355}"/>
                </a:ext>
              </a:extLst>
            </p:cNvPr>
            <p:cNvGrpSpPr/>
            <p:nvPr/>
          </p:nvGrpSpPr>
          <p:grpSpPr>
            <a:xfrm>
              <a:off x="452769" y="3770403"/>
              <a:ext cx="1144447" cy="1076400"/>
              <a:chOff x="3413299" y="1686396"/>
              <a:chExt cx="858335" cy="807300"/>
            </a:xfrm>
          </p:grpSpPr>
          <p:sp>
            <p:nvSpPr>
              <p:cNvPr id="7" name="Google Shape;1742;p36">
                <a:extLst>
                  <a:ext uri="{FF2B5EF4-FFF2-40B4-BE49-F238E27FC236}">
                    <a16:creationId xmlns:a16="http://schemas.microsoft.com/office/drawing/2014/main" id="{887A04DD-A841-4053-882A-0F26B1A5D183}"/>
                  </a:ext>
                </a:extLst>
              </p:cNvPr>
              <p:cNvSpPr/>
              <p:nvPr/>
            </p:nvSpPr>
            <p:spPr>
              <a:xfrm flipH="1">
                <a:off x="3413299" y="1686396"/>
                <a:ext cx="807300" cy="807300"/>
              </a:xfrm>
              <a:prstGeom prst="ellipse">
                <a:avLst/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7">
                  <a:defRPr/>
                </a:pPr>
                <a:endParaRPr sz="2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Google Shape;1743;p36">
                <a:extLst>
                  <a:ext uri="{FF2B5EF4-FFF2-40B4-BE49-F238E27FC236}">
                    <a16:creationId xmlns:a16="http://schemas.microsoft.com/office/drawing/2014/main" id="{6BB34B8C-BA4C-420B-92B1-D411A5ECF99C}"/>
                  </a:ext>
                </a:extLst>
              </p:cNvPr>
              <p:cNvSpPr/>
              <p:nvPr/>
            </p:nvSpPr>
            <p:spPr>
              <a:xfrm>
                <a:off x="3724625" y="1726522"/>
                <a:ext cx="547008" cy="764917"/>
              </a:xfrm>
              <a:custGeom>
                <a:avLst/>
                <a:gdLst/>
                <a:ahLst/>
                <a:cxnLst/>
                <a:rect l="l" t="t" r="r" b="b"/>
                <a:pathLst>
                  <a:path w="29596" h="41386" extrusionOk="0">
                    <a:moveTo>
                      <a:pt x="13551" y="1"/>
                    </a:moveTo>
                    <a:lnTo>
                      <a:pt x="13551" y="1"/>
                    </a:lnTo>
                    <a:cubicBezTo>
                      <a:pt x="17786" y="3631"/>
                      <a:pt x="20367" y="9761"/>
                      <a:pt x="20972" y="15608"/>
                    </a:cubicBezTo>
                    <a:cubicBezTo>
                      <a:pt x="21899" y="24440"/>
                      <a:pt x="18391" y="31942"/>
                      <a:pt x="9397" y="36902"/>
                    </a:cubicBezTo>
                    <a:cubicBezTo>
                      <a:pt x="6413" y="38515"/>
                      <a:pt x="3227" y="39806"/>
                      <a:pt x="1" y="40774"/>
                    </a:cubicBezTo>
                    <a:cubicBezTo>
                      <a:pt x="1737" y="41189"/>
                      <a:pt x="3453" y="41385"/>
                      <a:pt x="5127" y="41385"/>
                    </a:cubicBezTo>
                    <a:cubicBezTo>
                      <a:pt x="18740" y="41385"/>
                      <a:pt x="29595" y="28395"/>
                      <a:pt x="25932" y="14318"/>
                    </a:cubicBezTo>
                    <a:cubicBezTo>
                      <a:pt x="24239" y="7905"/>
                      <a:pt x="19681" y="2622"/>
                      <a:pt x="13551" y="1"/>
                    </a:cubicBezTo>
                    <a:close/>
                  </a:path>
                </a:pathLst>
              </a:custGeom>
              <a:solidFill>
                <a:srgbClr val="0A164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7">
                  <a:defRPr/>
                </a:pPr>
                <a:endParaRPr sz="2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1754;p36">
              <a:extLst>
                <a:ext uri="{FF2B5EF4-FFF2-40B4-BE49-F238E27FC236}">
                  <a16:creationId xmlns:a16="http://schemas.microsoft.com/office/drawing/2014/main" id="{B80B9B30-D3A8-4854-8577-D40CEED679A8}"/>
                </a:ext>
              </a:extLst>
            </p:cNvPr>
            <p:cNvSpPr txBox="1">
              <a:spLocks/>
            </p:cNvSpPr>
            <p:nvPr/>
          </p:nvSpPr>
          <p:spPr>
            <a:xfrm>
              <a:off x="434321" y="3982248"/>
              <a:ext cx="1024000" cy="703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77">
                <a:defRPr/>
              </a:pPr>
              <a:r>
                <a:rPr lang="en" sz="60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FB091D1-60F4-413D-8E05-AEEF3CB3CC50}"/>
              </a:ext>
            </a:extLst>
          </p:cNvPr>
          <p:cNvSpPr txBox="1">
            <a:spLocks/>
          </p:cNvSpPr>
          <p:nvPr/>
        </p:nvSpPr>
        <p:spPr>
          <a:xfrm>
            <a:off x="1529170" y="1324936"/>
            <a:ext cx="9747085" cy="1474307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en-US" sz="43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Mang đến lớp sách, báo viết về việc bảo vệ động vật.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CB25F8-C174-4FBC-8DA5-B77816C0A51A}"/>
              </a:ext>
            </a:extLst>
          </p:cNvPr>
          <p:cNvGrpSpPr/>
          <p:nvPr/>
        </p:nvGrpSpPr>
        <p:grpSpPr>
          <a:xfrm>
            <a:off x="326533" y="4681465"/>
            <a:ext cx="1162895" cy="1076400"/>
            <a:chOff x="434321" y="3770403"/>
            <a:chExt cx="1162895" cy="1076400"/>
          </a:xfrm>
        </p:grpSpPr>
        <p:grpSp>
          <p:nvGrpSpPr>
            <p:cNvPr id="19" name="Google Shape;1741;p36">
              <a:extLst>
                <a:ext uri="{FF2B5EF4-FFF2-40B4-BE49-F238E27FC236}">
                  <a16:creationId xmlns:a16="http://schemas.microsoft.com/office/drawing/2014/main" id="{90FCC18E-ABEC-49CE-AF58-12F03BF6E884}"/>
                </a:ext>
              </a:extLst>
            </p:cNvPr>
            <p:cNvGrpSpPr/>
            <p:nvPr/>
          </p:nvGrpSpPr>
          <p:grpSpPr>
            <a:xfrm>
              <a:off x="452769" y="3770403"/>
              <a:ext cx="1144447" cy="1076400"/>
              <a:chOff x="3413299" y="1686396"/>
              <a:chExt cx="858335" cy="807300"/>
            </a:xfrm>
          </p:grpSpPr>
          <p:sp>
            <p:nvSpPr>
              <p:cNvPr id="21" name="Google Shape;1742;p36">
                <a:extLst>
                  <a:ext uri="{FF2B5EF4-FFF2-40B4-BE49-F238E27FC236}">
                    <a16:creationId xmlns:a16="http://schemas.microsoft.com/office/drawing/2014/main" id="{681C63FA-A807-429C-88B6-CFF2732D789D}"/>
                  </a:ext>
                </a:extLst>
              </p:cNvPr>
              <p:cNvSpPr/>
              <p:nvPr/>
            </p:nvSpPr>
            <p:spPr>
              <a:xfrm flipH="1">
                <a:off x="3413299" y="1686396"/>
                <a:ext cx="807300" cy="8073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7">
                  <a:defRPr/>
                </a:pPr>
                <a:endParaRPr sz="2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Google Shape;1743;p36">
                <a:extLst>
                  <a:ext uri="{FF2B5EF4-FFF2-40B4-BE49-F238E27FC236}">
                    <a16:creationId xmlns:a16="http://schemas.microsoft.com/office/drawing/2014/main" id="{66F51642-5505-4602-BB78-7248EBAFC009}"/>
                  </a:ext>
                </a:extLst>
              </p:cNvPr>
              <p:cNvSpPr/>
              <p:nvPr/>
            </p:nvSpPr>
            <p:spPr>
              <a:xfrm>
                <a:off x="3724625" y="1726522"/>
                <a:ext cx="547008" cy="764917"/>
              </a:xfrm>
              <a:custGeom>
                <a:avLst/>
                <a:gdLst/>
                <a:ahLst/>
                <a:cxnLst/>
                <a:rect l="l" t="t" r="r" b="b"/>
                <a:pathLst>
                  <a:path w="29596" h="41386" extrusionOk="0">
                    <a:moveTo>
                      <a:pt x="13551" y="1"/>
                    </a:moveTo>
                    <a:lnTo>
                      <a:pt x="13551" y="1"/>
                    </a:lnTo>
                    <a:cubicBezTo>
                      <a:pt x="17786" y="3631"/>
                      <a:pt x="20367" y="9761"/>
                      <a:pt x="20972" y="15608"/>
                    </a:cubicBezTo>
                    <a:cubicBezTo>
                      <a:pt x="21899" y="24440"/>
                      <a:pt x="18391" y="31942"/>
                      <a:pt x="9397" y="36902"/>
                    </a:cubicBezTo>
                    <a:cubicBezTo>
                      <a:pt x="6413" y="38515"/>
                      <a:pt x="3227" y="39806"/>
                      <a:pt x="1" y="40774"/>
                    </a:cubicBezTo>
                    <a:cubicBezTo>
                      <a:pt x="1737" y="41189"/>
                      <a:pt x="3453" y="41385"/>
                      <a:pt x="5127" y="41385"/>
                    </a:cubicBezTo>
                    <a:cubicBezTo>
                      <a:pt x="18740" y="41385"/>
                      <a:pt x="29595" y="28395"/>
                      <a:pt x="25932" y="14318"/>
                    </a:cubicBezTo>
                    <a:cubicBezTo>
                      <a:pt x="24239" y="7905"/>
                      <a:pt x="19681" y="2622"/>
                      <a:pt x="13551" y="1"/>
                    </a:cubicBezTo>
                    <a:close/>
                  </a:path>
                </a:pathLst>
              </a:custGeom>
              <a:solidFill>
                <a:srgbClr val="0A164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7">
                  <a:defRPr/>
                </a:pPr>
                <a:endParaRPr sz="2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1754;p36">
              <a:extLst>
                <a:ext uri="{FF2B5EF4-FFF2-40B4-BE49-F238E27FC236}">
                  <a16:creationId xmlns:a16="http://schemas.microsoft.com/office/drawing/2014/main" id="{71E4F68F-8312-4649-B9C7-218BD5CA711C}"/>
                </a:ext>
              </a:extLst>
            </p:cNvPr>
            <p:cNvSpPr txBox="1">
              <a:spLocks/>
            </p:cNvSpPr>
            <p:nvPr/>
          </p:nvSpPr>
          <p:spPr>
            <a:xfrm>
              <a:off x="434321" y="3982248"/>
              <a:ext cx="1024000" cy="7032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77">
                <a:defRPr/>
              </a:pPr>
              <a:r>
                <a:rPr lang="en" sz="60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D66515A-7072-4C4E-A37E-37F30A1360B4}"/>
              </a:ext>
            </a:extLst>
          </p:cNvPr>
          <p:cNvSpPr txBox="1">
            <a:spLocks/>
          </p:cNvSpPr>
          <p:nvPr/>
        </p:nvSpPr>
        <p:spPr>
          <a:xfrm>
            <a:off x="1529170" y="4841942"/>
            <a:ext cx="10737191" cy="841831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en-US" sz="43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động vật, biết bảo vệ động vật.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indent="0" defTabSz="1219170">
              <a:buNone/>
              <a:defRPr/>
            </a:pPr>
            <a:endParaRPr lang="vi-VN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5" name="Google Shape;1417;p50"/>
          <p:cNvGrpSpPr/>
          <p:nvPr/>
        </p:nvGrpSpPr>
        <p:grpSpPr>
          <a:xfrm>
            <a:off x="9434171" y="3991901"/>
            <a:ext cx="2757829" cy="2754033"/>
            <a:chOff x="5549963" y="1644574"/>
            <a:chExt cx="1877870" cy="2230730"/>
          </a:xfrm>
        </p:grpSpPr>
        <p:sp>
          <p:nvSpPr>
            <p:cNvPr id="26" name="Google Shape;1418;p50"/>
            <p:cNvSpPr/>
            <p:nvPr/>
          </p:nvSpPr>
          <p:spPr>
            <a:xfrm>
              <a:off x="5549963" y="1645100"/>
              <a:ext cx="1877870" cy="2229671"/>
            </a:xfrm>
            <a:custGeom>
              <a:avLst/>
              <a:gdLst/>
              <a:ahLst/>
              <a:cxnLst/>
              <a:rect l="l" t="t" r="r" b="b"/>
              <a:pathLst>
                <a:path w="16857" h="20015" extrusionOk="0">
                  <a:moveTo>
                    <a:pt x="13145" y="0"/>
                  </a:moveTo>
                  <a:cubicBezTo>
                    <a:pt x="13020" y="0"/>
                    <a:pt x="12895" y="8"/>
                    <a:pt x="12770" y="15"/>
                  </a:cubicBezTo>
                  <a:cubicBezTo>
                    <a:pt x="12749" y="15"/>
                    <a:pt x="12728" y="15"/>
                    <a:pt x="12708" y="25"/>
                  </a:cubicBezTo>
                  <a:cubicBezTo>
                    <a:pt x="12272" y="67"/>
                    <a:pt x="11857" y="191"/>
                    <a:pt x="11442" y="389"/>
                  </a:cubicBezTo>
                  <a:cubicBezTo>
                    <a:pt x="11214" y="502"/>
                    <a:pt x="10986" y="648"/>
                    <a:pt x="10758" y="814"/>
                  </a:cubicBezTo>
                  <a:cubicBezTo>
                    <a:pt x="10581" y="928"/>
                    <a:pt x="10426" y="1063"/>
                    <a:pt x="10260" y="1198"/>
                  </a:cubicBezTo>
                  <a:cubicBezTo>
                    <a:pt x="10135" y="1302"/>
                    <a:pt x="10021" y="1405"/>
                    <a:pt x="9886" y="1509"/>
                  </a:cubicBezTo>
                  <a:cubicBezTo>
                    <a:pt x="9762" y="1623"/>
                    <a:pt x="9617" y="1716"/>
                    <a:pt x="9471" y="1799"/>
                  </a:cubicBezTo>
                  <a:cubicBezTo>
                    <a:pt x="9243" y="1945"/>
                    <a:pt x="8994" y="2058"/>
                    <a:pt x="8745" y="2162"/>
                  </a:cubicBezTo>
                  <a:lnTo>
                    <a:pt x="8527" y="2224"/>
                  </a:lnTo>
                  <a:cubicBezTo>
                    <a:pt x="8423" y="2256"/>
                    <a:pt x="8310" y="2277"/>
                    <a:pt x="8206" y="2287"/>
                  </a:cubicBezTo>
                  <a:cubicBezTo>
                    <a:pt x="8164" y="2297"/>
                    <a:pt x="8123" y="2297"/>
                    <a:pt x="8071" y="2297"/>
                  </a:cubicBezTo>
                  <a:cubicBezTo>
                    <a:pt x="7978" y="2307"/>
                    <a:pt x="7884" y="2318"/>
                    <a:pt x="7822" y="2318"/>
                  </a:cubicBezTo>
                  <a:cubicBezTo>
                    <a:pt x="7755" y="2321"/>
                    <a:pt x="7688" y="2322"/>
                    <a:pt x="7619" y="2322"/>
                  </a:cubicBezTo>
                  <a:cubicBezTo>
                    <a:pt x="7450" y="2322"/>
                    <a:pt x="7268" y="2315"/>
                    <a:pt x="7054" y="2307"/>
                  </a:cubicBezTo>
                  <a:lnTo>
                    <a:pt x="7065" y="2307"/>
                  </a:lnTo>
                  <a:cubicBezTo>
                    <a:pt x="6888" y="2297"/>
                    <a:pt x="6701" y="2277"/>
                    <a:pt x="6525" y="2266"/>
                  </a:cubicBezTo>
                  <a:lnTo>
                    <a:pt x="6505" y="2266"/>
                  </a:lnTo>
                  <a:cubicBezTo>
                    <a:pt x="6307" y="2245"/>
                    <a:pt x="6079" y="2224"/>
                    <a:pt x="5851" y="2214"/>
                  </a:cubicBezTo>
                  <a:cubicBezTo>
                    <a:pt x="5696" y="2207"/>
                    <a:pt x="5552" y="2199"/>
                    <a:pt x="5411" y="2199"/>
                  </a:cubicBezTo>
                  <a:cubicBezTo>
                    <a:pt x="5353" y="2199"/>
                    <a:pt x="5296" y="2201"/>
                    <a:pt x="5239" y="2204"/>
                  </a:cubicBezTo>
                  <a:cubicBezTo>
                    <a:pt x="5166" y="2204"/>
                    <a:pt x="5083" y="2214"/>
                    <a:pt x="5011" y="2224"/>
                  </a:cubicBezTo>
                  <a:cubicBezTo>
                    <a:pt x="4876" y="2235"/>
                    <a:pt x="4741" y="2245"/>
                    <a:pt x="4617" y="2277"/>
                  </a:cubicBezTo>
                  <a:cubicBezTo>
                    <a:pt x="4409" y="2307"/>
                    <a:pt x="4191" y="2370"/>
                    <a:pt x="3984" y="2443"/>
                  </a:cubicBezTo>
                  <a:cubicBezTo>
                    <a:pt x="3828" y="2494"/>
                    <a:pt x="3662" y="2567"/>
                    <a:pt x="3486" y="2650"/>
                  </a:cubicBezTo>
                  <a:cubicBezTo>
                    <a:pt x="3185" y="2805"/>
                    <a:pt x="2895" y="2992"/>
                    <a:pt x="2646" y="3199"/>
                  </a:cubicBezTo>
                  <a:cubicBezTo>
                    <a:pt x="2376" y="3428"/>
                    <a:pt x="2158" y="3677"/>
                    <a:pt x="1982" y="3946"/>
                  </a:cubicBezTo>
                  <a:cubicBezTo>
                    <a:pt x="1899" y="4091"/>
                    <a:pt x="1826" y="4237"/>
                    <a:pt x="1764" y="4382"/>
                  </a:cubicBezTo>
                  <a:cubicBezTo>
                    <a:pt x="1712" y="4538"/>
                    <a:pt x="1671" y="4693"/>
                    <a:pt x="1650" y="4859"/>
                  </a:cubicBezTo>
                  <a:cubicBezTo>
                    <a:pt x="1619" y="5025"/>
                    <a:pt x="1619" y="5202"/>
                    <a:pt x="1629" y="5378"/>
                  </a:cubicBezTo>
                  <a:cubicBezTo>
                    <a:pt x="1650" y="5554"/>
                    <a:pt x="1692" y="5741"/>
                    <a:pt x="1743" y="5938"/>
                  </a:cubicBezTo>
                  <a:cubicBezTo>
                    <a:pt x="1775" y="6021"/>
                    <a:pt x="1805" y="6094"/>
                    <a:pt x="1837" y="6187"/>
                  </a:cubicBezTo>
                  <a:lnTo>
                    <a:pt x="1847" y="6208"/>
                  </a:lnTo>
                  <a:cubicBezTo>
                    <a:pt x="1888" y="6311"/>
                    <a:pt x="1920" y="6394"/>
                    <a:pt x="1950" y="6477"/>
                  </a:cubicBezTo>
                  <a:cubicBezTo>
                    <a:pt x="2013" y="6654"/>
                    <a:pt x="2054" y="6809"/>
                    <a:pt x="2096" y="6954"/>
                  </a:cubicBezTo>
                  <a:cubicBezTo>
                    <a:pt x="2086" y="6996"/>
                    <a:pt x="2075" y="7037"/>
                    <a:pt x="2075" y="7079"/>
                  </a:cubicBezTo>
                  <a:cubicBezTo>
                    <a:pt x="2054" y="7203"/>
                    <a:pt x="2054" y="7328"/>
                    <a:pt x="2054" y="7452"/>
                  </a:cubicBezTo>
                  <a:cubicBezTo>
                    <a:pt x="2054" y="7588"/>
                    <a:pt x="2065" y="7722"/>
                    <a:pt x="2075" y="7857"/>
                  </a:cubicBezTo>
                  <a:cubicBezTo>
                    <a:pt x="2054" y="7909"/>
                    <a:pt x="2033" y="7961"/>
                    <a:pt x="2003" y="8012"/>
                  </a:cubicBezTo>
                  <a:cubicBezTo>
                    <a:pt x="1940" y="8116"/>
                    <a:pt x="1867" y="8220"/>
                    <a:pt x="1764" y="8324"/>
                  </a:cubicBezTo>
                  <a:cubicBezTo>
                    <a:pt x="1712" y="8376"/>
                    <a:pt x="1650" y="8427"/>
                    <a:pt x="1577" y="8490"/>
                  </a:cubicBezTo>
                  <a:cubicBezTo>
                    <a:pt x="1536" y="8521"/>
                    <a:pt x="1494" y="8552"/>
                    <a:pt x="1453" y="8593"/>
                  </a:cubicBezTo>
                  <a:cubicBezTo>
                    <a:pt x="1411" y="8614"/>
                    <a:pt x="1380" y="8646"/>
                    <a:pt x="1339" y="8676"/>
                  </a:cubicBezTo>
                  <a:cubicBezTo>
                    <a:pt x="1204" y="8780"/>
                    <a:pt x="1079" y="8905"/>
                    <a:pt x="955" y="9050"/>
                  </a:cubicBezTo>
                  <a:cubicBezTo>
                    <a:pt x="726" y="9289"/>
                    <a:pt x="540" y="9579"/>
                    <a:pt x="385" y="9911"/>
                  </a:cubicBezTo>
                  <a:cubicBezTo>
                    <a:pt x="249" y="10202"/>
                    <a:pt x="156" y="10544"/>
                    <a:pt x="83" y="10928"/>
                  </a:cubicBezTo>
                  <a:cubicBezTo>
                    <a:pt x="32" y="11260"/>
                    <a:pt x="0" y="11633"/>
                    <a:pt x="11" y="12058"/>
                  </a:cubicBezTo>
                  <a:cubicBezTo>
                    <a:pt x="11" y="12369"/>
                    <a:pt x="32" y="12691"/>
                    <a:pt x="63" y="13033"/>
                  </a:cubicBezTo>
                  <a:cubicBezTo>
                    <a:pt x="94" y="13397"/>
                    <a:pt x="136" y="13759"/>
                    <a:pt x="198" y="14123"/>
                  </a:cubicBezTo>
                  <a:cubicBezTo>
                    <a:pt x="260" y="14506"/>
                    <a:pt x="332" y="14879"/>
                    <a:pt x="426" y="15232"/>
                  </a:cubicBezTo>
                  <a:cubicBezTo>
                    <a:pt x="530" y="15616"/>
                    <a:pt x="643" y="15969"/>
                    <a:pt x="779" y="16301"/>
                  </a:cubicBezTo>
                  <a:cubicBezTo>
                    <a:pt x="872" y="16529"/>
                    <a:pt x="975" y="16747"/>
                    <a:pt x="1079" y="16944"/>
                  </a:cubicBezTo>
                  <a:cubicBezTo>
                    <a:pt x="1090" y="16965"/>
                    <a:pt x="1111" y="16996"/>
                    <a:pt x="1121" y="17016"/>
                  </a:cubicBezTo>
                  <a:cubicBezTo>
                    <a:pt x="862" y="17245"/>
                    <a:pt x="726" y="17484"/>
                    <a:pt x="726" y="17732"/>
                  </a:cubicBezTo>
                  <a:cubicBezTo>
                    <a:pt x="726" y="18987"/>
                    <a:pt x="4233" y="20015"/>
                    <a:pt x="8548" y="20015"/>
                  </a:cubicBezTo>
                  <a:cubicBezTo>
                    <a:pt x="12874" y="20015"/>
                    <a:pt x="16380" y="18987"/>
                    <a:pt x="16380" y="17732"/>
                  </a:cubicBezTo>
                  <a:cubicBezTo>
                    <a:pt x="16380" y="17535"/>
                    <a:pt x="16297" y="17348"/>
                    <a:pt x="16131" y="17162"/>
                  </a:cubicBezTo>
                  <a:lnTo>
                    <a:pt x="16131" y="17152"/>
                  </a:lnTo>
                  <a:cubicBezTo>
                    <a:pt x="16172" y="17089"/>
                    <a:pt x="16203" y="17016"/>
                    <a:pt x="16244" y="16933"/>
                  </a:cubicBezTo>
                  <a:cubicBezTo>
                    <a:pt x="16276" y="16861"/>
                    <a:pt x="16307" y="16778"/>
                    <a:pt x="16327" y="16674"/>
                  </a:cubicBezTo>
                  <a:cubicBezTo>
                    <a:pt x="16380" y="16477"/>
                    <a:pt x="16410" y="16269"/>
                    <a:pt x="16421" y="16011"/>
                  </a:cubicBezTo>
                  <a:cubicBezTo>
                    <a:pt x="16431" y="15730"/>
                    <a:pt x="16410" y="15450"/>
                    <a:pt x="16359" y="15128"/>
                  </a:cubicBezTo>
                  <a:cubicBezTo>
                    <a:pt x="16307" y="14817"/>
                    <a:pt x="16214" y="14506"/>
                    <a:pt x="16152" y="14268"/>
                  </a:cubicBezTo>
                  <a:cubicBezTo>
                    <a:pt x="16120" y="14143"/>
                    <a:pt x="16079" y="14029"/>
                    <a:pt x="16048" y="13915"/>
                  </a:cubicBezTo>
                  <a:lnTo>
                    <a:pt x="16048" y="13904"/>
                  </a:lnTo>
                  <a:lnTo>
                    <a:pt x="16037" y="13894"/>
                  </a:lnTo>
                  <a:lnTo>
                    <a:pt x="16037" y="13874"/>
                  </a:lnTo>
                  <a:cubicBezTo>
                    <a:pt x="16027" y="13842"/>
                    <a:pt x="16016" y="13821"/>
                    <a:pt x="16006" y="13791"/>
                  </a:cubicBezTo>
                  <a:cubicBezTo>
                    <a:pt x="16016" y="13728"/>
                    <a:pt x="16027" y="13676"/>
                    <a:pt x="16037" y="13614"/>
                  </a:cubicBezTo>
                  <a:cubicBezTo>
                    <a:pt x="16079" y="13293"/>
                    <a:pt x="16099" y="12971"/>
                    <a:pt x="16099" y="12650"/>
                  </a:cubicBezTo>
                  <a:cubicBezTo>
                    <a:pt x="16099" y="12348"/>
                    <a:pt x="16079" y="12048"/>
                    <a:pt x="16048" y="11778"/>
                  </a:cubicBezTo>
                  <a:cubicBezTo>
                    <a:pt x="16037" y="11695"/>
                    <a:pt x="16027" y="11633"/>
                    <a:pt x="16016" y="11581"/>
                  </a:cubicBezTo>
                  <a:cubicBezTo>
                    <a:pt x="15996" y="11509"/>
                    <a:pt x="15986" y="11436"/>
                    <a:pt x="15954" y="11353"/>
                  </a:cubicBezTo>
                  <a:cubicBezTo>
                    <a:pt x="15923" y="11239"/>
                    <a:pt x="15871" y="11135"/>
                    <a:pt x="15820" y="11021"/>
                  </a:cubicBezTo>
                  <a:cubicBezTo>
                    <a:pt x="15830" y="10979"/>
                    <a:pt x="15840" y="10948"/>
                    <a:pt x="15850" y="10907"/>
                  </a:cubicBezTo>
                  <a:lnTo>
                    <a:pt x="15850" y="10896"/>
                  </a:lnTo>
                  <a:lnTo>
                    <a:pt x="15850" y="10886"/>
                  </a:lnTo>
                  <a:cubicBezTo>
                    <a:pt x="15954" y="10534"/>
                    <a:pt x="16069" y="10181"/>
                    <a:pt x="16182" y="9838"/>
                  </a:cubicBezTo>
                  <a:lnTo>
                    <a:pt x="16203" y="9807"/>
                  </a:lnTo>
                  <a:cubicBezTo>
                    <a:pt x="16255" y="9631"/>
                    <a:pt x="16307" y="9476"/>
                    <a:pt x="16359" y="9320"/>
                  </a:cubicBezTo>
                  <a:cubicBezTo>
                    <a:pt x="16452" y="9040"/>
                    <a:pt x="16525" y="8791"/>
                    <a:pt x="16587" y="8542"/>
                  </a:cubicBezTo>
                  <a:cubicBezTo>
                    <a:pt x="16659" y="8272"/>
                    <a:pt x="16722" y="7992"/>
                    <a:pt x="16753" y="7722"/>
                  </a:cubicBezTo>
                  <a:cubicBezTo>
                    <a:pt x="16784" y="7535"/>
                    <a:pt x="16795" y="7349"/>
                    <a:pt x="16805" y="7183"/>
                  </a:cubicBezTo>
                  <a:cubicBezTo>
                    <a:pt x="16825" y="7037"/>
                    <a:pt x="16836" y="6871"/>
                    <a:pt x="16836" y="6705"/>
                  </a:cubicBezTo>
                  <a:cubicBezTo>
                    <a:pt x="16846" y="6374"/>
                    <a:pt x="16857" y="6032"/>
                    <a:pt x="16836" y="5689"/>
                  </a:cubicBezTo>
                  <a:cubicBezTo>
                    <a:pt x="16815" y="4963"/>
                    <a:pt x="16732" y="4257"/>
                    <a:pt x="16576" y="3594"/>
                  </a:cubicBezTo>
                  <a:cubicBezTo>
                    <a:pt x="16421" y="2878"/>
                    <a:pt x="16182" y="2245"/>
                    <a:pt x="15882" y="1716"/>
                  </a:cubicBezTo>
                  <a:cubicBezTo>
                    <a:pt x="15726" y="1436"/>
                    <a:pt x="15539" y="1187"/>
                    <a:pt x="15332" y="959"/>
                  </a:cubicBezTo>
                  <a:cubicBezTo>
                    <a:pt x="15135" y="741"/>
                    <a:pt x="14896" y="555"/>
                    <a:pt x="14647" y="399"/>
                  </a:cubicBezTo>
                  <a:cubicBezTo>
                    <a:pt x="14388" y="253"/>
                    <a:pt x="14098" y="140"/>
                    <a:pt x="13787" y="67"/>
                  </a:cubicBezTo>
                  <a:cubicBezTo>
                    <a:pt x="13641" y="36"/>
                    <a:pt x="13475" y="15"/>
                    <a:pt x="13299" y="4"/>
                  </a:cubicBezTo>
                  <a:cubicBezTo>
                    <a:pt x="13247" y="2"/>
                    <a:pt x="13196" y="0"/>
                    <a:pt x="131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1419;p50"/>
            <p:cNvGrpSpPr/>
            <p:nvPr/>
          </p:nvGrpSpPr>
          <p:grpSpPr>
            <a:xfrm>
              <a:off x="5549978" y="1644574"/>
              <a:ext cx="1877852" cy="2230730"/>
              <a:chOff x="4121750" y="2762400"/>
              <a:chExt cx="818450" cy="972250"/>
            </a:xfrm>
          </p:grpSpPr>
          <p:sp>
            <p:nvSpPr>
              <p:cNvPr id="28" name="Google Shape;1420;p50"/>
              <p:cNvSpPr/>
              <p:nvPr/>
            </p:nvSpPr>
            <p:spPr>
              <a:xfrm>
                <a:off x="4121750" y="2762400"/>
                <a:ext cx="81845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32738" h="36380" extrusionOk="0">
                    <a:moveTo>
                      <a:pt x="799" y="28526"/>
                    </a:moveTo>
                    <a:cubicBezTo>
                      <a:pt x="809" y="28589"/>
                      <a:pt x="820" y="28651"/>
                      <a:pt x="841" y="28713"/>
                    </a:cubicBezTo>
                    <a:cubicBezTo>
                      <a:pt x="820" y="28651"/>
                      <a:pt x="809" y="28599"/>
                      <a:pt x="799" y="28537"/>
                    </a:cubicBezTo>
                    <a:lnTo>
                      <a:pt x="799" y="28526"/>
                    </a:lnTo>
                    <a:close/>
                    <a:moveTo>
                      <a:pt x="25456" y="0"/>
                    </a:moveTo>
                    <a:cubicBezTo>
                      <a:pt x="25238" y="0"/>
                      <a:pt x="25020" y="0"/>
                      <a:pt x="24802" y="21"/>
                    </a:cubicBezTo>
                    <a:cubicBezTo>
                      <a:pt x="24761" y="32"/>
                      <a:pt x="24719" y="32"/>
                      <a:pt x="24678" y="32"/>
                    </a:cubicBezTo>
                    <a:cubicBezTo>
                      <a:pt x="23848" y="125"/>
                      <a:pt x="23018" y="364"/>
                      <a:pt x="22219" y="758"/>
                    </a:cubicBezTo>
                    <a:cubicBezTo>
                      <a:pt x="21774" y="975"/>
                      <a:pt x="21327" y="1256"/>
                      <a:pt x="20902" y="1577"/>
                    </a:cubicBezTo>
                    <a:cubicBezTo>
                      <a:pt x="20559" y="1795"/>
                      <a:pt x="20238" y="2054"/>
                      <a:pt x="19927" y="2324"/>
                    </a:cubicBezTo>
                    <a:cubicBezTo>
                      <a:pt x="19688" y="2521"/>
                      <a:pt x="19450" y="2739"/>
                      <a:pt x="19201" y="2936"/>
                    </a:cubicBezTo>
                    <a:cubicBezTo>
                      <a:pt x="18952" y="3144"/>
                      <a:pt x="18682" y="3331"/>
                      <a:pt x="18402" y="3497"/>
                    </a:cubicBezTo>
                    <a:cubicBezTo>
                      <a:pt x="17945" y="3766"/>
                      <a:pt x="17468" y="3994"/>
                      <a:pt x="16981" y="4202"/>
                    </a:cubicBezTo>
                    <a:cubicBezTo>
                      <a:pt x="16846" y="4243"/>
                      <a:pt x="16701" y="4285"/>
                      <a:pt x="16566" y="4326"/>
                    </a:cubicBezTo>
                    <a:cubicBezTo>
                      <a:pt x="16348" y="4368"/>
                      <a:pt x="16141" y="4409"/>
                      <a:pt x="15933" y="4440"/>
                    </a:cubicBezTo>
                    <a:cubicBezTo>
                      <a:pt x="15850" y="4451"/>
                      <a:pt x="15767" y="4461"/>
                      <a:pt x="15674" y="4461"/>
                    </a:cubicBezTo>
                    <a:cubicBezTo>
                      <a:pt x="15487" y="4482"/>
                      <a:pt x="15301" y="4492"/>
                      <a:pt x="15176" y="4492"/>
                    </a:cubicBezTo>
                    <a:cubicBezTo>
                      <a:pt x="15031" y="4502"/>
                      <a:pt x="14875" y="4502"/>
                      <a:pt x="14709" y="4502"/>
                    </a:cubicBezTo>
                    <a:cubicBezTo>
                      <a:pt x="14409" y="4502"/>
                      <a:pt x="14077" y="4492"/>
                      <a:pt x="13692" y="4472"/>
                    </a:cubicBezTo>
                    <a:lnTo>
                      <a:pt x="13713" y="4472"/>
                    </a:lnTo>
                    <a:cubicBezTo>
                      <a:pt x="13361" y="4451"/>
                      <a:pt x="13008" y="4419"/>
                      <a:pt x="12666" y="4389"/>
                    </a:cubicBezTo>
                    <a:lnTo>
                      <a:pt x="12634" y="4389"/>
                    </a:lnTo>
                    <a:cubicBezTo>
                      <a:pt x="12240" y="4357"/>
                      <a:pt x="11795" y="4316"/>
                      <a:pt x="11359" y="4295"/>
                    </a:cubicBezTo>
                    <a:cubicBezTo>
                      <a:pt x="11089" y="4285"/>
                      <a:pt x="10840" y="4274"/>
                      <a:pt x="10601" y="4274"/>
                    </a:cubicBezTo>
                    <a:cubicBezTo>
                      <a:pt x="10456" y="4274"/>
                      <a:pt x="10311" y="4274"/>
                      <a:pt x="10166" y="4285"/>
                    </a:cubicBezTo>
                    <a:cubicBezTo>
                      <a:pt x="10020" y="4285"/>
                      <a:pt x="9865" y="4295"/>
                      <a:pt x="9720" y="4306"/>
                    </a:cubicBezTo>
                    <a:cubicBezTo>
                      <a:pt x="9460" y="4326"/>
                      <a:pt x="9211" y="4368"/>
                      <a:pt x="8952" y="4409"/>
                    </a:cubicBezTo>
                    <a:cubicBezTo>
                      <a:pt x="8547" y="4482"/>
                      <a:pt x="8133" y="4596"/>
                      <a:pt x="7718" y="4741"/>
                    </a:cubicBezTo>
                    <a:cubicBezTo>
                      <a:pt x="7417" y="4845"/>
                      <a:pt x="7106" y="4979"/>
                      <a:pt x="6774" y="5145"/>
                    </a:cubicBezTo>
                    <a:cubicBezTo>
                      <a:pt x="6172" y="5447"/>
                      <a:pt x="5612" y="5809"/>
                      <a:pt x="5124" y="6224"/>
                    </a:cubicBezTo>
                    <a:cubicBezTo>
                      <a:pt x="4596" y="6650"/>
                      <a:pt x="4170" y="7137"/>
                      <a:pt x="3838" y="7667"/>
                    </a:cubicBezTo>
                    <a:cubicBezTo>
                      <a:pt x="3672" y="7936"/>
                      <a:pt x="3538" y="8227"/>
                      <a:pt x="3423" y="8517"/>
                    </a:cubicBezTo>
                    <a:cubicBezTo>
                      <a:pt x="3309" y="8808"/>
                      <a:pt x="3227" y="9119"/>
                      <a:pt x="3185" y="9451"/>
                    </a:cubicBezTo>
                    <a:cubicBezTo>
                      <a:pt x="3144" y="9762"/>
                      <a:pt x="3133" y="10104"/>
                      <a:pt x="3164" y="10456"/>
                    </a:cubicBezTo>
                    <a:cubicBezTo>
                      <a:pt x="3185" y="10788"/>
                      <a:pt x="3257" y="11152"/>
                      <a:pt x="3382" y="11535"/>
                    </a:cubicBezTo>
                    <a:cubicBezTo>
                      <a:pt x="3434" y="11691"/>
                      <a:pt x="3485" y="11846"/>
                      <a:pt x="3558" y="12012"/>
                    </a:cubicBezTo>
                    <a:lnTo>
                      <a:pt x="3568" y="12065"/>
                    </a:lnTo>
                    <a:cubicBezTo>
                      <a:pt x="3651" y="12251"/>
                      <a:pt x="3714" y="12427"/>
                      <a:pt x="3766" y="12583"/>
                    </a:cubicBezTo>
                    <a:cubicBezTo>
                      <a:pt x="3900" y="12936"/>
                      <a:pt x="3983" y="13226"/>
                      <a:pt x="4056" y="13517"/>
                    </a:cubicBezTo>
                    <a:cubicBezTo>
                      <a:pt x="4066" y="13568"/>
                      <a:pt x="4077" y="13610"/>
                      <a:pt x="4098" y="13662"/>
                    </a:cubicBezTo>
                    <a:cubicBezTo>
                      <a:pt x="4160" y="13973"/>
                      <a:pt x="4181" y="14243"/>
                      <a:pt x="4181" y="14502"/>
                    </a:cubicBezTo>
                    <a:cubicBezTo>
                      <a:pt x="4170" y="14689"/>
                      <a:pt x="4139" y="14875"/>
                      <a:pt x="4098" y="15052"/>
                    </a:cubicBezTo>
                    <a:cubicBezTo>
                      <a:pt x="4046" y="15228"/>
                      <a:pt x="3973" y="15394"/>
                      <a:pt x="3880" y="15560"/>
                    </a:cubicBezTo>
                    <a:cubicBezTo>
                      <a:pt x="3755" y="15767"/>
                      <a:pt x="3610" y="15965"/>
                      <a:pt x="3413" y="16162"/>
                    </a:cubicBezTo>
                    <a:cubicBezTo>
                      <a:pt x="3309" y="16276"/>
                      <a:pt x="3185" y="16380"/>
                      <a:pt x="3061" y="16494"/>
                    </a:cubicBezTo>
                    <a:cubicBezTo>
                      <a:pt x="2978" y="16556"/>
                      <a:pt x="2895" y="16618"/>
                      <a:pt x="2801" y="16691"/>
                    </a:cubicBezTo>
                    <a:cubicBezTo>
                      <a:pt x="2729" y="16743"/>
                      <a:pt x="2666" y="16795"/>
                      <a:pt x="2593" y="16857"/>
                    </a:cubicBezTo>
                    <a:cubicBezTo>
                      <a:pt x="2334" y="17065"/>
                      <a:pt x="2075" y="17313"/>
                      <a:pt x="1837" y="17572"/>
                    </a:cubicBezTo>
                    <a:cubicBezTo>
                      <a:pt x="1401" y="18050"/>
                      <a:pt x="1027" y="18620"/>
                      <a:pt x="737" y="19253"/>
                    </a:cubicBezTo>
                    <a:cubicBezTo>
                      <a:pt x="477" y="19834"/>
                      <a:pt x="281" y="20498"/>
                      <a:pt x="156" y="21224"/>
                    </a:cubicBezTo>
                    <a:cubicBezTo>
                      <a:pt x="42" y="21878"/>
                      <a:pt x="0" y="22604"/>
                      <a:pt x="11" y="23434"/>
                    </a:cubicBezTo>
                    <a:cubicBezTo>
                      <a:pt x="21" y="24035"/>
                      <a:pt x="52" y="24658"/>
                      <a:pt x="104" y="25331"/>
                    </a:cubicBezTo>
                    <a:cubicBezTo>
                      <a:pt x="166" y="26037"/>
                      <a:pt x="249" y="26742"/>
                      <a:pt x="364" y="27448"/>
                    </a:cubicBezTo>
                    <a:cubicBezTo>
                      <a:pt x="488" y="28184"/>
                      <a:pt x="643" y="28911"/>
                      <a:pt x="820" y="29605"/>
                    </a:cubicBezTo>
                    <a:cubicBezTo>
                      <a:pt x="1007" y="30342"/>
                      <a:pt x="1235" y="31037"/>
                      <a:pt x="1494" y="31670"/>
                    </a:cubicBezTo>
                    <a:cubicBezTo>
                      <a:pt x="1671" y="32115"/>
                      <a:pt x="1867" y="32530"/>
                      <a:pt x="2085" y="32915"/>
                    </a:cubicBezTo>
                    <a:cubicBezTo>
                      <a:pt x="2148" y="33039"/>
                      <a:pt x="2210" y="33164"/>
                      <a:pt x="2282" y="33288"/>
                    </a:cubicBezTo>
                    <a:cubicBezTo>
                      <a:pt x="2593" y="33837"/>
                      <a:pt x="2967" y="34346"/>
                      <a:pt x="3361" y="34823"/>
                    </a:cubicBezTo>
                    <a:cubicBezTo>
                      <a:pt x="3776" y="35456"/>
                      <a:pt x="4222" y="35953"/>
                      <a:pt x="4720" y="36358"/>
                    </a:cubicBezTo>
                    <a:cubicBezTo>
                      <a:pt x="4741" y="36379"/>
                      <a:pt x="4762" y="36379"/>
                      <a:pt x="4792" y="36379"/>
                    </a:cubicBezTo>
                    <a:lnTo>
                      <a:pt x="4803" y="36379"/>
                    </a:lnTo>
                    <a:cubicBezTo>
                      <a:pt x="4834" y="36379"/>
                      <a:pt x="4855" y="36368"/>
                      <a:pt x="4875" y="36338"/>
                    </a:cubicBezTo>
                    <a:cubicBezTo>
                      <a:pt x="4896" y="36317"/>
                      <a:pt x="4907" y="36275"/>
                      <a:pt x="4907" y="36234"/>
                    </a:cubicBezTo>
                    <a:cubicBezTo>
                      <a:pt x="4896" y="36202"/>
                      <a:pt x="4886" y="36182"/>
                      <a:pt x="4865" y="36161"/>
                    </a:cubicBezTo>
                    <a:cubicBezTo>
                      <a:pt x="4824" y="36130"/>
                      <a:pt x="4792" y="36099"/>
                      <a:pt x="4762" y="36078"/>
                    </a:cubicBezTo>
                    <a:cubicBezTo>
                      <a:pt x="4762" y="36068"/>
                      <a:pt x="4772" y="36047"/>
                      <a:pt x="4772" y="36036"/>
                    </a:cubicBezTo>
                    <a:cubicBezTo>
                      <a:pt x="4772" y="36006"/>
                      <a:pt x="4762" y="35964"/>
                      <a:pt x="4741" y="35943"/>
                    </a:cubicBezTo>
                    <a:cubicBezTo>
                      <a:pt x="4730" y="35933"/>
                      <a:pt x="4720" y="35933"/>
                      <a:pt x="4709" y="35923"/>
                    </a:cubicBezTo>
                    <a:lnTo>
                      <a:pt x="4709" y="35923"/>
                    </a:lnTo>
                    <a:cubicBezTo>
                      <a:pt x="5301" y="36057"/>
                      <a:pt x="5975" y="36119"/>
                      <a:pt x="6763" y="36119"/>
                    </a:cubicBezTo>
                    <a:cubicBezTo>
                      <a:pt x="6919" y="36119"/>
                      <a:pt x="7074" y="36119"/>
                      <a:pt x="7240" y="36109"/>
                    </a:cubicBezTo>
                    <a:cubicBezTo>
                      <a:pt x="7604" y="36099"/>
                      <a:pt x="7987" y="36078"/>
                      <a:pt x="8444" y="36036"/>
                    </a:cubicBezTo>
                    <a:cubicBezTo>
                      <a:pt x="8683" y="36016"/>
                      <a:pt x="8932" y="35995"/>
                      <a:pt x="9149" y="35974"/>
                    </a:cubicBezTo>
                    <a:lnTo>
                      <a:pt x="9232" y="35964"/>
                    </a:lnTo>
                    <a:lnTo>
                      <a:pt x="9305" y="35953"/>
                    </a:lnTo>
                    <a:lnTo>
                      <a:pt x="9347" y="35953"/>
                    </a:lnTo>
                    <a:cubicBezTo>
                      <a:pt x="9668" y="35923"/>
                      <a:pt x="9937" y="35891"/>
                      <a:pt x="10207" y="35870"/>
                    </a:cubicBezTo>
                    <a:lnTo>
                      <a:pt x="10269" y="35861"/>
                    </a:lnTo>
                    <a:cubicBezTo>
                      <a:pt x="12500" y="35663"/>
                      <a:pt x="14730" y="35632"/>
                      <a:pt x="16804" y="35622"/>
                    </a:cubicBezTo>
                    <a:lnTo>
                      <a:pt x="17811" y="35612"/>
                    </a:lnTo>
                    <a:lnTo>
                      <a:pt x="17945" y="35612"/>
                    </a:lnTo>
                    <a:cubicBezTo>
                      <a:pt x="19740" y="35601"/>
                      <a:pt x="21587" y="35601"/>
                      <a:pt x="23412" y="35508"/>
                    </a:cubicBezTo>
                    <a:cubicBezTo>
                      <a:pt x="24159" y="35476"/>
                      <a:pt x="24875" y="35425"/>
                      <a:pt x="25559" y="35373"/>
                    </a:cubicBezTo>
                    <a:cubicBezTo>
                      <a:pt x="25912" y="35342"/>
                      <a:pt x="26296" y="35300"/>
                      <a:pt x="26690" y="35259"/>
                    </a:cubicBezTo>
                    <a:cubicBezTo>
                      <a:pt x="27105" y="35207"/>
                      <a:pt x="27592" y="35144"/>
                      <a:pt x="28080" y="35061"/>
                    </a:cubicBezTo>
                    <a:cubicBezTo>
                      <a:pt x="28454" y="35010"/>
                      <a:pt x="28786" y="34937"/>
                      <a:pt x="29107" y="34844"/>
                    </a:cubicBezTo>
                    <a:cubicBezTo>
                      <a:pt x="29802" y="34657"/>
                      <a:pt x="30342" y="34377"/>
                      <a:pt x="30767" y="34014"/>
                    </a:cubicBezTo>
                    <a:cubicBezTo>
                      <a:pt x="30985" y="33817"/>
                      <a:pt x="31181" y="33588"/>
                      <a:pt x="31347" y="33319"/>
                    </a:cubicBezTo>
                    <a:cubicBezTo>
                      <a:pt x="31420" y="33194"/>
                      <a:pt x="31483" y="33060"/>
                      <a:pt x="31555" y="32904"/>
                    </a:cubicBezTo>
                    <a:cubicBezTo>
                      <a:pt x="31617" y="32769"/>
                      <a:pt x="31669" y="32603"/>
                      <a:pt x="31721" y="32396"/>
                    </a:cubicBezTo>
                    <a:cubicBezTo>
                      <a:pt x="31825" y="32022"/>
                      <a:pt x="31887" y="31618"/>
                      <a:pt x="31898" y="31110"/>
                    </a:cubicBezTo>
                    <a:cubicBezTo>
                      <a:pt x="31918" y="30580"/>
                      <a:pt x="31877" y="30010"/>
                      <a:pt x="31773" y="29388"/>
                    </a:cubicBezTo>
                    <a:cubicBezTo>
                      <a:pt x="31669" y="28786"/>
                      <a:pt x="31503" y="28184"/>
                      <a:pt x="31379" y="27728"/>
                    </a:cubicBezTo>
                    <a:cubicBezTo>
                      <a:pt x="31306" y="27489"/>
                      <a:pt x="31234" y="27261"/>
                      <a:pt x="31171" y="27033"/>
                    </a:cubicBezTo>
                    <a:lnTo>
                      <a:pt x="31161" y="27023"/>
                    </a:lnTo>
                    <a:lnTo>
                      <a:pt x="31151" y="26991"/>
                    </a:lnTo>
                    <a:lnTo>
                      <a:pt x="31140" y="26960"/>
                    </a:lnTo>
                    <a:cubicBezTo>
                      <a:pt x="31057" y="26670"/>
                      <a:pt x="30964" y="26359"/>
                      <a:pt x="30881" y="26037"/>
                    </a:cubicBezTo>
                    <a:cubicBezTo>
                      <a:pt x="30808" y="25799"/>
                      <a:pt x="30746" y="25550"/>
                      <a:pt x="30694" y="25280"/>
                    </a:cubicBezTo>
                    <a:cubicBezTo>
                      <a:pt x="30611" y="24907"/>
                      <a:pt x="30559" y="24564"/>
                      <a:pt x="30518" y="24222"/>
                    </a:cubicBezTo>
                    <a:cubicBezTo>
                      <a:pt x="30476" y="23858"/>
                      <a:pt x="30466" y="23485"/>
                      <a:pt x="30476" y="23102"/>
                    </a:cubicBezTo>
                    <a:cubicBezTo>
                      <a:pt x="30487" y="22790"/>
                      <a:pt x="30518" y="22468"/>
                      <a:pt x="30570" y="22157"/>
                    </a:cubicBezTo>
                    <a:cubicBezTo>
                      <a:pt x="30611" y="21857"/>
                      <a:pt x="30684" y="21546"/>
                      <a:pt x="30787" y="21182"/>
                    </a:cubicBezTo>
                    <a:lnTo>
                      <a:pt x="30787" y="21172"/>
                    </a:lnTo>
                    <a:cubicBezTo>
                      <a:pt x="30787" y="21161"/>
                      <a:pt x="30798" y="21161"/>
                      <a:pt x="30798" y="21161"/>
                    </a:cubicBezTo>
                    <a:cubicBezTo>
                      <a:pt x="30995" y="20467"/>
                      <a:pt x="31223" y="19782"/>
                      <a:pt x="31441" y="19118"/>
                    </a:cubicBezTo>
                    <a:lnTo>
                      <a:pt x="31472" y="19056"/>
                    </a:lnTo>
                    <a:cubicBezTo>
                      <a:pt x="31576" y="18724"/>
                      <a:pt x="31679" y="18423"/>
                      <a:pt x="31783" y="18112"/>
                    </a:cubicBezTo>
                    <a:cubicBezTo>
                      <a:pt x="31960" y="17572"/>
                      <a:pt x="32105" y="17074"/>
                      <a:pt x="32230" y="16608"/>
                    </a:cubicBezTo>
                    <a:cubicBezTo>
                      <a:pt x="32364" y="16058"/>
                      <a:pt x="32478" y="15519"/>
                      <a:pt x="32551" y="15000"/>
                    </a:cubicBezTo>
                    <a:cubicBezTo>
                      <a:pt x="32603" y="14637"/>
                      <a:pt x="32634" y="14274"/>
                      <a:pt x="32654" y="13963"/>
                    </a:cubicBezTo>
                    <a:cubicBezTo>
                      <a:pt x="32675" y="13662"/>
                      <a:pt x="32696" y="13361"/>
                      <a:pt x="32707" y="13029"/>
                    </a:cubicBezTo>
                    <a:cubicBezTo>
                      <a:pt x="32737" y="12376"/>
                      <a:pt x="32737" y="11722"/>
                      <a:pt x="32717" y="11058"/>
                    </a:cubicBezTo>
                    <a:cubicBezTo>
                      <a:pt x="32665" y="9637"/>
                      <a:pt x="32499" y="8268"/>
                      <a:pt x="32209" y="6982"/>
                    </a:cubicBezTo>
                    <a:cubicBezTo>
                      <a:pt x="31898" y="5581"/>
                      <a:pt x="31441" y="4347"/>
                      <a:pt x="30850" y="3320"/>
                    </a:cubicBezTo>
                    <a:cubicBezTo>
                      <a:pt x="30549" y="2780"/>
                      <a:pt x="30186" y="2293"/>
                      <a:pt x="29791" y="1868"/>
                    </a:cubicBezTo>
                    <a:cubicBezTo>
                      <a:pt x="29397" y="1432"/>
                      <a:pt x="28941" y="1069"/>
                      <a:pt x="28443" y="768"/>
                    </a:cubicBezTo>
                    <a:cubicBezTo>
                      <a:pt x="27945" y="478"/>
                      <a:pt x="27385" y="260"/>
                      <a:pt x="26783" y="136"/>
                    </a:cubicBezTo>
                    <a:cubicBezTo>
                      <a:pt x="26493" y="63"/>
                      <a:pt x="26172" y="21"/>
                      <a:pt x="25840" y="11"/>
                    </a:cubicBezTo>
                    <a:cubicBezTo>
                      <a:pt x="25704" y="0"/>
                      <a:pt x="25580" y="0"/>
                      <a:pt x="25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421;p50"/>
              <p:cNvSpPr/>
              <p:nvPr/>
            </p:nvSpPr>
            <p:spPr>
              <a:xfrm>
                <a:off x="4156500" y="3513400"/>
                <a:ext cx="76087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0435" h="8850" extrusionOk="0">
                    <a:moveTo>
                      <a:pt x="15218" y="1"/>
                    </a:moveTo>
                    <a:cubicBezTo>
                      <a:pt x="6826" y="1"/>
                      <a:pt x="0" y="1982"/>
                      <a:pt x="0" y="4431"/>
                    </a:cubicBezTo>
                    <a:cubicBezTo>
                      <a:pt x="0" y="6868"/>
                      <a:pt x="6826" y="8849"/>
                      <a:pt x="15218" y="8849"/>
                    </a:cubicBezTo>
                    <a:cubicBezTo>
                      <a:pt x="23620" y="8849"/>
                      <a:pt x="30435" y="6868"/>
                      <a:pt x="30435" y="4431"/>
                    </a:cubicBezTo>
                    <a:cubicBezTo>
                      <a:pt x="30435" y="1982"/>
                      <a:pt x="23620" y="1"/>
                      <a:pt x="15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422;p50"/>
              <p:cNvSpPr/>
              <p:nvPr/>
            </p:nvSpPr>
            <p:spPr>
              <a:xfrm>
                <a:off x="4174650" y="3048975"/>
                <a:ext cx="253400" cy="432825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7313" extrusionOk="0">
                    <a:moveTo>
                      <a:pt x="3621" y="0"/>
                    </a:moveTo>
                    <a:cubicBezTo>
                      <a:pt x="3340" y="0"/>
                      <a:pt x="3040" y="145"/>
                      <a:pt x="2739" y="446"/>
                    </a:cubicBezTo>
                    <a:cubicBezTo>
                      <a:pt x="2427" y="747"/>
                      <a:pt x="2199" y="1130"/>
                      <a:pt x="2054" y="1607"/>
                    </a:cubicBezTo>
                    <a:cubicBezTo>
                      <a:pt x="1982" y="1815"/>
                      <a:pt x="1930" y="2033"/>
                      <a:pt x="1899" y="2292"/>
                    </a:cubicBezTo>
                    <a:cubicBezTo>
                      <a:pt x="1867" y="2520"/>
                      <a:pt x="1857" y="2769"/>
                      <a:pt x="1857" y="3018"/>
                    </a:cubicBezTo>
                    <a:cubicBezTo>
                      <a:pt x="1857" y="3485"/>
                      <a:pt x="1920" y="3983"/>
                      <a:pt x="2033" y="4470"/>
                    </a:cubicBezTo>
                    <a:cubicBezTo>
                      <a:pt x="2096" y="4761"/>
                      <a:pt x="2179" y="5041"/>
                      <a:pt x="2282" y="5300"/>
                    </a:cubicBezTo>
                    <a:cubicBezTo>
                      <a:pt x="2220" y="5249"/>
                      <a:pt x="2137" y="5197"/>
                      <a:pt x="2065" y="5155"/>
                    </a:cubicBezTo>
                    <a:cubicBezTo>
                      <a:pt x="1961" y="5104"/>
                      <a:pt x="1857" y="5072"/>
                      <a:pt x="1754" y="5051"/>
                    </a:cubicBezTo>
                    <a:cubicBezTo>
                      <a:pt x="1701" y="5041"/>
                      <a:pt x="1650" y="5041"/>
                      <a:pt x="1598" y="5041"/>
                    </a:cubicBezTo>
                    <a:lnTo>
                      <a:pt x="1588" y="5041"/>
                    </a:lnTo>
                    <a:cubicBezTo>
                      <a:pt x="1535" y="5041"/>
                      <a:pt x="1494" y="5041"/>
                      <a:pt x="1432" y="5051"/>
                    </a:cubicBezTo>
                    <a:cubicBezTo>
                      <a:pt x="1339" y="5072"/>
                      <a:pt x="1235" y="5104"/>
                      <a:pt x="1141" y="5166"/>
                    </a:cubicBezTo>
                    <a:cubicBezTo>
                      <a:pt x="1048" y="5228"/>
                      <a:pt x="965" y="5311"/>
                      <a:pt x="892" y="5415"/>
                    </a:cubicBezTo>
                    <a:cubicBezTo>
                      <a:pt x="830" y="5508"/>
                      <a:pt x="779" y="5611"/>
                      <a:pt x="737" y="5747"/>
                    </a:cubicBezTo>
                    <a:cubicBezTo>
                      <a:pt x="696" y="5840"/>
                      <a:pt x="675" y="5954"/>
                      <a:pt x="664" y="6079"/>
                    </a:cubicBezTo>
                    <a:cubicBezTo>
                      <a:pt x="643" y="6286"/>
                      <a:pt x="654" y="6504"/>
                      <a:pt x="716" y="6753"/>
                    </a:cubicBezTo>
                    <a:cubicBezTo>
                      <a:pt x="768" y="6971"/>
                      <a:pt x="851" y="7188"/>
                      <a:pt x="965" y="7448"/>
                    </a:cubicBezTo>
                    <a:cubicBezTo>
                      <a:pt x="1193" y="7914"/>
                      <a:pt x="1494" y="8361"/>
                      <a:pt x="1764" y="8755"/>
                    </a:cubicBezTo>
                    <a:lnTo>
                      <a:pt x="1826" y="8848"/>
                    </a:lnTo>
                    <a:lnTo>
                      <a:pt x="1899" y="8952"/>
                    </a:lnTo>
                    <a:cubicBezTo>
                      <a:pt x="1805" y="8859"/>
                      <a:pt x="1701" y="8786"/>
                      <a:pt x="1598" y="8713"/>
                    </a:cubicBezTo>
                    <a:cubicBezTo>
                      <a:pt x="1411" y="8578"/>
                      <a:pt x="1235" y="8495"/>
                      <a:pt x="1079" y="8454"/>
                    </a:cubicBezTo>
                    <a:cubicBezTo>
                      <a:pt x="1017" y="8444"/>
                      <a:pt x="954" y="8433"/>
                      <a:pt x="903" y="8433"/>
                    </a:cubicBezTo>
                    <a:cubicBezTo>
                      <a:pt x="872" y="8433"/>
                      <a:pt x="841" y="8444"/>
                      <a:pt x="809" y="8444"/>
                    </a:cubicBezTo>
                    <a:cubicBezTo>
                      <a:pt x="726" y="8454"/>
                      <a:pt x="643" y="8485"/>
                      <a:pt x="581" y="8527"/>
                    </a:cubicBezTo>
                    <a:cubicBezTo>
                      <a:pt x="426" y="8630"/>
                      <a:pt x="322" y="8806"/>
                      <a:pt x="249" y="9066"/>
                    </a:cubicBezTo>
                    <a:cubicBezTo>
                      <a:pt x="208" y="9253"/>
                      <a:pt x="187" y="9460"/>
                      <a:pt x="208" y="9678"/>
                    </a:cubicBezTo>
                    <a:cubicBezTo>
                      <a:pt x="228" y="9896"/>
                      <a:pt x="281" y="10113"/>
                      <a:pt x="364" y="10352"/>
                    </a:cubicBezTo>
                    <a:cubicBezTo>
                      <a:pt x="426" y="10570"/>
                      <a:pt x="519" y="10798"/>
                      <a:pt x="643" y="11047"/>
                    </a:cubicBezTo>
                    <a:cubicBezTo>
                      <a:pt x="851" y="11452"/>
                      <a:pt x="1100" y="11867"/>
                      <a:pt x="1422" y="12303"/>
                    </a:cubicBezTo>
                    <a:lnTo>
                      <a:pt x="1463" y="12365"/>
                    </a:lnTo>
                    <a:cubicBezTo>
                      <a:pt x="1339" y="12292"/>
                      <a:pt x="1214" y="12240"/>
                      <a:pt x="1079" y="12220"/>
                    </a:cubicBezTo>
                    <a:cubicBezTo>
                      <a:pt x="1007" y="12199"/>
                      <a:pt x="934" y="12188"/>
                      <a:pt x="862" y="12188"/>
                    </a:cubicBezTo>
                    <a:cubicBezTo>
                      <a:pt x="747" y="12188"/>
                      <a:pt x="643" y="12209"/>
                      <a:pt x="550" y="12250"/>
                    </a:cubicBezTo>
                    <a:cubicBezTo>
                      <a:pt x="467" y="12282"/>
                      <a:pt x="384" y="12323"/>
                      <a:pt x="322" y="12386"/>
                    </a:cubicBezTo>
                    <a:cubicBezTo>
                      <a:pt x="249" y="12437"/>
                      <a:pt x="198" y="12510"/>
                      <a:pt x="145" y="12593"/>
                    </a:cubicBezTo>
                    <a:cubicBezTo>
                      <a:pt x="52" y="12759"/>
                      <a:pt x="0" y="12966"/>
                      <a:pt x="0" y="13225"/>
                    </a:cubicBezTo>
                    <a:cubicBezTo>
                      <a:pt x="0" y="13340"/>
                      <a:pt x="11" y="13464"/>
                      <a:pt x="42" y="13630"/>
                    </a:cubicBezTo>
                    <a:cubicBezTo>
                      <a:pt x="62" y="13755"/>
                      <a:pt x="94" y="13879"/>
                      <a:pt x="135" y="14014"/>
                    </a:cubicBezTo>
                    <a:cubicBezTo>
                      <a:pt x="291" y="14470"/>
                      <a:pt x="560" y="14937"/>
                      <a:pt x="965" y="15424"/>
                    </a:cubicBezTo>
                    <a:cubicBezTo>
                      <a:pt x="1432" y="15995"/>
                      <a:pt x="2003" y="16482"/>
                      <a:pt x="2542" y="16960"/>
                    </a:cubicBezTo>
                    <a:lnTo>
                      <a:pt x="2791" y="17178"/>
                    </a:lnTo>
                    <a:cubicBezTo>
                      <a:pt x="2801" y="17178"/>
                      <a:pt x="2812" y="17188"/>
                      <a:pt x="2822" y="17188"/>
                    </a:cubicBezTo>
                    <a:cubicBezTo>
                      <a:pt x="2832" y="17209"/>
                      <a:pt x="2863" y="17219"/>
                      <a:pt x="2884" y="17219"/>
                    </a:cubicBezTo>
                    <a:cubicBezTo>
                      <a:pt x="3081" y="17229"/>
                      <a:pt x="3268" y="17240"/>
                      <a:pt x="3465" y="17250"/>
                    </a:cubicBezTo>
                    <a:cubicBezTo>
                      <a:pt x="3870" y="17282"/>
                      <a:pt x="4285" y="17302"/>
                      <a:pt x="4700" y="17312"/>
                    </a:cubicBezTo>
                    <a:lnTo>
                      <a:pt x="4928" y="17312"/>
                    </a:lnTo>
                    <a:cubicBezTo>
                      <a:pt x="5488" y="17312"/>
                      <a:pt x="5944" y="17271"/>
                      <a:pt x="6359" y="17178"/>
                    </a:cubicBezTo>
                    <a:cubicBezTo>
                      <a:pt x="6629" y="17116"/>
                      <a:pt x="6878" y="17022"/>
                      <a:pt x="7106" y="16908"/>
                    </a:cubicBezTo>
                    <a:cubicBezTo>
                      <a:pt x="7344" y="16794"/>
                      <a:pt x="7552" y="16638"/>
                      <a:pt x="7729" y="16452"/>
                    </a:cubicBezTo>
                    <a:cubicBezTo>
                      <a:pt x="7832" y="16348"/>
                      <a:pt x="7915" y="16224"/>
                      <a:pt x="8008" y="16120"/>
                    </a:cubicBezTo>
                    <a:cubicBezTo>
                      <a:pt x="8081" y="16005"/>
                      <a:pt x="8164" y="15892"/>
                      <a:pt x="8257" y="15746"/>
                    </a:cubicBezTo>
                    <a:cubicBezTo>
                      <a:pt x="8413" y="15497"/>
                      <a:pt x="8558" y="15238"/>
                      <a:pt x="8704" y="14937"/>
                    </a:cubicBezTo>
                    <a:cubicBezTo>
                      <a:pt x="8953" y="14408"/>
                      <a:pt x="9170" y="13817"/>
                      <a:pt x="9367" y="13132"/>
                    </a:cubicBezTo>
                    <a:cubicBezTo>
                      <a:pt x="9513" y="12593"/>
                      <a:pt x="9658" y="12001"/>
                      <a:pt x="9792" y="11317"/>
                    </a:cubicBezTo>
                    <a:cubicBezTo>
                      <a:pt x="9907" y="10726"/>
                      <a:pt x="9990" y="10186"/>
                      <a:pt x="10041" y="9668"/>
                    </a:cubicBezTo>
                    <a:cubicBezTo>
                      <a:pt x="10114" y="8962"/>
                      <a:pt x="10135" y="8381"/>
                      <a:pt x="10094" y="7842"/>
                    </a:cubicBezTo>
                    <a:cubicBezTo>
                      <a:pt x="10062" y="7541"/>
                      <a:pt x="10021" y="7271"/>
                      <a:pt x="9958" y="7022"/>
                    </a:cubicBezTo>
                    <a:cubicBezTo>
                      <a:pt x="9917" y="6898"/>
                      <a:pt x="9875" y="6773"/>
                      <a:pt x="9834" y="6660"/>
                    </a:cubicBezTo>
                    <a:cubicBezTo>
                      <a:pt x="9803" y="6597"/>
                      <a:pt x="9772" y="6535"/>
                      <a:pt x="9741" y="6483"/>
                    </a:cubicBezTo>
                    <a:cubicBezTo>
                      <a:pt x="9720" y="6431"/>
                      <a:pt x="9679" y="6379"/>
                      <a:pt x="9637" y="6317"/>
                    </a:cubicBezTo>
                    <a:cubicBezTo>
                      <a:pt x="9502" y="6151"/>
                      <a:pt x="9315" y="6037"/>
                      <a:pt x="9118" y="6006"/>
                    </a:cubicBezTo>
                    <a:cubicBezTo>
                      <a:pt x="9066" y="5996"/>
                      <a:pt x="9015" y="5985"/>
                      <a:pt x="8962" y="5985"/>
                    </a:cubicBezTo>
                    <a:cubicBezTo>
                      <a:pt x="8817" y="5985"/>
                      <a:pt x="8662" y="6016"/>
                      <a:pt x="8506" y="6079"/>
                    </a:cubicBezTo>
                    <a:cubicBezTo>
                      <a:pt x="8247" y="6182"/>
                      <a:pt x="7987" y="6358"/>
                      <a:pt x="7729" y="6597"/>
                    </a:cubicBezTo>
                    <a:cubicBezTo>
                      <a:pt x="7614" y="6711"/>
                      <a:pt x="7510" y="6826"/>
                      <a:pt x="7407" y="6960"/>
                    </a:cubicBezTo>
                    <a:lnTo>
                      <a:pt x="7397" y="6971"/>
                    </a:lnTo>
                    <a:lnTo>
                      <a:pt x="7376" y="7001"/>
                    </a:lnTo>
                    <a:cubicBezTo>
                      <a:pt x="7469" y="6722"/>
                      <a:pt x="7542" y="6441"/>
                      <a:pt x="7604" y="6162"/>
                    </a:cubicBezTo>
                    <a:cubicBezTo>
                      <a:pt x="7655" y="5923"/>
                      <a:pt x="7687" y="5674"/>
                      <a:pt x="7708" y="5446"/>
                    </a:cubicBezTo>
                    <a:cubicBezTo>
                      <a:pt x="7738" y="5197"/>
                      <a:pt x="7738" y="4968"/>
                      <a:pt x="7708" y="4761"/>
                    </a:cubicBezTo>
                    <a:cubicBezTo>
                      <a:pt x="7687" y="4533"/>
                      <a:pt x="7625" y="4346"/>
                      <a:pt x="7542" y="4180"/>
                    </a:cubicBezTo>
                    <a:cubicBezTo>
                      <a:pt x="7448" y="3993"/>
                      <a:pt x="7293" y="3848"/>
                      <a:pt x="7116" y="3765"/>
                    </a:cubicBezTo>
                    <a:cubicBezTo>
                      <a:pt x="7033" y="3724"/>
                      <a:pt x="6940" y="3703"/>
                      <a:pt x="6836" y="3693"/>
                    </a:cubicBezTo>
                    <a:lnTo>
                      <a:pt x="6795" y="3693"/>
                    </a:lnTo>
                    <a:cubicBezTo>
                      <a:pt x="6722" y="3693"/>
                      <a:pt x="6650" y="3703"/>
                      <a:pt x="6567" y="3724"/>
                    </a:cubicBezTo>
                    <a:cubicBezTo>
                      <a:pt x="6401" y="3776"/>
                      <a:pt x="6235" y="3880"/>
                      <a:pt x="6058" y="4035"/>
                    </a:cubicBezTo>
                    <a:cubicBezTo>
                      <a:pt x="5954" y="4129"/>
                      <a:pt x="5861" y="4232"/>
                      <a:pt x="5768" y="4357"/>
                    </a:cubicBezTo>
                    <a:cubicBezTo>
                      <a:pt x="5675" y="4460"/>
                      <a:pt x="5592" y="4585"/>
                      <a:pt x="5519" y="4719"/>
                    </a:cubicBezTo>
                    <a:cubicBezTo>
                      <a:pt x="5456" y="4813"/>
                      <a:pt x="5405" y="4917"/>
                      <a:pt x="5353" y="5021"/>
                    </a:cubicBezTo>
                    <a:cubicBezTo>
                      <a:pt x="5353" y="4387"/>
                      <a:pt x="5311" y="3776"/>
                      <a:pt x="5239" y="3195"/>
                    </a:cubicBezTo>
                    <a:cubicBezTo>
                      <a:pt x="5197" y="2831"/>
                      <a:pt x="5156" y="2541"/>
                      <a:pt x="5104" y="2271"/>
                    </a:cubicBezTo>
                    <a:cubicBezTo>
                      <a:pt x="5073" y="2095"/>
                      <a:pt x="5032" y="1929"/>
                      <a:pt x="4979" y="1753"/>
                    </a:cubicBezTo>
                    <a:cubicBezTo>
                      <a:pt x="4928" y="1566"/>
                      <a:pt x="4866" y="1369"/>
                      <a:pt x="4803" y="1193"/>
                    </a:cubicBezTo>
                    <a:cubicBezTo>
                      <a:pt x="4720" y="985"/>
                      <a:pt x="4637" y="819"/>
                      <a:pt x="4544" y="664"/>
                    </a:cubicBezTo>
                    <a:cubicBezTo>
                      <a:pt x="4326" y="291"/>
                      <a:pt x="4066" y="72"/>
                      <a:pt x="3787" y="10"/>
                    </a:cubicBezTo>
                    <a:cubicBezTo>
                      <a:pt x="3734" y="0"/>
                      <a:pt x="3683" y="0"/>
                      <a:pt x="3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423;p50"/>
              <p:cNvSpPr/>
              <p:nvPr/>
            </p:nvSpPr>
            <p:spPr>
              <a:xfrm>
                <a:off x="4255300" y="3059575"/>
                <a:ext cx="60200" cy="46855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8742" extrusionOk="0">
                    <a:moveTo>
                      <a:pt x="5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52" y="655"/>
                      <a:pt x="94" y="1266"/>
                      <a:pt x="125" y="1879"/>
                    </a:cubicBezTo>
                    <a:cubicBezTo>
                      <a:pt x="135" y="2179"/>
                      <a:pt x="146" y="2490"/>
                      <a:pt x="156" y="2792"/>
                    </a:cubicBezTo>
                    <a:cubicBezTo>
                      <a:pt x="167" y="3103"/>
                      <a:pt x="177" y="3403"/>
                      <a:pt x="187" y="3714"/>
                    </a:cubicBezTo>
                    <a:cubicBezTo>
                      <a:pt x="218" y="4939"/>
                      <a:pt x="239" y="6163"/>
                      <a:pt x="280" y="7387"/>
                    </a:cubicBezTo>
                    <a:cubicBezTo>
                      <a:pt x="312" y="7999"/>
                      <a:pt x="342" y="8611"/>
                      <a:pt x="384" y="9223"/>
                    </a:cubicBezTo>
                    <a:cubicBezTo>
                      <a:pt x="425" y="9825"/>
                      <a:pt x="478" y="10426"/>
                      <a:pt x="540" y="11028"/>
                    </a:cubicBezTo>
                    <a:cubicBezTo>
                      <a:pt x="674" y="12210"/>
                      <a:pt x="840" y="13382"/>
                      <a:pt x="1059" y="14544"/>
                    </a:cubicBezTo>
                    <a:cubicBezTo>
                      <a:pt x="1193" y="15239"/>
                      <a:pt x="1338" y="15934"/>
                      <a:pt x="1515" y="16619"/>
                    </a:cubicBezTo>
                    <a:cubicBezTo>
                      <a:pt x="1598" y="16961"/>
                      <a:pt x="1691" y="17303"/>
                      <a:pt x="1785" y="17646"/>
                    </a:cubicBezTo>
                    <a:cubicBezTo>
                      <a:pt x="1836" y="17822"/>
                      <a:pt x="1878" y="17988"/>
                      <a:pt x="1940" y="18154"/>
                    </a:cubicBezTo>
                    <a:cubicBezTo>
                      <a:pt x="1992" y="18331"/>
                      <a:pt x="2044" y="18506"/>
                      <a:pt x="2127" y="18663"/>
                    </a:cubicBezTo>
                    <a:cubicBezTo>
                      <a:pt x="2137" y="18693"/>
                      <a:pt x="2158" y="18704"/>
                      <a:pt x="2179" y="18725"/>
                    </a:cubicBezTo>
                    <a:cubicBezTo>
                      <a:pt x="2197" y="18737"/>
                      <a:pt x="2222" y="18742"/>
                      <a:pt x="2246" y="18742"/>
                    </a:cubicBezTo>
                    <a:cubicBezTo>
                      <a:pt x="2263" y="18742"/>
                      <a:pt x="2280" y="18739"/>
                      <a:pt x="2293" y="18735"/>
                    </a:cubicBezTo>
                    <a:cubicBezTo>
                      <a:pt x="2334" y="18725"/>
                      <a:pt x="2366" y="18704"/>
                      <a:pt x="2386" y="18663"/>
                    </a:cubicBezTo>
                    <a:cubicBezTo>
                      <a:pt x="2396" y="18652"/>
                      <a:pt x="2396" y="18642"/>
                      <a:pt x="2407" y="18631"/>
                    </a:cubicBezTo>
                    <a:lnTo>
                      <a:pt x="2407" y="18548"/>
                    </a:lnTo>
                    <a:cubicBezTo>
                      <a:pt x="2376" y="18403"/>
                      <a:pt x="2345" y="18268"/>
                      <a:pt x="2303" y="18133"/>
                    </a:cubicBezTo>
                    <a:cubicBezTo>
                      <a:pt x="2262" y="17978"/>
                      <a:pt x="2220" y="17833"/>
                      <a:pt x="2179" y="17687"/>
                    </a:cubicBezTo>
                    <a:cubicBezTo>
                      <a:pt x="2106" y="17397"/>
                      <a:pt x="2023" y="17116"/>
                      <a:pt x="1951" y="16826"/>
                    </a:cubicBezTo>
                    <a:cubicBezTo>
                      <a:pt x="1806" y="16256"/>
                      <a:pt x="1670" y="15685"/>
                      <a:pt x="1536" y="15104"/>
                    </a:cubicBezTo>
                    <a:cubicBezTo>
                      <a:pt x="1411" y="14534"/>
                      <a:pt x="1308" y="13953"/>
                      <a:pt x="1204" y="13372"/>
                    </a:cubicBezTo>
                    <a:cubicBezTo>
                      <a:pt x="1089" y="12791"/>
                      <a:pt x="1006" y="12210"/>
                      <a:pt x="923" y="11619"/>
                    </a:cubicBezTo>
                    <a:cubicBezTo>
                      <a:pt x="913" y="11547"/>
                      <a:pt x="903" y="11464"/>
                      <a:pt x="893" y="11391"/>
                    </a:cubicBezTo>
                    <a:lnTo>
                      <a:pt x="893" y="11422"/>
                    </a:lnTo>
                    <a:cubicBezTo>
                      <a:pt x="810" y="10820"/>
                      <a:pt x="737" y="10219"/>
                      <a:pt x="685" y="9617"/>
                    </a:cubicBezTo>
                    <a:cubicBezTo>
                      <a:pt x="623" y="9016"/>
                      <a:pt x="581" y="8403"/>
                      <a:pt x="540" y="7792"/>
                    </a:cubicBezTo>
                    <a:cubicBezTo>
                      <a:pt x="467" y="6568"/>
                      <a:pt x="416" y="5343"/>
                      <a:pt x="363" y="4119"/>
                    </a:cubicBezTo>
                    <a:cubicBezTo>
                      <a:pt x="342" y="3788"/>
                      <a:pt x="333" y="3456"/>
                      <a:pt x="312" y="3124"/>
                    </a:cubicBezTo>
                    <a:cubicBezTo>
                      <a:pt x="291" y="2781"/>
                      <a:pt x="280" y="2439"/>
                      <a:pt x="250" y="2096"/>
                    </a:cubicBezTo>
                    <a:cubicBezTo>
                      <a:pt x="208" y="1412"/>
                      <a:pt x="156" y="727"/>
                      <a:pt x="94" y="42"/>
                    </a:cubicBezTo>
                    <a:cubicBezTo>
                      <a:pt x="9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424;p50"/>
              <p:cNvSpPr/>
              <p:nvPr/>
            </p:nvSpPr>
            <p:spPr>
              <a:xfrm>
                <a:off x="4208100" y="3190050"/>
                <a:ext cx="617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721" extrusionOk="0">
                    <a:moveTo>
                      <a:pt x="31" y="0"/>
                    </a:moveTo>
                    <a:cubicBezTo>
                      <a:pt x="21" y="0"/>
                      <a:pt x="1" y="21"/>
                      <a:pt x="11" y="41"/>
                    </a:cubicBezTo>
                    <a:cubicBezTo>
                      <a:pt x="114" y="342"/>
                      <a:pt x="239" y="632"/>
                      <a:pt x="384" y="913"/>
                    </a:cubicBezTo>
                    <a:cubicBezTo>
                      <a:pt x="519" y="1203"/>
                      <a:pt x="675" y="1473"/>
                      <a:pt x="831" y="1743"/>
                    </a:cubicBezTo>
                    <a:lnTo>
                      <a:pt x="1080" y="2147"/>
                    </a:lnTo>
                    <a:cubicBezTo>
                      <a:pt x="1162" y="2271"/>
                      <a:pt x="1255" y="2407"/>
                      <a:pt x="1349" y="2531"/>
                    </a:cubicBezTo>
                    <a:cubicBezTo>
                      <a:pt x="1525" y="2790"/>
                      <a:pt x="1723" y="3039"/>
                      <a:pt x="1919" y="3288"/>
                    </a:cubicBezTo>
                    <a:cubicBezTo>
                      <a:pt x="1972" y="3361"/>
                      <a:pt x="2034" y="3433"/>
                      <a:pt x="2096" y="3495"/>
                    </a:cubicBezTo>
                    <a:cubicBezTo>
                      <a:pt x="2158" y="3568"/>
                      <a:pt x="2221" y="3631"/>
                      <a:pt x="2293" y="3693"/>
                    </a:cubicBezTo>
                    <a:cubicBezTo>
                      <a:pt x="2313" y="3703"/>
                      <a:pt x="2324" y="3714"/>
                      <a:pt x="2334" y="3714"/>
                    </a:cubicBezTo>
                    <a:cubicBezTo>
                      <a:pt x="2347" y="3718"/>
                      <a:pt x="2358" y="3720"/>
                      <a:pt x="2368" y="3720"/>
                    </a:cubicBezTo>
                    <a:cubicBezTo>
                      <a:pt x="2383" y="3720"/>
                      <a:pt x="2395" y="3715"/>
                      <a:pt x="2407" y="3703"/>
                    </a:cubicBezTo>
                    <a:cubicBezTo>
                      <a:pt x="2449" y="3682"/>
                      <a:pt x="2469" y="3620"/>
                      <a:pt x="2438" y="3578"/>
                    </a:cubicBezTo>
                    <a:cubicBezTo>
                      <a:pt x="2407" y="3527"/>
                      <a:pt x="2366" y="3475"/>
                      <a:pt x="2324" y="3423"/>
                    </a:cubicBezTo>
                    <a:cubicBezTo>
                      <a:pt x="2283" y="3371"/>
                      <a:pt x="2241" y="3329"/>
                      <a:pt x="2200" y="3278"/>
                    </a:cubicBezTo>
                    <a:lnTo>
                      <a:pt x="1951" y="2997"/>
                    </a:lnTo>
                    <a:cubicBezTo>
                      <a:pt x="1785" y="2801"/>
                      <a:pt x="1619" y="2614"/>
                      <a:pt x="1463" y="2417"/>
                    </a:cubicBezTo>
                    <a:cubicBezTo>
                      <a:pt x="1474" y="2417"/>
                      <a:pt x="1474" y="2427"/>
                      <a:pt x="1484" y="2427"/>
                    </a:cubicBezTo>
                    <a:cubicBezTo>
                      <a:pt x="1225" y="2105"/>
                      <a:pt x="986" y="1763"/>
                      <a:pt x="768" y="1411"/>
                    </a:cubicBezTo>
                    <a:cubicBezTo>
                      <a:pt x="654" y="1234"/>
                      <a:pt x="561" y="1047"/>
                      <a:pt x="467" y="871"/>
                    </a:cubicBezTo>
                    <a:cubicBezTo>
                      <a:pt x="363" y="685"/>
                      <a:pt x="280" y="498"/>
                      <a:pt x="197" y="300"/>
                    </a:cubicBezTo>
                    <a:lnTo>
                      <a:pt x="197" y="311"/>
                    </a:lnTo>
                    <a:cubicBezTo>
                      <a:pt x="156" y="217"/>
                      <a:pt x="125" y="124"/>
                      <a:pt x="84" y="2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425;p50"/>
              <p:cNvSpPr/>
              <p:nvPr/>
            </p:nvSpPr>
            <p:spPr>
              <a:xfrm>
                <a:off x="4195400" y="3277950"/>
                <a:ext cx="82750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715" extrusionOk="0">
                    <a:moveTo>
                      <a:pt x="780" y="1183"/>
                    </a:moveTo>
                    <a:cubicBezTo>
                      <a:pt x="783" y="1186"/>
                      <a:pt x="786" y="1190"/>
                      <a:pt x="788" y="1193"/>
                    </a:cubicBezTo>
                    <a:cubicBezTo>
                      <a:pt x="788" y="1193"/>
                      <a:pt x="788" y="1184"/>
                      <a:pt x="780" y="1183"/>
                    </a:cubicBezTo>
                    <a:close/>
                    <a:moveTo>
                      <a:pt x="11" y="0"/>
                    </a:moveTo>
                    <a:cubicBezTo>
                      <a:pt x="0" y="11"/>
                      <a:pt x="0" y="32"/>
                      <a:pt x="0" y="52"/>
                    </a:cubicBezTo>
                    <a:cubicBezTo>
                      <a:pt x="135" y="322"/>
                      <a:pt x="281" y="592"/>
                      <a:pt x="446" y="851"/>
                    </a:cubicBezTo>
                    <a:cubicBezTo>
                      <a:pt x="602" y="1100"/>
                      <a:pt x="788" y="1339"/>
                      <a:pt x="986" y="1577"/>
                    </a:cubicBezTo>
                    <a:cubicBezTo>
                      <a:pt x="1173" y="1805"/>
                      <a:pt x="1380" y="2033"/>
                      <a:pt x="1588" y="2251"/>
                    </a:cubicBezTo>
                    <a:cubicBezTo>
                      <a:pt x="1805" y="2480"/>
                      <a:pt x="2023" y="2687"/>
                      <a:pt x="2251" y="2895"/>
                    </a:cubicBezTo>
                    <a:cubicBezTo>
                      <a:pt x="2397" y="3029"/>
                      <a:pt x="2542" y="3174"/>
                      <a:pt x="2687" y="3309"/>
                    </a:cubicBezTo>
                    <a:cubicBezTo>
                      <a:pt x="2832" y="3444"/>
                      <a:pt x="2977" y="3589"/>
                      <a:pt x="3143" y="3704"/>
                    </a:cubicBezTo>
                    <a:cubicBezTo>
                      <a:pt x="3158" y="3711"/>
                      <a:pt x="3174" y="3714"/>
                      <a:pt x="3190" y="3714"/>
                    </a:cubicBezTo>
                    <a:cubicBezTo>
                      <a:pt x="3219" y="3714"/>
                      <a:pt x="3247" y="3703"/>
                      <a:pt x="3268" y="3683"/>
                    </a:cubicBezTo>
                    <a:cubicBezTo>
                      <a:pt x="3309" y="3641"/>
                      <a:pt x="3309" y="3579"/>
                      <a:pt x="3268" y="3538"/>
                    </a:cubicBezTo>
                    <a:cubicBezTo>
                      <a:pt x="3226" y="3485"/>
                      <a:pt x="3174" y="3444"/>
                      <a:pt x="3133" y="3402"/>
                    </a:cubicBezTo>
                    <a:cubicBezTo>
                      <a:pt x="3070" y="3351"/>
                      <a:pt x="3019" y="3309"/>
                      <a:pt x="2957" y="3268"/>
                    </a:cubicBezTo>
                    <a:lnTo>
                      <a:pt x="2614" y="2988"/>
                    </a:lnTo>
                    <a:cubicBezTo>
                      <a:pt x="2397" y="2812"/>
                      <a:pt x="2178" y="2625"/>
                      <a:pt x="1961" y="2427"/>
                    </a:cubicBezTo>
                    <a:cubicBezTo>
                      <a:pt x="1753" y="2241"/>
                      <a:pt x="1535" y="2044"/>
                      <a:pt x="1339" y="1837"/>
                    </a:cubicBezTo>
                    <a:cubicBezTo>
                      <a:pt x="1141" y="1629"/>
                      <a:pt x="954" y="1411"/>
                      <a:pt x="778" y="1183"/>
                    </a:cubicBezTo>
                    <a:cubicBezTo>
                      <a:pt x="779" y="1183"/>
                      <a:pt x="780" y="1183"/>
                      <a:pt x="780" y="1183"/>
                    </a:cubicBezTo>
                    <a:lnTo>
                      <a:pt x="780" y="1183"/>
                    </a:lnTo>
                    <a:cubicBezTo>
                      <a:pt x="504" y="822"/>
                      <a:pt x="258" y="432"/>
                      <a:pt x="62" y="11"/>
                    </a:cubicBezTo>
                    <a:cubicBezTo>
                      <a:pt x="62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426;p50"/>
              <p:cNvSpPr/>
              <p:nvPr/>
            </p:nvSpPr>
            <p:spPr>
              <a:xfrm>
                <a:off x="4191750" y="3373650"/>
                <a:ext cx="980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079" extrusionOk="0">
                    <a:moveTo>
                      <a:pt x="32" y="0"/>
                    </a:moveTo>
                    <a:cubicBezTo>
                      <a:pt x="12" y="10"/>
                      <a:pt x="1" y="42"/>
                      <a:pt x="12" y="62"/>
                    </a:cubicBezTo>
                    <a:cubicBezTo>
                      <a:pt x="344" y="549"/>
                      <a:pt x="748" y="985"/>
                      <a:pt x="1183" y="1369"/>
                    </a:cubicBezTo>
                    <a:cubicBezTo>
                      <a:pt x="1412" y="1577"/>
                      <a:pt x="1651" y="1764"/>
                      <a:pt x="1899" y="1950"/>
                    </a:cubicBezTo>
                    <a:cubicBezTo>
                      <a:pt x="2148" y="2126"/>
                      <a:pt x="2397" y="2303"/>
                      <a:pt x="2656" y="2469"/>
                    </a:cubicBezTo>
                    <a:cubicBezTo>
                      <a:pt x="2833" y="2583"/>
                      <a:pt x="3009" y="2686"/>
                      <a:pt x="3196" y="2801"/>
                    </a:cubicBezTo>
                    <a:cubicBezTo>
                      <a:pt x="3372" y="2905"/>
                      <a:pt x="3559" y="2998"/>
                      <a:pt x="3756" y="3071"/>
                    </a:cubicBezTo>
                    <a:lnTo>
                      <a:pt x="3767" y="3071"/>
                    </a:lnTo>
                    <a:cubicBezTo>
                      <a:pt x="3777" y="3076"/>
                      <a:pt x="3787" y="3078"/>
                      <a:pt x="3798" y="3078"/>
                    </a:cubicBezTo>
                    <a:cubicBezTo>
                      <a:pt x="3808" y="3078"/>
                      <a:pt x="3818" y="3076"/>
                      <a:pt x="3829" y="3071"/>
                    </a:cubicBezTo>
                    <a:cubicBezTo>
                      <a:pt x="3860" y="3060"/>
                      <a:pt x="3891" y="3050"/>
                      <a:pt x="3901" y="3018"/>
                    </a:cubicBezTo>
                    <a:cubicBezTo>
                      <a:pt x="3922" y="2988"/>
                      <a:pt x="3922" y="2956"/>
                      <a:pt x="3922" y="2925"/>
                    </a:cubicBezTo>
                    <a:cubicBezTo>
                      <a:pt x="3912" y="2894"/>
                      <a:pt x="3891" y="2863"/>
                      <a:pt x="3860" y="2852"/>
                    </a:cubicBezTo>
                    <a:cubicBezTo>
                      <a:pt x="3839" y="2842"/>
                      <a:pt x="3818" y="2832"/>
                      <a:pt x="3808" y="2822"/>
                    </a:cubicBezTo>
                    <a:cubicBezTo>
                      <a:pt x="3777" y="2801"/>
                      <a:pt x="3756" y="2790"/>
                      <a:pt x="3725" y="2780"/>
                    </a:cubicBezTo>
                    <a:cubicBezTo>
                      <a:pt x="3684" y="2759"/>
                      <a:pt x="3631" y="2728"/>
                      <a:pt x="3590" y="2707"/>
                    </a:cubicBezTo>
                    <a:cubicBezTo>
                      <a:pt x="3486" y="2656"/>
                      <a:pt x="3393" y="2614"/>
                      <a:pt x="3289" y="2562"/>
                    </a:cubicBezTo>
                    <a:cubicBezTo>
                      <a:pt x="3082" y="2469"/>
                      <a:pt x="2875" y="2365"/>
                      <a:pt x="2677" y="2251"/>
                    </a:cubicBezTo>
                    <a:cubicBezTo>
                      <a:pt x="2480" y="2137"/>
                      <a:pt x="2283" y="2022"/>
                      <a:pt x="2096" y="1898"/>
                    </a:cubicBezTo>
                    <a:cubicBezTo>
                      <a:pt x="1899" y="1774"/>
                      <a:pt x="1713" y="1639"/>
                      <a:pt x="1536" y="1504"/>
                    </a:cubicBezTo>
                    <a:cubicBezTo>
                      <a:pt x="1070" y="1141"/>
                      <a:pt x="644" y="736"/>
                      <a:pt x="281" y="280"/>
                    </a:cubicBezTo>
                    <a:lnTo>
                      <a:pt x="270" y="270"/>
                    </a:lnTo>
                    <a:lnTo>
                      <a:pt x="281" y="270"/>
                    </a:lnTo>
                    <a:cubicBezTo>
                      <a:pt x="208" y="187"/>
                      <a:pt x="146" y="104"/>
                      <a:pt x="95" y="21"/>
                    </a:cubicBezTo>
                    <a:cubicBezTo>
                      <a:pt x="84" y="0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427;p50"/>
              <p:cNvSpPr/>
              <p:nvPr/>
            </p:nvSpPr>
            <p:spPr>
              <a:xfrm>
                <a:off x="4231450" y="3101350"/>
                <a:ext cx="34250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58" extrusionOk="0">
                    <a:moveTo>
                      <a:pt x="31" y="0"/>
                    </a:moveTo>
                    <a:cubicBezTo>
                      <a:pt x="21" y="0"/>
                      <a:pt x="0" y="10"/>
                      <a:pt x="0" y="31"/>
                    </a:cubicBezTo>
                    <a:cubicBezTo>
                      <a:pt x="21" y="156"/>
                      <a:pt x="42" y="291"/>
                      <a:pt x="63" y="415"/>
                    </a:cubicBezTo>
                    <a:cubicBezTo>
                      <a:pt x="93" y="550"/>
                      <a:pt x="125" y="685"/>
                      <a:pt x="155" y="810"/>
                    </a:cubicBezTo>
                    <a:cubicBezTo>
                      <a:pt x="187" y="944"/>
                      <a:pt x="228" y="1079"/>
                      <a:pt x="270" y="1214"/>
                    </a:cubicBezTo>
                    <a:cubicBezTo>
                      <a:pt x="321" y="1349"/>
                      <a:pt x="363" y="1483"/>
                      <a:pt x="415" y="1619"/>
                    </a:cubicBezTo>
                    <a:cubicBezTo>
                      <a:pt x="519" y="1878"/>
                      <a:pt x="643" y="2137"/>
                      <a:pt x="768" y="2386"/>
                    </a:cubicBezTo>
                    <a:cubicBezTo>
                      <a:pt x="830" y="2511"/>
                      <a:pt x="892" y="2635"/>
                      <a:pt x="965" y="2749"/>
                    </a:cubicBezTo>
                    <a:cubicBezTo>
                      <a:pt x="1027" y="2873"/>
                      <a:pt x="1100" y="2998"/>
                      <a:pt x="1183" y="3112"/>
                    </a:cubicBezTo>
                    <a:cubicBezTo>
                      <a:pt x="1204" y="3133"/>
                      <a:pt x="1214" y="3143"/>
                      <a:pt x="1234" y="3154"/>
                    </a:cubicBezTo>
                    <a:cubicBezTo>
                      <a:pt x="1243" y="3157"/>
                      <a:pt x="1252" y="3158"/>
                      <a:pt x="1259" y="3158"/>
                    </a:cubicBezTo>
                    <a:cubicBezTo>
                      <a:pt x="1278" y="3158"/>
                      <a:pt x="1293" y="3151"/>
                      <a:pt x="1307" y="3143"/>
                    </a:cubicBezTo>
                    <a:cubicBezTo>
                      <a:pt x="1349" y="3122"/>
                      <a:pt x="1370" y="3060"/>
                      <a:pt x="1338" y="3019"/>
                    </a:cubicBezTo>
                    <a:cubicBezTo>
                      <a:pt x="1266" y="2905"/>
                      <a:pt x="1183" y="2790"/>
                      <a:pt x="1100" y="2666"/>
                    </a:cubicBezTo>
                    <a:cubicBezTo>
                      <a:pt x="1017" y="2541"/>
                      <a:pt x="944" y="2417"/>
                      <a:pt x="872" y="2282"/>
                    </a:cubicBezTo>
                    <a:cubicBezTo>
                      <a:pt x="789" y="2158"/>
                      <a:pt x="716" y="2023"/>
                      <a:pt x="653" y="1888"/>
                    </a:cubicBezTo>
                    <a:cubicBezTo>
                      <a:pt x="581" y="1753"/>
                      <a:pt x="529" y="1619"/>
                      <a:pt x="467" y="1483"/>
                    </a:cubicBezTo>
                    <a:cubicBezTo>
                      <a:pt x="415" y="1370"/>
                      <a:pt x="374" y="1255"/>
                      <a:pt x="332" y="1131"/>
                    </a:cubicBezTo>
                    <a:cubicBezTo>
                      <a:pt x="291" y="1017"/>
                      <a:pt x="249" y="893"/>
                      <a:pt x="218" y="778"/>
                    </a:cubicBezTo>
                    <a:cubicBezTo>
                      <a:pt x="146" y="540"/>
                      <a:pt x="93" y="301"/>
                      <a:pt x="63" y="63"/>
                    </a:cubicBezTo>
                    <a:lnTo>
                      <a:pt x="63" y="31"/>
                    </a:lnTo>
                    <a:cubicBezTo>
                      <a:pt x="6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28;p50"/>
              <p:cNvSpPr/>
              <p:nvPr/>
            </p:nvSpPr>
            <p:spPr>
              <a:xfrm>
                <a:off x="4259700" y="3075425"/>
                <a:ext cx="23875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220" extrusionOk="0">
                    <a:moveTo>
                      <a:pt x="924" y="0"/>
                    </a:moveTo>
                    <a:cubicBezTo>
                      <a:pt x="913" y="0"/>
                      <a:pt x="903" y="0"/>
                      <a:pt x="893" y="21"/>
                    </a:cubicBezTo>
                    <a:cubicBezTo>
                      <a:pt x="820" y="270"/>
                      <a:pt x="737" y="529"/>
                      <a:pt x="644" y="768"/>
                    </a:cubicBezTo>
                    <a:cubicBezTo>
                      <a:pt x="561" y="1006"/>
                      <a:pt x="468" y="1234"/>
                      <a:pt x="364" y="1452"/>
                    </a:cubicBezTo>
                    <a:cubicBezTo>
                      <a:pt x="312" y="1566"/>
                      <a:pt x="249" y="1670"/>
                      <a:pt x="198" y="1784"/>
                    </a:cubicBezTo>
                    <a:cubicBezTo>
                      <a:pt x="136" y="1898"/>
                      <a:pt x="74" y="2012"/>
                      <a:pt x="21" y="2126"/>
                    </a:cubicBezTo>
                    <a:cubicBezTo>
                      <a:pt x="1" y="2158"/>
                      <a:pt x="11" y="2199"/>
                      <a:pt x="42" y="2220"/>
                    </a:cubicBezTo>
                    <a:lnTo>
                      <a:pt x="94" y="2220"/>
                    </a:lnTo>
                    <a:cubicBezTo>
                      <a:pt x="115" y="2220"/>
                      <a:pt x="125" y="2199"/>
                      <a:pt x="136" y="2188"/>
                    </a:cubicBezTo>
                    <a:cubicBezTo>
                      <a:pt x="240" y="2022"/>
                      <a:pt x="323" y="1856"/>
                      <a:pt x="395" y="1681"/>
                    </a:cubicBezTo>
                    <a:cubicBezTo>
                      <a:pt x="426" y="1587"/>
                      <a:pt x="468" y="1504"/>
                      <a:pt x="498" y="1411"/>
                    </a:cubicBezTo>
                    <a:cubicBezTo>
                      <a:pt x="540" y="1317"/>
                      <a:pt x="571" y="1224"/>
                      <a:pt x="602" y="1130"/>
                    </a:cubicBezTo>
                    <a:cubicBezTo>
                      <a:pt x="737" y="768"/>
                      <a:pt x="841" y="404"/>
                      <a:pt x="945" y="31"/>
                    </a:cubicBezTo>
                    <a:cubicBezTo>
                      <a:pt x="955" y="10"/>
                      <a:pt x="945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429;p50"/>
              <p:cNvSpPr/>
              <p:nvPr/>
            </p:nvSpPr>
            <p:spPr>
              <a:xfrm>
                <a:off x="4264650" y="3155300"/>
                <a:ext cx="8455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567" extrusionOk="0">
                    <a:moveTo>
                      <a:pt x="3350" y="0"/>
                    </a:moveTo>
                    <a:cubicBezTo>
                      <a:pt x="3340" y="0"/>
                      <a:pt x="3329" y="0"/>
                      <a:pt x="3319" y="10"/>
                    </a:cubicBezTo>
                    <a:cubicBezTo>
                      <a:pt x="2967" y="768"/>
                      <a:pt x="2531" y="1483"/>
                      <a:pt x="2054" y="2158"/>
                    </a:cubicBezTo>
                    <a:lnTo>
                      <a:pt x="2054" y="2137"/>
                    </a:lnTo>
                    <a:cubicBezTo>
                      <a:pt x="1909" y="2344"/>
                      <a:pt x="1763" y="2541"/>
                      <a:pt x="1597" y="2739"/>
                    </a:cubicBezTo>
                    <a:cubicBezTo>
                      <a:pt x="1441" y="2946"/>
                      <a:pt x="1276" y="3133"/>
                      <a:pt x="1100" y="3329"/>
                    </a:cubicBezTo>
                    <a:cubicBezTo>
                      <a:pt x="1017" y="3423"/>
                      <a:pt x="934" y="3506"/>
                      <a:pt x="840" y="3599"/>
                    </a:cubicBezTo>
                    <a:cubicBezTo>
                      <a:pt x="757" y="3693"/>
                      <a:pt x="664" y="3776"/>
                      <a:pt x="581" y="3869"/>
                    </a:cubicBezTo>
                    <a:cubicBezTo>
                      <a:pt x="404" y="4035"/>
                      <a:pt x="217" y="4201"/>
                      <a:pt x="42" y="4357"/>
                    </a:cubicBezTo>
                    <a:cubicBezTo>
                      <a:pt x="10" y="4377"/>
                      <a:pt x="0" y="4419"/>
                      <a:pt x="0" y="4450"/>
                    </a:cubicBezTo>
                    <a:cubicBezTo>
                      <a:pt x="10" y="4481"/>
                      <a:pt x="21" y="4512"/>
                      <a:pt x="42" y="4533"/>
                    </a:cubicBezTo>
                    <a:cubicBezTo>
                      <a:pt x="59" y="4550"/>
                      <a:pt x="90" y="4567"/>
                      <a:pt x="117" y="4567"/>
                    </a:cubicBezTo>
                    <a:cubicBezTo>
                      <a:pt x="123" y="4567"/>
                      <a:pt x="129" y="4566"/>
                      <a:pt x="134" y="4564"/>
                    </a:cubicBezTo>
                    <a:cubicBezTo>
                      <a:pt x="166" y="4564"/>
                      <a:pt x="197" y="4553"/>
                      <a:pt x="217" y="4533"/>
                    </a:cubicBezTo>
                    <a:cubicBezTo>
                      <a:pt x="446" y="4325"/>
                      <a:pt x="653" y="4108"/>
                      <a:pt x="861" y="3880"/>
                    </a:cubicBezTo>
                    <a:cubicBezTo>
                      <a:pt x="1068" y="3641"/>
                      <a:pt x="1266" y="3392"/>
                      <a:pt x="1462" y="3143"/>
                    </a:cubicBezTo>
                    <a:cubicBezTo>
                      <a:pt x="1856" y="2635"/>
                      <a:pt x="2220" y="2105"/>
                      <a:pt x="2562" y="1556"/>
                    </a:cubicBezTo>
                    <a:cubicBezTo>
                      <a:pt x="2852" y="1068"/>
                      <a:pt x="3133" y="560"/>
                      <a:pt x="3382" y="42"/>
                    </a:cubicBezTo>
                    <a:cubicBezTo>
                      <a:pt x="3382" y="31"/>
                      <a:pt x="3382" y="10"/>
                      <a:pt x="3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430;p50"/>
              <p:cNvSpPr/>
              <p:nvPr/>
            </p:nvSpPr>
            <p:spPr>
              <a:xfrm>
                <a:off x="4271375" y="3231250"/>
                <a:ext cx="1079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5292" extrusionOk="0">
                    <a:moveTo>
                      <a:pt x="4274" y="1"/>
                    </a:moveTo>
                    <a:cubicBezTo>
                      <a:pt x="4264" y="1"/>
                      <a:pt x="4254" y="12"/>
                      <a:pt x="4254" y="22"/>
                    </a:cubicBezTo>
                    <a:cubicBezTo>
                      <a:pt x="4077" y="312"/>
                      <a:pt x="3901" y="603"/>
                      <a:pt x="3714" y="883"/>
                    </a:cubicBezTo>
                    <a:cubicBezTo>
                      <a:pt x="3528" y="1173"/>
                      <a:pt x="3341" y="1443"/>
                      <a:pt x="3143" y="1723"/>
                    </a:cubicBezTo>
                    <a:lnTo>
                      <a:pt x="3143" y="1713"/>
                    </a:lnTo>
                    <a:cubicBezTo>
                      <a:pt x="2967" y="1972"/>
                      <a:pt x="2770" y="2232"/>
                      <a:pt x="2573" y="2480"/>
                    </a:cubicBezTo>
                    <a:cubicBezTo>
                      <a:pt x="2376" y="2729"/>
                      <a:pt x="2168" y="2968"/>
                      <a:pt x="1961" y="3207"/>
                    </a:cubicBezTo>
                    <a:cubicBezTo>
                      <a:pt x="1536" y="3684"/>
                      <a:pt x="1080" y="4140"/>
                      <a:pt x="602" y="4555"/>
                    </a:cubicBezTo>
                    <a:lnTo>
                      <a:pt x="322" y="4804"/>
                    </a:lnTo>
                    <a:cubicBezTo>
                      <a:pt x="229" y="4876"/>
                      <a:pt x="135" y="4959"/>
                      <a:pt x="52" y="5042"/>
                    </a:cubicBezTo>
                    <a:cubicBezTo>
                      <a:pt x="1" y="5084"/>
                      <a:pt x="1" y="5167"/>
                      <a:pt x="31" y="5219"/>
                    </a:cubicBezTo>
                    <a:cubicBezTo>
                      <a:pt x="52" y="5250"/>
                      <a:pt x="84" y="5281"/>
                      <a:pt x="125" y="5291"/>
                    </a:cubicBezTo>
                    <a:cubicBezTo>
                      <a:pt x="156" y="5291"/>
                      <a:pt x="208" y="5291"/>
                      <a:pt x="229" y="5270"/>
                    </a:cubicBezTo>
                    <a:cubicBezTo>
                      <a:pt x="301" y="5219"/>
                      <a:pt x="363" y="5167"/>
                      <a:pt x="426" y="5104"/>
                    </a:cubicBezTo>
                    <a:cubicBezTo>
                      <a:pt x="488" y="5053"/>
                      <a:pt x="550" y="5001"/>
                      <a:pt x="612" y="4938"/>
                    </a:cubicBezTo>
                    <a:cubicBezTo>
                      <a:pt x="727" y="4835"/>
                      <a:pt x="841" y="4721"/>
                      <a:pt x="955" y="4607"/>
                    </a:cubicBezTo>
                    <a:cubicBezTo>
                      <a:pt x="1183" y="4378"/>
                      <a:pt x="1391" y="4140"/>
                      <a:pt x="1608" y="3901"/>
                    </a:cubicBezTo>
                    <a:cubicBezTo>
                      <a:pt x="1712" y="3777"/>
                      <a:pt x="1816" y="3652"/>
                      <a:pt x="1909" y="3528"/>
                    </a:cubicBezTo>
                    <a:cubicBezTo>
                      <a:pt x="2013" y="3414"/>
                      <a:pt x="2117" y="3290"/>
                      <a:pt x="2221" y="3165"/>
                    </a:cubicBezTo>
                    <a:cubicBezTo>
                      <a:pt x="2417" y="2905"/>
                      <a:pt x="2604" y="2656"/>
                      <a:pt x="2791" y="2398"/>
                    </a:cubicBezTo>
                    <a:cubicBezTo>
                      <a:pt x="3341" y="1640"/>
                      <a:pt x="3828" y="851"/>
                      <a:pt x="4305" y="42"/>
                    </a:cubicBezTo>
                    <a:cubicBezTo>
                      <a:pt x="4316" y="22"/>
                      <a:pt x="4295" y="1"/>
                      <a:pt x="4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31;p50"/>
              <p:cNvSpPr/>
              <p:nvPr/>
            </p:nvSpPr>
            <p:spPr>
              <a:xfrm>
                <a:off x="4288225" y="3320750"/>
                <a:ext cx="107150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515" extrusionOk="0">
                    <a:moveTo>
                      <a:pt x="4254" y="0"/>
                    </a:moveTo>
                    <a:cubicBezTo>
                      <a:pt x="4233" y="0"/>
                      <a:pt x="4223" y="10"/>
                      <a:pt x="4223" y="21"/>
                    </a:cubicBezTo>
                    <a:cubicBezTo>
                      <a:pt x="3953" y="539"/>
                      <a:pt x="3663" y="1058"/>
                      <a:pt x="3361" y="1556"/>
                    </a:cubicBezTo>
                    <a:cubicBezTo>
                      <a:pt x="3040" y="2075"/>
                      <a:pt x="2698" y="2583"/>
                      <a:pt x="2324" y="3060"/>
                    </a:cubicBezTo>
                    <a:cubicBezTo>
                      <a:pt x="2179" y="3236"/>
                      <a:pt x="2034" y="3412"/>
                      <a:pt x="1879" y="3589"/>
                    </a:cubicBezTo>
                    <a:cubicBezTo>
                      <a:pt x="1754" y="3734"/>
                      <a:pt x="1619" y="3880"/>
                      <a:pt x="1474" y="4014"/>
                    </a:cubicBezTo>
                    <a:cubicBezTo>
                      <a:pt x="1328" y="4170"/>
                      <a:pt x="1183" y="4315"/>
                      <a:pt x="1028" y="4450"/>
                    </a:cubicBezTo>
                    <a:cubicBezTo>
                      <a:pt x="872" y="4585"/>
                      <a:pt x="706" y="4719"/>
                      <a:pt x="551" y="4855"/>
                    </a:cubicBezTo>
                    <a:cubicBezTo>
                      <a:pt x="468" y="4917"/>
                      <a:pt x="385" y="4979"/>
                      <a:pt x="312" y="5041"/>
                    </a:cubicBezTo>
                    <a:lnTo>
                      <a:pt x="187" y="5134"/>
                    </a:lnTo>
                    <a:cubicBezTo>
                      <a:pt x="146" y="5166"/>
                      <a:pt x="104" y="5207"/>
                      <a:pt x="63" y="5238"/>
                    </a:cubicBezTo>
                    <a:cubicBezTo>
                      <a:pt x="11" y="5280"/>
                      <a:pt x="1" y="5373"/>
                      <a:pt x="32" y="5436"/>
                    </a:cubicBezTo>
                    <a:cubicBezTo>
                      <a:pt x="53" y="5466"/>
                      <a:pt x="84" y="5498"/>
                      <a:pt x="125" y="5508"/>
                    </a:cubicBezTo>
                    <a:cubicBezTo>
                      <a:pt x="138" y="5512"/>
                      <a:pt x="155" y="5515"/>
                      <a:pt x="173" y="5515"/>
                    </a:cubicBezTo>
                    <a:cubicBezTo>
                      <a:pt x="198" y="5515"/>
                      <a:pt x="225" y="5510"/>
                      <a:pt x="250" y="5498"/>
                    </a:cubicBezTo>
                    <a:cubicBezTo>
                      <a:pt x="312" y="5456"/>
                      <a:pt x="374" y="5415"/>
                      <a:pt x="447" y="5373"/>
                    </a:cubicBezTo>
                    <a:cubicBezTo>
                      <a:pt x="509" y="5332"/>
                      <a:pt x="571" y="5280"/>
                      <a:pt x="623" y="5238"/>
                    </a:cubicBezTo>
                    <a:cubicBezTo>
                      <a:pt x="737" y="5145"/>
                      <a:pt x="851" y="5041"/>
                      <a:pt x="955" y="4948"/>
                    </a:cubicBezTo>
                    <a:cubicBezTo>
                      <a:pt x="1069" y="4844"/>
                      <a:pt x="1173" y="4730"/>
                      <a:pt x="1277" y="4626"/>
                    </a:cubicBezTo>
                    <a:cubicBezTo>
                      <a:pt x="1381" y="4523"/>
                      <a:pt x="1484" y="4408"/>
                      <a:pt x="1577" y="4294"/>
                    </a:cubicBezTo>
                    <a:cubicBezTo>
                      <a:pt x="1785" y="4066"/>
                      <a:pt x="1971" y="3827"/>
                      <a:pt x="2158" y="3578"/>
                    </a:cubicBezTo>
                    <a:cubicBezTo>
                      <a:pt x="2345" y="3340"/>
                      <a:pt x="2522" y="3091"/>
                      <a:pt x="2688" y="2842"/>
                    </a:cubicBezTo>
                    <a:cubicBezTo>
                      <a:pt x="2988" y="2386"/>
                      <a:pt x="3268" y="1929"/>
                      <a:pt x="3527" y="1462"/>
                    </a:cubicBezTo>
                    <a:cubicBezTo>
                      <a:pt x="3797" y="996"/>
                      <a:pt x="4036" y="529"/>
                      <a:pt x="4274" y="51"/>
                    </a:cubicBezTo>
                    <a:cubicBezTo>
                      <a:pt x="4285" y="42"/>
                      <a:pt x="4285" y="21"/>
                      <a:pt x="4274" y="10"/>
                    </a:cubicBezTo>
                    <a:cubicBezTo>
                      <a:pt x="4264" y="0"/>
                      <a:pt x="4254" y="0"/>
                      <a:pt x="4254" y="0"/>
                    </a:cubicBezTo>
                    <a:close/>
                  </a:path>
                </a:pathLst>
              </a:custGeom>
              <a:solidFill>
                <a:srgbClr val="59AA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32;p50"/>
              <p:cNvSpPr/>
              <p:nvPr/>
            </p:nvSpPr>
            <p:spPr>
              <a:xfrm>
                <a:off x="4204200" y="3459975"/>
                <a:ext cx="18080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825" extrusionOk="0">
                    <a:moveTo>
                      <a:pt x="1" y="1"/>
                    </a:moveTo>
                    <a:cubicBezTo>
                      <a:pt x="84" y="1993"/>
                      <a:pt x="675" y="3735"/>
                      <a:pt x="1536" y="4825"/>
                    </a:cubicBezTo>
                    <a:lnTo>
                      <a:pt x="5696" y="4825"/>
                    </a:lnTo>
                    <a:cubicBezTo>
                      <a:pt x="6556" y="3735"/>
                      <a:pt x="7148" y="1993"/>
                      <a:pt x="7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33;p50"/>
              <p:cNvSpPr/>
              <p:nvPr/>
            </p:nvSpPr>
            <p:spPr>
              <a:xfrm>
                <a:off x="4234800" y="3459975"/>
                <a:ext cx="15045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825" extrusionOk="0">
                    <a:moveTo>
                      <a:pt x="4088" y="1"/>
                    </a:moveTo>
                    <a:cubicBezTo>
                      <a:pt x="4067" y="136"/>
                      <a:pt x="4046" y="261"/>
                      <a:pt x="4016" y="385"/>
                    </a:cubicBezTo>
                    <a:cubicBezTo>
                      <a:pt x="3891" y="883"/>
                      <a:pt x="3673" y="1349"/>
                      <a:pt x="3393" y="1775"/>
                    </a:cubicBezTo>
                    <a:cubicBezTo>
                      <a:pt x="3092" y="2221"/>
                      <a:pt x="2739" y="2626"/>
                      <a:pt x="2335" y="2988"/>
                    </a:cubicBezTo>
                    <a:cubicBezTo>
                      <a:pt x="2138" y="3165"/>
                      <a:pt x="1930" y="3331"/>
                      <a:pt x="1713" y="3497"/>
                    </a:cubicBezTo>
                    <a:cubicBezTo>
                      <a:pt x="1505" y="3642"/>
                      <a:pt x="1287" y="3788"/>
                      <a:pt x="1049" y="3922"/>
                    </a:cubicBezTo>
                    <a:cubicBezTo>
                      <a:pt x="717" y="4109"/>
                      <a:pt x="374" y="4275"/>
                      <a:pt x="1" y="4399"/>
                    </a:cubicBezTo>
                    <a:cubicBezTo>
                      <a:pt x="104" y="4555"/>
                      <a:pt x="208" y="4690"/>
                      <a:pt x="312" y="4825"/>
                    </a:cubicBezTo>
                    <a:lnTo>
                      <a:pt x="4472" y="4825"/>
                    </a:lnTo>
                    <a:cubicBezTo>
                      <a:pt x="5364" y="3705"/>
                      <a:pt x="5924" y="1941"/>
                      <a:pt x="6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34;p50"/>
              <p:cNvSpPr/>
              <p:nvPr/>
            </p:nvSpPr>
            <p:spPr>
              <a:xfrm>
                <a:off x="4690450" y="3226350"/>
                <a:ext cx="2132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13797" extrusionOk="0">
                    <a:moveTo>
                      <a:pt x="3226" y="0"/>
                    </a:moveTo>
                    <a:cubicBezTo>
                      <a:pt x="2915" y="10"/>
                      <a:pt x="2594" y="52"/>
                      <a:pt x="2283" y="135"/>
                    </a:cubicBezTo>
                    <a:cubicBezTo>
                      <a:pt x="1971" y="228"/>
                      <a:pt x="1670" y="353"/>
                      <a:pt x="1380" y="519"/>
                    </a:cubicBezTo>
                    <a:cubicBezTo>
                      <a:pt x="1359" y="529"/>
                      <a:pt x="1349" y="550"/>
                      <a:pt x="1338" y="570"/>
                    </a:cubicBezTo>
                    <a:cubicBezTo>
                      <a:pt x="1338" y="591"/>
                      <a:pt x="1338" y="612"/>
                      <a:pt x="1349" y="633"/>
                    </a:cubicBezTo>
                    <a:cubicBezTo>
                      <a:pt x="1359" y="664"/>
                      <a:pt x="1391" y="674"/>
                      <a:pt x="1421" y="674"/>
                    </a:cubicBezTo>
                    <a:cubicBezTo>
                      <a:pt x="1442" y="674"/>
                      <a:pt x="1453" y="674"/>
                      <a:pt x="1463" y="664"/>
                    </a:cubicBezTo>
                    <a:cubicBezTo>
                      <a:pt x="1598" y="591"/>
                      <a:pt x="1732" y="519"/>
                      <a:pt x="1868" y="457"/>
                    </a:cubicBezTo>
                    <a:cubicBezTo>
                      <a:pt x="2096" y="363"/>
                      <a:pt x="2345" y="291"/>
                      <a:pt x="2594" y="238"/>
                    </a:cubicBezTo>
                    <a:lnTo>
                      <a:pt x="2594" y="238"/>
                    </a:lnTo>
                    <a:cubicBezTo>
                      <a:pt x="2459" y="301"/>
                      <a:pt x="2334" y="384"/>
                      <a:pt x="2220" y="467"/>
                    </a:cubicBezTo>
                    <a:cubicBezTo>
                      <a:pt x="2096" y="560"/>
                      <a:pt x="1971" y="664"/>
                      <a:pt x="1857" y="778"/>
                    </a:cubicBezTo>
                    <a:cubicBezTo>
                      <a:pt x="1753" y="882"/>
                      <a:pt x="1649" y="1006"/>
                      <a:pt x="1536" y="1141"/>
                    </a:cubicBezTo>
                    <a:cubicBezTo>
                      <a:pt x="1100" y="1722"/>
                      <a:pt x="872" y="2437"/>
                      <a:pt x="685" y="3060"/>
                    </a:cubicBezTo>
                    <a:cubicBezTo>
                      <a:pt x="457" y="3786"/>
                      <a:pt x="291" y="4554"/>
                      <a:pt x="177" y="5342"/>
                    </a:cubicBezTo>
                    <a:cubicBezTo>
                      <a:pt x="52" y="6162"/>
                      <a:pt x="1" y="6971"/>
                      <a:pt x="11" y="7759"/>
                    </a:cubicBezTo>
                    <a:cubicBezTo>
                      <a:pt x="21" y="8578"/>
                      <a:pt x="104" y="9367"/>
                      <a:pt x="259" y="10104"/>
                    </a:cubicBezTo>
                    <a:cubicBezTo>
                      <a:pt x="425" y="10830"/>
                      <a:pt x="674" y="11524"/>
                      <a:pt x="1006" y="12157"/>
                    </a:cubicBezTo>
                    <a:cubicBezTo>
                      <a:pt x="1172" y="12469"/>
                      <a:pt x="1349" y="12738"/>
                      <a:pt x="1546" y="12956"/>
                    </a:cubicBezTo>
                    <a:cubicBezTo>
                      <a:pt x="1764" y="13195"/>
                      <a:pt x="2013" y="13391"/>
                      <a:pt x="2293" y="13527"/>
                    </a:cubicBezTo>
                    <a:cubicBezTo>
                      <a:pt x="2449" y="13599"/>
                      <a:pt x="2604" y="13651"/>
                      <a:pt x="2781" y="13693"/>
                    </a:cubicBezTo>
                    <a:cubicBezTo>
                      <a:pt x="2967" y="13744"/>
                      <a:pt x="3164" y="13765"/>
                      <a:pt x="3320" y="13776"/>
                    </a:cubicBezTo>
                    <a:cubicBezTo>
                      <a:pt x="3454" y="13786"/>
                      <a:pt x="3600" y="13796"/>
                      <a:pt x="3745" y="13796"/>
                    </a:cubicBezTo>
                    <a:cubicBezTo>
                      <a:pt x="3984" y="13796"/>
                      <a:pt x="4233" y="13776"/>
                      <a:pt x="4471" y="13744"/>
                    </a:cubicBezTo>
                    <a:cubicBezTo>
                      <a:pt x="4876" y="13682"/>
                      <a:pt x="5239" y="13568"/>
                      <a:pt x="5550" y="13391"/>
                    </a:cubicBezTo>
                    <a:cubicBezTo>
                      <a:pt x="5664" y="13329"/>
                      <a:pt x="5789" y="13246"/>
                      <a:pt x="5923" y="13142"/>
                    </a:cubicBezTo>
                    <a:cubicBezTo>
                      <a:pt x="6038" y="13060"/>
                      <a:pt x="6141" y="12977"/>
                      <a:pt x="6245" y="12873"/>
                    </a:cubicBezTo>
                    <a:cubicBezTo>
                      <a:pt x="6639" y="12520"/>
                      <a:pt x="6992" y="12054"/>
                      <a:pt x="7292" y="11504"/>
                    </a:cubicBezTo>
                    <a:cubicBezTo>
                      <a:pt x="7573" y="11006"/>
                      <a:pt x="7801" y="10436"/>
                      <a:pt x="7998" y="9792"/>
                    </a:cubicBezTo>
                    <a:cubicBezTo>
                      <a:pt x="8175" y="9212"/>
                      <a:pt x="8309" y="8568"/>
                      <a:pt x="8392" y="7905"/>
                    </a:cubicBezTo>
                    <a:cubicBezTo>
                      <a:pt x="8475" y="7271"/>
                      <a:pt x="8527" y="6639"/>
                      <a:pt x="8527" y="6017"/>
                    </a:cubicBezTo>
                    <a:cubicBezTo>
                      <a:pt x="8527" y="5425"/>
                      <a:pt x="8496" y="4855"/>
                      <a:pt x="8423" y="4325"/>
                    </a:cubicBezTo>
                    <a:cubicBezTo>
                      <a:pt x="8403" y="4170"/>
                      <a:pt x="8382" y="4046"/>
                      <a:pt x="8361" y="3942"/>
                    </a:cubicBezTo>
                    <a:cubicBezTo>
                      <a:pt x="8330" y="3797"/>
                      <a:pt x="8288" y="3652"/>
                      <a:pt x="8247" y="3506"/>
                    </a:cubicBezTo>
                    <a:cubicBezTo>
                      <a:pt x="8154" y="3226"/>
                      <a:pt x="8029" y="2946"/>
                      <a:pt x="7873" y="2676"/>
                    </a:cubicBezTo>
                    <a:cubicBezTo>
                      <a:pt x="7728" y="2417"/>
                      <a:pt x="7552" y="2168"/>
                      <a:pt x="7345" y="1919"/>
                    </a:cubicBezTo>
                    <a:cubicBezTo>
                      <a:pt x="7147" y="1691"/>
                      <a:pt x="6930" y="1462"/>
                      <a:pt x="6681" y="1255"/>
                    </a:cubicBezTo>
                    <a:cubicBezTo>
                      <a:pt x="6193" y="851"/>
                      <a:pt x="5644" y="540"/>
                      <a:pt x="5052" y="311"/>
                    </a:cubicBezTo>
                    <a:cubicBezTo>
                      <a:pt x="4492" y="104"/>
                      <a:pt x="3922" y="0"/>
                      <a:pt x="3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35;p50"/>
              <p:cNvSpPr/>
              <p:nvPr/>
            </p:nvSpPr>
            <p:spPr>
              <a:xfrm>
                <a:off x="4765900" y="3235675"/>
                <a:ext cx="13775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13424" extrusionOk="0">
                    <a:moveTo>
                      <a:pt x="2190" y="1"/>
                    </a:moveTo>
                    <a:lnTo>
                      <a:pt x="2190" y="1"/>
                    </a:lnTo>
                    <a:cubicBezTo>
                      <a:pt x="2221" y="31"/>
                      <a:pt x="2262" y="63"/>
                      <a:pt x="2294" y="94"/>
                    </a:cubicBezTo>
                    <a:cubicBezTo>
                      <a:pt x="2511" y="312"/>
                      <a:pt x="2718" y="540"/>
                      <a:pt x="2905" y="778"/>
                    </a:cubicBezTo>
                    <a:cubicBezTo>
                      <a:pt x="3123" y="1079"/>
                      <a:pt x="3331" y="1391"/>
                      <a:pt x="3476" y="1733"/>
                    </a:cubicBezTo>
                    <a:cubicBezTo>
                      <a:pt x="3559" y="1930"/>
                      <a:pt x="3642" y="2138"/>
                      <a:pt x="3704" y="2345"/>
                    </a:cubicBezTo>
                    <a:cubicBezTo>
                      <a:pt x="3777" y="2562"/>
                      <a:pt x="3839" y="2791"/>
                      <a:pt x="3891" y="3009"/>
                    </a:cubicBezTo>
                    <a:cubicBezTo>
                      <a:pt x="3995" y="3465"/>
                      <a:pt x="4067" y="3922"/>
                      <a:pt x="4098" y="4388"/>
                    </a:cubicBezTo>
                    <a:cubicBezTo>
                      <a:pt x="4129" y="4855"/>
                      <a:pt x="4129" y="5332"/>
                      <a:pt x="4088" y="5799"/>
                    </a:cubicBezTo>
                    <a:cubicBezTo>
                      <a:pt x="4057" y="6255"/>
                      <a:pt x="3995" y="6712"/>
                      <a:pt x="3891" y="7158"/>
                    </a:cubicBezTo>
                    <a:cubicBezTo>
                      <a:pt x="3839" y="7376"/>
                      <a:pt x="3787" y="7583"/>
                      <a:pt x="3725" y="7790"/>
                    </a:cubicBezTo>
                    <a:cubicBezTo>
                      <a:pt x="3663" y="7988"/>
                      <a:pt x="3601" y="8185"/>
                      <a:pt x="3528" y="8371"/>
                    </a:cubicBezTo>
                    <a:cubicBezTo>
                      <a:pt x="3248" y="9139"/>
                      <a:pt x="2874" y="9886"/>
                      <a:pt x="2428" y="10581"/>
                    </a:cubicBezTo>
                    <a:cubicBezTo>
                      <a:pt x="1972" y="11287"/>
                      <a:pt x="1453" y="11950"/>
                      <a:pt x="872" y="12562"/>
                    </a:cubicBezTo>
                    <a:cubicBezTo>
                      <a:pt x="592" y="12843"/>
                      <a:pt x="302" y="13112"/>
                      <a:pt x="1" y="13371"/>
                    </a:cubicBezTo>
                    <a:cubicBezTo>
                      <a:pt x="104" y="13392"/>
                      <a:pt x="208" y="13403"/>
                      <a:pt x="302" y="13403"/>
                    </a:cubicBezTo>
                    <a:cubicBezTo>
                      <a:pt x="436" y="13423"/>
                      <a:pt x="582" y="13423"/>
                      <a:pt x="727" y="13423"/>
                    </a:cubicBezTo>
                    <a:cubicBezTo>
                      <a:pt x="966" y="13423"/>
                      <a:pt x="1215" y="13403"/>
                      <a:pt x="1453" y="13371"/>
                    </a:cubicBezTo>
                    <a:cubicBezTo>
                      <a:pt x="1858" y="13309"/>
                      <a:pt x="2221" y="13195"/>
                      <a:pt x="2532" y="13018"/>
                    </a:cubicBezTo>
                    <a:cubicBezTo>
                      <a:pt x="2646" y="12956"/>
                      <a:pt x="2771" y="12884"/>
                      <a:pt x="2905" y="12769"/>
                    </a:cubicBezTo>
                    <a:cubicBezTo>
                      <a:pt x="3020" y="12687"/>
                      <a:pt x="3123" y="12604"/>
                      <a:pt x="3227" y="12500"/>
                    </a:cubicBezTo>
                    <a:cubicBezTo>
                      <a:pt x="3621" y="12147"/>
                      <a:pt x="3974" y="11691"/>
                      <a:pt x="4274" y="11131"/>
                    </a:cubicBezTo>
                    <a:cubicBezTo>
                      <a:pt x="4555" y="10633"/>
                      <a:pt x="4783" y="10072"/>
                      <a:pt x="4980" y="9419"/>
                    </a:cubicBezTo>
                    <a:cubicBezTo>
                      <a:pt x="5157" y="8828"/>
                      <a:pt x="5291" y="8195"/>
                      <a:pt x="5385" y="7521"/>
                    </a:cubicBezTo>
                    <a:cubicBezTo>
                      <a:pt x="5468" y="6898"/>
                      <a:pt x="5509" y="6266"/>
                      <a:pt x="5509" y="5644"/>
                    </a:cubicBezTo>
                    <a:cubicBezTo>
                      <a:pt x="5509" y="5052"/>
                      <a:pt x="5478" y="4482"/>
                      <a:pt x="5405" y="3952"/>
                    </a:cubicBezTo>
                    <a:cubicBezTo>
                      <a:pt x="5385" y="3786"/>
                      <a:pt x="5364" y="3673"/>
                      <a:pt x="5343" y="3569"/>
                    </a:cubicBezTo>
                    <a:cubicBezTo>
                      <a:pt x="5312" y="3424"/>
                      <a:pt x="5281" y="3279"/>
                      <a:pt x="5229" y="3133"/>
                    </a:cubicBezTo>
                    <a:cubicBezTo>
                      <a:pt x="5146" y="2853"/>
                      <a:pt x="5021" y="2573"/>
                      <a:pt x="4866" y="2293"/>
                    </a:cubicBezTo>
                    <a:cubicBezTo>
                      <a:pt x="4721" y="2044"/>
                      <a:pt x="4544" y="1795"/>
                      <a:pt x="4327" y="1546"/>
                    </a:cubicBezTo>
                    <a:cubicBezTo>
                      <a:pt x="4140" y="1318"/>
                      <a:pt x="3912" y="1089"/>
                      <a:pt x="3663" y="882"/>
                    </a:cubicBezTo>
                    <a:cubicBezTo>
                      <a:pt x="3216" y="519"/>
                      <a:pt x="2729" y="218"/>
                      <a:pt x="2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36;p50"/>
              <p:cNvSpPr/>
              <p:nvPr/>
            </p:nvSpPr>
            <p:spPr>
              <a:xfrm>
                <a:off x="4838775" y="3256675"/>
                <a:ext cx="10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61" extrusionOk="0">
                    <a:moveTo>
                      <a:pt x="94" y="0"/>
                    </a:moveTo>
                    <a:cubicBezTo>
                      <a:pt x="84" y="0"/>
                      <a:pt x="63" y="0"/>
                      <a:pt x="52" y="11"/>
                    </a:cubicBezTo>
                    <a:cubicBezTo>
                      <a:pt x="11" y="32"/>
                      <a:pt x="1" y="83"/>
                      <a:pt x="22" y="125"/>
                    </a:cubicBezTo>
                    <a:cubicBezTo>
                      <a:pt x="105" y="249"/>
                      <a:pt x="188" y="385"/>
                      <a:pt x="250" y="519"/>
                    </a:cubicBezTo>
                    <a:cubicBezTo>
                      <a:pt x="264" y="547"/>
                      <a:pt x="296" y="561"/>
                      <a:pt x="325" y="561"/>
                    </a:cubicBezTo>
                    <a:cubicBezTo>
                      <a:pt x="340" y="561"/>
                      <a:pt x="353" y="558"/>
                      <a:pt x="364" y="551"/>
                    </a:cubicBezTo>
                    <a:cubicBezTo>
                      <a:pt x="405" y="519"/>
                      <a:pt x="416" y="478"/>
                      <a:pt x="395" y="436"/>
                    </a:cubicBezTo>
                    <a:cubicBezTo>
                      <a:pt x="333" y="291"/>
                      <a:pt x="250" y="166"/>
                      <a:pt x="167" y="42"/>
                    </a:cubicBezTo>
                    <a:cubicBezTo>
                      <a:pt x="146" y="11"/>
                      <a:pt x="125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37;p50"/>
              <p:cNvSpPr/>
              <p:nvPr/>
            </p:nvSpPr>
            <p:spPr>
              <a:xfrm>
                <a:off x="4853050" y="3282100"/>
                <a:ext cx="83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67" extrusionOk="0">
                    <a:moveTo>
                      <a:pt x="73" y="0"/>
                    </a:moveTo>
                    <a:cubicBezTo>
                      <a:pt x="32" y="11"/>
                      <a:pt x="0" y="62"/>
                      <a:pt x="11" y="104"/>
                    </a:cubicBezTo>
                    <a:cubicBezTo>
                      <a:pt x="62" y="239"/>
                      <a:pt x="115" y="373"/>
                      <a:pt x="156" y="509"/>
                    </a:cubicBezTo>
                    <a:cubicBezTo>
                      <a:pt x="164" y="541"/>
                      <a:pt x="191" y="567"/>
                      <a:pt x="227" y="567"/>
                    </a:cubicBezTo>
                    <a:cubicBezTo>
                      <a:pt x="237" y="567"/>
                      <a:pt x="248" y="565"/>
                      <a:pt x="260" y="560"/>
                    </a:cubicBezTo>
                    <a:cubicBezTo>
                      <a:pt x="301" y="550"/>
                      <a:pt x="332" y="509"/>
                      <a:pt x="311" y="456"/>
                    </a:cubicBezTo>
                    <a:cubicBezTo>
                      <a:pt x="270" y="332"/>
                      <a:pt x="228" y="198"/>
                      <a:pt x="177" y="62"/>
                    </a:cubicBezTo>
                    <a:cubicBezTo>
                      <a:pt x="166" y="42"/>
                      <a:pt x="156" y="21"/>
                      <a:pt x="135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38;p50"/>
              <p:cNvSpPr/>
              <p:nvPr/>
            </p:nvSpPr>
            <p:spPr>
              <a:xfrm>
                <a:off x="4860825" y="3311125"/>
                <a:ext cx="83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85" extrusionOk="0">
                    <a:moveTo>
                      <a:pt x="94" y="1"/>
                    </a:moveTo>
                    <a:cubicBezTo>
                      <a:pt x="73" y="1"/>
                      <a:pt x="62" y="12"/>
                      <a:pt x="42" y="22"/>
                    </a:cubicBezTo>
                    <a:cubicBezTo>
                      <a:pt x="11" y="42"/>
                      <a:pt x="0" y="95"/>
                      <a:pt x="21" y="136"/>
                    </a:cubicBezTo>
                    <a:cubicBezTo>
                      <a:pt x="42" y="178"/>
                      <a:pt x="62" y="219"/>
                      <a:pt x="73" y="261"/>
                    </a:cubicBezTo>
                    <a:cubicBezTo>
                      <a:pt x="115" y="344"/>
                      <a:pt x="145" y="436"/>
                      <a:pt x="166" y="530"/>
                    </a:cubicBezTo>
                    <a:cubicBezTo>
                      <a:pt x="175" y="564"/>
                      <a:pt x="212" y="585"/>
                      <a:pt x="247" y="585"/>
                    </a:cubicBezTo>
                    <a:cubicBezTo>
                      <a:pt x="255" y="585"/>
                      <a:pt x="263" y="584"/>
                      <a:pt x="270" y="582"/>
                    </a:cubicBezTo>
                    <a:cubicBezTo>
                      <a:pt x="311" y="572"/>
                      <a:pt x="332" y="530"/>
                      <a:pt x="322" y="478"/>
                    </a:cubicBezTo>
                    <a:cubicBezTo>
                      <a:pt x="291" y="333"/>
                      <a:pt x="228" y="188"/>
                      <a:pt x="156" y="42"/>
                    </a:cubicBezTo>
                    <a:cubicBezTo>
                      <a:pt x="145" y="22"/>
                      <a:pt x="11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39;p50"/>
              <p:cNvSpPr/>
              <p:nvPr/>
            </p:nvSpPr>
            <p:spPr>
              <a:xfrm>
                <a:off x="4865750" y="3340450"/>
                <a:ext cx="5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37" extrusionOk="0">
                    <a:moveTo>
                      <a:pt x="63" y="0"/>
                    </a:moveTo>
                    <a:cubicBezTo>
                      <a:pt x="42" y="10"/>
                      <a:pt x="22" y="21"/>
                      <a:pt x="11" y="42"/>
                    </a:cubicBezTo>
                    <a:cubicBezTo>
                      <a:pt x="1" y="63"/>
                      <a:pt x="1" y="83"/>
                      <a:pt x="1" y="104"/>
                    </a:cubicBezTo>
                    <a:cubicBezTo>
                      <a:pt x="11" y="125"/>
                      <a:pt x="11" y="146"/>
                      <a:pt x="11" y="166"/>
                    </a:cubicBezTo>
                    <a:lnTo>
                      <a:pt x="11" y="176"/>
                    </a:lnTo>
                    <a:cubicBezTo>
                      <a:pt x="11" y="176"/>
                      <a:pt x="11" y="187"/>
                      <a:pt x="22" y="187"/>
                    </a:cubicBezTo>
                    <a:lnTo>
                      <a:pt x="11" y="187"/>
                    </a:lnTo>
                    <a:cubicBezTo>
                      <a:pt x="31" y="342"/>
                      <a:pt x="52" y="498"/>
                      <a:pt x="63" y="653"/>
                    </a:cubicBezTo>
                    <a:cubicBezTo>
                      <a:pt x="73" y="674"/>
                      <a:pt x="73" y="695"/>
                      <a:pt x="94" y="716"/>
                    </a:cubicBezTo>
                    <a:cubicBezTo>
                      <a:pt x="104" y="727"/>
                      <a:pt x="125" y="736"/>
                      <a:pt x="146" y="736"/>
                    </a:cubicBezTo>
                    <a:cubicBezTo>
                      <a:pt x="197" y="736"/>
                      <a:pt x="239" y="706"/>
                      <a:pt x="229" y="653"/>
                    </a:cubicBezTo>
                    <a:cubicBezTo>
                      <a:pt x="218" y="457"/>
                      <a:pt x="197" y="259"/>
                      <a:pt x="167" y="63"/>
                    </a:cubicBezTo>
                    <a:cubicBezTo>
                      <a:pt x="167" y="42"/>
                      <a:pt x="146" y="21"/>
                      <a:pt x="125" y="10"/>
                    </a:cubicBezTo>
                    <a:cubicBezTo>
                      <a:pt x="114" y="0"/>
                      <a:pt x="104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40;p50"/>
              <p:cNvSpPr/>
              <p:nvPr/>
            </p:nvSpPr>
            <p:spPr>
              <a:xfrm>
                <a:off x="4866525" y="3374150"/>
                <a:ext cx="4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44" extrusionOk="0">
                    <a:moveTo>
                      <a:pt x="104" y="1"/>
                    </a:moveTo>
                    <a:cubicBezTo>
                      <a:pt x="63" y="1"/>
                      <a:pt x="21" y="32"/>
                      <a:pt x="21" y="84"/>
                    </a:cubicBezTo>
                    <a:cubicBezTo>
                      <a:pt x="21" y="239"/>
                      <a:pt x="11" y="395"/>
                      <a:pt x="0" y="550"/>
                    </a:cubicBezTo>
                    <a:cubicBezTo>
                      <a:pt x="0" y="603"/>
                      <a:pt x="42" y="644"/>
                      <a:pt x="83" y="644"/>
                    </a:cubicBezTo>
                    <a:cubicBezTo>
                      <a:pt x="136" y="644"/>
                      <a:pt x="166" y="603"/>
                      <a:pt x="166" y="550"/>
                    </a:cubicBezTo>
                    <a:cubicBezTo>
                      <a:pt x="177" y="395"/>
                      <a:pt x="187" y="239"/>
                      <a:pt x="187" y="84"/>
                    </a:cubicBezTo>
                    <a:cubicBezTo>
                      <a:pt x="187" y="32"/>
                      <a:pt x="14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41;p50"/>
              <p:cNvSpPr/>
              <p:nvPr/>
            </p:nvSpPr>
            <p:spPr>
              <a:xfrm>
                <a:off x="4861100" y="3402925"/>
                <a:ext cx="59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16" extrusionOk="0">
                    <a:moveTo>
                      <a:pt x="155" y="1"/>
                    </a:moveTo>
                    <a:cubicBezTo>
                      <a:pt x="134" y="1"/>
                      <a:pt x="104" y="12"/>
                      <a:pt x="93" y="22"/>
                    </a:cubicBezTo>
                    <a:cubicBezTo>
                      <a:pt x="72" y="42"/>
                      <a:pt x="72" y="63"/>
                      <a:pt x="72" y="84"/>
                    </a:cubicBezTo>
                    <a:cubicBezTo>
                      <a:pt x="62" y="105"/>
                      <a:pt x="62" y="136"/>
                      <a:pt x="62" y="157"/>
                    </a:cubicBezTo>
                    <a:lnTo>
                      <a:pt x="62" y="167"/>
                    </a:lnTo>
                    <a:lnTo>
                      <a:pt x="0" y="510"/>
                    </a:lnTo>
                    <a:cubicBezTo>
                      <a:pt x="0" y="530"/>
                      <a:pt x="0" y="551"/>
                      <a:pt x="10" y="572"/>
                    </a:cubicBezTo>
                    <a:cubicBezTo>
                      <a:pt x="21" y="593"/>
                      <a:pt x="42" y="603"/>
                      <a:pt x="62" y="613"/>
                    </a:cubicBezTo>
                    <a:cubicBezTo>
                      <a:pt x="68" y="615"/>
                      <a:pt x="73" y="615"/>
                      <a:pt x="79" y="615"/>
                    </a:cubicBezTo>
                    <a:cubicBezTo>
                      <a:pt x="116" y="615"/>
                      <a:pt x="157" y="587"/>
                      <a:pt x="166" y="551"/>
                    </a:cubicBezTo>
                    <a:cubicBezTo>
                      <a:pt x="197" y="395"/>
                      <a:pt x="217" y="240"/>
                      <a:pt x="238" y="84"/>
                    </a:cubicBezTo>
                    <a:cubicBezTo>
                      <a:pt x="238" y="63"/>
                      <a:pt x="228" y="42"/>
                      <a:pt x="208" y="22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42;p50"/>
              <p:cNvSpPr/>
              <p:nvPr/>
            </p:nvSpPr>
            <p:spPr>
              <a:xfrm>
                <a:off x="4853550" y="3431725"/>
                <a:ext cx="7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85" extrusionOk="0">
                    <a:moveTo>
                      <a:pt x="208" y="1"/>
                    </a:moveTo>
                    <a:cubicBezTo>
                      <a:pt x="167" y="1"/>
                      <a:pt x="136" y="21"/>
                      <a:pt x="125" y="52"/>
                    </a:cubicBezTo>
                    <a:cubicBezTo>
                      <a:pt x="84" y="197"/>
                      <a:pt x="53" y="343"/>
                      <a:pt x="12" y="478"/>
                    </a:cubicBezTo>
                    <a:cubicBezTo>
                      <a:pt x="1" y="529"/>
                      <a:pt x="32" y="571"/>
                      <a:pt x="74" y="582"/>
                    </a:cubicBezTo>
                    <a:cubicBezTo>
                      <a:pt x="81" y="583"/>
                      <a:pt x="88" y="584"/>
                      <a:pt x="95" y="584"/>
                    </a:cubicBezTo>
                    <a:cubicBezTo>
                      <a:pt x="131" y="584"/>
                      <a:pt x="169" y="564"/>
                      <a:pt x="178" y="529"/>
                    </a:cubicBezTo>
                    <a:cubicBezTo>
                      <a:pt x="208" y="384"/>
                      <a:pt x="250" y="239"/>
                      <a:pt x="281" y="104"/>
                    </a:cubicBezTo>
                    <a:cubicBezTo>
                      <a:pt x="291" y="52"/>
                      <a:pt x="271" y="1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43;p50"/>
              <p:cNvSpPr/>
              <p:nvPr/>
            </p:nvSpPr>
            <p:spPr>
              <a:xfrm>
                <a:off x="4837750" y="3463875"/>
                <a:ext cx="9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5" extrusionOk="0">
                    <a:moveTo>
                      <a:pt x="301" y="1"/>
                    </a:moveTo>
                    <a:cubicBezTo>
                      <a:pt x="259" y="1"/>
                      <a:pt x="229" y="22"/>
                      <a:pt x="218" y="63"/>
                    </a:cubicBezTo>
                    <a:cubicBezTo>
                      <a:pt x="197" y="125"/>
                      <a:pt x="176" y="188"/>
                      <a:pt x="146" y="250"/>
                    </a:cubicBezTo>
                    <a:cubicBezTo>
                      <a:pt x="104" y="333"/>
                      <a:pt x="63" y="426"/>
                      <a:pt x="21" y="509"/>
                    </a:cubicBezTo>
                    <a:cubicBezTo>
                      <a:pt x="0" y="550"/>
                      <a:pt x="10" y="603"/>
                      <a:pt x="52" y="623"/>
                    </a:cubicBezTo>
                    <a:cubicBezTo>
                      <a:pt x="67" y="631"/>
                      <a:pt x="82" y="634"/>
                      <a:pt x="98" y="634"/>
                    </a:cubicBezTo>
                    <a:cubicBezTo>
                      <a:pt x="126" y="634"/>
                      <a:pt x="153" y="623"/>
                      <a:pt x="166" y="603"/>
                    </a:cubicBezTo>
                    <a:cubicBezTo>
                      <a:pt x="249" y="437"/>
                      <a:pt x="322" y="271"/>
                      <a:pt x="384" y="105"/>
                    </a:cubicBezTo>
                    <a:cubicBezTo>
                      <a:pt x="395" y="63"/>
                      <a:pt x="363" y="1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44;p50"/>
              <p:cNvSpPr/>
              <p:nvPr/>
            </p:nvSpPr>
            <p:spPr>
              <a:xfrm>
                <a:off x="4434475" y="2904775"/>
                <a:ext cx="2998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93" h="8766" extrusionOk="0">
                    <a:moveTo>
                      <a:pt x="4212" y="1"/>
                    </a:moveTo>
                    <a:cubicBezTo>
                      <a:pt x="4099" y="1"/>
                      <a:pt x="3995" y="21"/>
                      <a:pt x="3891" y="63"/>
                    </a:cubicBezTo>
                    <a:cubicBezTo>
                      <a:pt x="3839" y="84"/>
                      <a:pt x="3788" y="114"/>
                      <a:pt x="3756" y="135"/>
                    </a:cubicBezTo>
                    <a:cubicBezTo>
                      <a:pt x="3715" y="177"/>
                      <a:pt x="3673" y="208"/>
                      <a:pt x="3642" y="250"/>
                    </a:cubicBezTo>
                    <a:cubicBezTo>
                      <a:pt x="3580" y="322"/>
                      <a:pt x="3539" y="405"/>
                      <a:pt x="3507" y="509"/>
                    </a:cubicBezTo>
                    <a:cubicBezTo>
                      <a:pt x="3476" y="665"/>
                      <a:pt x="3476" y="840"/>
                      <a:pt x="3539" y="1006"/>
                    </a:cubicBezTo>
                    <a:cubicBezTo>
                      <a:pt x="3486" y="976"/>
                      <a:pt x="3424" y="934"/>
                      <a:pt x="3373" y="903"/>
                    </a:cubicBezTo>
                    <a:cubicBezTo>
                      <a:pt x="3227" y="810"/>
                      <a:pt x="3082" y="727"/>
                      <a:pt x="2926" y="654"/>
                    </a:cubicBezTo>
                    <a:cubicBezTo>
                      <a:pt x="2709" y="550"/>
                      <a:pt x="2481" y="467"/>
                      <a:pt x="2242" y="416"/>
                    </a:cubicBezTo>
                    <a:cubicBezTo>
                      <a:pt x="2024" y="353"/>
                      <a:pt x="1817" y="333"/>
                      <a:pt x="1619" y="333"/>
                    </a:cubicBezTo>
                    <a:cubicBezTo>
                      <a:pt x="1340" y="333"/>
                      <a:pt x="1091" y="384"/>
                      <a:pt x="872" y="499"/>
                    </a:cubicBezTo>
                    <a:cubicBezTo>
                      <a:pt x="468" y="695"/>
                      <a:pt x="178" y="1100"/>
                      <a:pt x="84" y="1587"/>
                    </a:cubicBezTo>
                    <a:cubicBezTo>
                      <a:pt x="1" y="1992"/>
                      <a:pt x="53" y="2449"/>
                      <a:pt x="240" y="2874"/>
                    </a:cubicBezTo>
                    <a:cubicBezTo>
                      <a:pt x="302" y="3019"/>
                      <a:pt x="385" y="3154"/>
                      <a:pt x="478" y="3288"/>
                    </a:cubicBezTo>
                    <a:cubicBezTo>
                      <a:pt x="572" y="3413"/>
                      <a:pt x="686" y="3537"/>
                      <a:pt x="810" y="3641"/>
                    </a:cubicBezTo>
                    <a:cubicBezTo>
                      <a:pt x="925" y="3735"/>
                      <a:pt x="1070" y="3818"/>
                      <a:pt x="1215" y="3880"/>
                    </a:cubicBezTo>
                    <a:cubicBezTo>
                      <a:pt x="1329" y="3922"/>
                      <a:pt x="1453" y="3963"/>
                      <a:pt x="1578" y="3973"/>
                    </a:cubicBezTo>
                    <a:cubicBezTo>
                      <a:pt x="1412" y="4388"/>
                      <a:pt x="1443" y="4834"/>
                      <a:pt x="1495" y="5146"/>
                    </a:cubicBezTo>
                    <a:cubicBezTo>
                      <a:pt x="1536" y="5374"/>
                      <a:pt x="1609" y="5602"/>
                      <a:pt x="1713" y="5830"/>
                    </a:cubicBezTo>
                    <a:cubicBezTo>
                      <a:pt x="1806" y="6048"/>
                      <a:pt x="1930" y="6245"/>
                      <a:pt x="2066" y="6432"/>
                    </a:cubicBezTo>
                    <a:cubicBezTo>
                      <a:pt x="2304" y="6732"/>
                      <a:pt x="2573" y="6951"/>
                      <a:pt x="2864" y="7064"/>
                    </a:cubicBezTo>
                    <a:lnTo>
                      <a:pt x="2895" y="7096"/>
                    </a:lnTo>
                    <a:cubicBezTo>
                      <a:pt x="3891" y="7490"/>
                      <a:pt x="4949" y="7718"/>
                      <a:pt x="5966" y="7946"/>
                    </a:cubicBezTo>
                    <a:cubicBezTo>
                      <a:pt x="6246" y="8009"/>
                      <a:pt x="6536" y="8071"/>
                      <a:pt x="6806" y="8133"/>
                    </a:cubicBezTo>
                    <a:cubicBezTo>
                      <a:pt x="7324" y="8247"/>
                      <a:pt x="7739" y="8361"/>
                      <a:pt x="8123" y="8475"/>
                    </a:cubicBezTo>
                    <a:lnTo>
                      <a:pt x="8103" y="8465"/>
                    </a:lnTo>
                    <a:lnTo>
                      <a:pt x="8103" y="8465"/>
                    </a:lnTo>
                    <a:cubicBezTo>
                      <a:pt x="8393" y="8558"/>
                      <a:pt x="8663" y="8652"/>
                      <a:pt x="8922" y="8756"/>
                    </a:cubicBezTo>
                    <a:cubicBezTo>
                      <a:pt x="8933" y="8756"/>
                      <a:pt x="8943" y="8765"/>
                      <a:pt x="8953" y="8765"/>
                    </a:cubicBezTo>
                    <a:lnTo>
                      <a:pt x="8995" y="8765"/>
                    </a:lnTo>
                    <a:cubicBezTo>
                      <a:pt x="9161" y="8756"/>
                      <a:pt x="9337" y="8724"/>
                      <a:pt x="9544" y="8673"/>
                    </a:cubicBezTo>
                    <a:cubicBezTo>
                      <a:pt x="9742" y="8610"/>
                      <a:pt x="9938" y="8527"/>
                      <a:pt x="10146" y="8424"/>
                    </a:cubicBezTo>
                    <a:cubicBezTo>
                      <a:pt x="10353" y="8320"/>
                      <a:pt x="10551" y="8195"/>
                      <a:pt x="10717" y="8060"/>
                    </a:cubicBezTo>
                    <a:cubicBezTo>
                      <a:pt x="10903" y="7915"/>
                      <a:pt x="11059" y="7749"/>
                      <a:pt x="11173" y="7594"/>
                    </a:cubicBezTo>
                    <a:cubicBezTo>
                      <a:pt x="11339" y="7366"/>
                      <a:pt x="11432" y="7127"/>
                      <a:pt x="11464" y="6898"/>
                    </a:cubicBezTo>
                    <a:cubicBezTo>
                      <a:pt x="11474" y="6774"/>
                      <a:pt x="11464" y="6639"/>
                      <a:pt x="11443" y="6515"/>
                    </a:cubicBezTo>
                    <a:cubicBezTo>
                      <a:pt x="11411" y="6411"/>
                      <a:pt x="11381" y="6307"/>
                      <a:pt x="11318" y="6204"/>
                    </a:cubicBezTo>
                    <a:cubicBezTo>
                      <a:pt x="11494" y="6038"/>
                      <a:pt x="11640" y="5830"/>
                      <a:pt x="11743" y="5612"/>
                    </a:cubicBezTo>
                    <a:cubicBezTo>
                      <a:pt x="11847" y="5405"/>
                      <a:pt x="11909" y="5176"/>
                      <a:pt x="11941" y="4927"/>
                    </a:cubicBezTo>
                    <a:cubicBezTo>
                      <a:pt x="11992" y="4471"/>
                      <a:pt x="11909" y="3984"/>
                      <a:pt x="11692" y="3527"/>
                    </a:cubicBezTo>
                    <a:cubicBezTo>
                      <a:pt x="11484" y="3081"/>
                      <a:pt x="11173" y="2708"/>
                      <a:pt x="10789" y="2438"/>
                    </a:cubicBezTo>
                    <a:cubicBezTo>
                      <a:pt x="10820" y="2366"/>
                      <a:pt x="10841" y="2293"/>
                      <a:pt x="10851" y="2220"/>
                    </a:cubicBezTo>
                    <a:cubicBezTo>
                      <a:pt x="10862" y="2137"/>
                      <a:pt x="10851" y="2055"/>
                      <a:pt x="10830" y="1981"/>
                    </a:cubicBezTo>
                    <a:cubicBezTo>
                      <a:pt x="10779" y="1816"/>
                      <a:pt x="10623" y="1733"/>
                      <a:pt x="10530" y="1691"/>
                    </a:cubicBezTo>
                    <a:cubicBezTo>
                      <a:pt x="10416" y="1640"/>
                      <a:pt x="10270" y="1619"/>
                      <a:pt x="10084" y="1619"/>
                    </a:cubicBezTo>
                    <a:lnTo>
                      <a:pt x="10053" y="1619"/>
                    </a:lnTo>
                    <a:cubicBezTo>
                      <a:pt x="9887" y="1619"/>
                      <a:pt x="9721" y="1650"/>
                      <a:pt x="9534" y="1702"/>
                    </a:cubicBezTo>
                    <a:cubicBezTo>
                      <a:pt x="9451" y="1723"/>
                      <a:pt x="9368" y="1753"/>
                      <a:pt x="9306" y="1785"/>
                    </a:cubicBezTo>
                    <a:cubicBezTo>
                      <a:pt x="9265" y="1619"/>
                      <a:pt x="9202" y="1463"/>
                      <a:pt x="9108" y="1318"/>
                    </a:cubicBezTo>
                    <a:cubicBezTo>
                      <a:pt x="9016" y="1152"/>
                      <a:pt x="8891" y="996"/>
                      <a:pt x="8735" y="851"/>
                    </a:cubicBezTo>
                    <a:cubicBezTo>
                      <a:pt x="8445" y="582"/>
                      <a:pt x="8071" y="384"/>
                      <a:pt x="7646" y="260"/>
                    </a:cubicBezTo>
                    <a:cubicBezTo>
                      <a:pt x="7387" y="187"/>
                      <a:pt x="7117" y="146"/>
                      <a:pt x="6847" y="146"/>
                    </a:cubicBezTo>
                    <a:cubicBezTo>
                      <a:pt x="6443" y="146"/>
                      <a:pt x="5862" y="239"/>
                      <a:pt x="5385" y="654"/>
                    </a:cubicBezTo>
                    <a:lnTo>
                      <a:pt x="5353" y="623"/>
                    </a:lnTo>
                    <a:lnTo>
                      <a:pt x="5291" y="571"/>
                    </a:lnTo>
                    <a:cubicBezTo>
                      <a:pt x="5095" y="395"/>
                      <a:pt x="4897" y="229"/>
                      <a:pt x="4659" y="114"/>
                    </a:cubicBezTo>
                    <a:cubicBezTo>
                      <a:pt x="4514" y="42"/>
                      <a:pt x="4389" y="11"/>
                      <a:pt x="4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45;p50"/>
              <p:cNvSpPr/>
              <p:nvPr/>
            </p:nvSpPr>
            <p:spPr>
              <a:xfrm>
                <a:off x="4494400" y="2969850"/>
                <a:ext cx="50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4939" extrusionOk="0">
                    <a:moveTo>
                      <a:pt x="1131" y="1"/>
                    </a:moveTo>
                    <a:cubicBezTo>
                      <a:pt x="1069" y="12"/>
                      <a:pt x="1006" y="32"/>
                      <a:pt x="944" y="63"/>
                    </a:cubicBezTo>
                    <a:lnTo>
                      <a:pt x="944" y="53"/>
                    </a:lnTo>
                    <a:cubicBezTo>
                      <a:pt x="861" y="95"/>
                      <a:pt x="778" y="136"/>
                      <a:pt x="706" y="198"/>
                    </a:cubicBezTo>
                    <a:cubicBezTo>
                      <a:pt x="674" y="219"/>
                      <a:pt x="644" y="250"/>
                      <a:pt x="602" y="281"/>
                    </a:cubicBezTo>
                    <a:cubicBezTo>
                      <a:pt x="571" y="323"/>
                      <a:pt x="540" y="354"/>
                      <a:pt x="519" y="395"/>
                    </a:cubicBezTo>
                    <a:cubicBezTo>
                      <a:pt x="467" y="447"/>
                      <a:pt x="436" y="510"/>
                      <a:pt x="395" y="572"/>
                    </a:cubicBezTo>
                    <a:lnTo>
                      <a:pt x="301" y="759"/>
                    </a:lnTo>
                    <a:lnTo>
                      <a:pt x="312" y="759"/>
                    </a:lnTo>
                    <a:cubicBezTo>
                      <a:pt x="187" y="1038"/>
                      <a:pt x="125" y="1349"/>
                      <a:pt x="84" y="1651"/>
                    </a:cubicBezTo>
                    <a:lnTo>
                      <a:pt x="84" y="1640"/>
                    </a:lnTo>
                    <a:cubicBezTo>
                      <a:pt x="52" y="1858"/>
                      <a:pt x="31" y="2075"/>
                      <a:pt x="21" y="2304"/>
                    </a:cubicBezTo>
                    <a:cubicBezTo>
                      <a:pt x="11" y="2532"/>
                      <a:pt x="1" y="2771"/>
                      <a:pt x="11" y="2999"/>
                    </a:cubicBezTo>
                    <a:cubicBezTo>
                      <a:pt x="11" y="3237"/>
                      <a:pt x="21" y="3476"/>
                      <a:pt x="31" y="3704"/>
                    </a:cubicBezTo>
                    <a:cubicBezTo>
                      <a:pt x="42" y="3829"/>
                      <a:pt x="52" y="3943"/>
                      <a:pt x="63" y="4067"/>
                    </a:cubicBezTo>
                    <a:cubicBezTo>
                      <a:pt x="73" y="4129"/>
                      <a:pt x="73" y="4182"/>
                      <a:pt x="84" y="4244"/>
                    </a:cubicBezTo>
                    <a:cubicBezTo>
                      <a:pt x="208" y="4337"/>
                      <a:pt x="332" y="4410"/>
                      <a:pt x="467" y="4461"/>
                    </a:cubicBezTo>
                    <a:cubicBezTo>
                      <a:pt x="467" y="4472"/>
                      <a:pt x="488" y="4482"/>
                      <a:pt x="498" y="4493"/>
                    </a:cubicBezTo>
                    <a:cubicBezTo>
                      <a:pt x="955" y="4669"/>
                      <a:pt x="1411" y="4814"/>
                      <a:pt x="1878" y="4938"/>
                    </a:cubicBezTo>
                    <a:cubicBezTo>
                      <a:pt x="1909" y="4627"/>
                      <a:pt x="1930" y="4327"/>
                      <a:pt x="1951" y="4016"/>
                    </a:cubicBezTo>
                    <a:cubicBezTo>
                      <a:pt x="1971" y="3652"/>
                      <a:pt x="1992" y="3290"/>
                      <a:pt x="2002" y="2926"/>
                    </a:cubicBezTo>
                    <a:cubicBezTo>
                      <a:pt x="2002" y="2677"/>
                      <a:pt x="2013" y="2439"/>
                      <a:pt x="2002" y="2200"/>
                    </a:cubicBezTo>
                    <a:cubicBezTo>
                      <a:pt x="2002" y="1889"/>
                      <a:pt x="1981" y="1568"/>
                      <a:pt x="1940" y="1256"/>
                    </a:cubicBezTo>
                    <a:cubicBezTo>
                      <a:pt x="1930" y="1121"/>
                      <a:pt x="1898" y="987"/>
                      <a:pt x="1868" y="851"/>
                    </a:cubicBezTo>
                    <a:cubicBezTo>
                      <a:pt x="1836" y="717"/>
                      <a:pt x="1805" y="593"/>
                      <a:pt x="1753" y="478"/>
                    </a:cubicBezTo>
                    <a:cubicBezTo>
                      <a:pt x="1712" y="385"/>
                      <a:pt x="1670" y="291"/>
                      <a:pt x="1608" y="219"/>
                    </a:cubicBezTo>
                    <a:cubicBezTo>
                      <a:pt x="1566" y="167"/>
                      <a:pt x="1536" y="136"/>
                      <a:pt x="1494" y="105"/>
                    </a:cubicBezTo>
                    <a:lnTo>
                      <a:pt x="1494" y="95"/>
                    </a:lnTo>
                    <a:cubicBezTo>
                      <a:pt x="1453" y="74"/>
                      <a:pt x="1421" y="53"/>
                      <a:pt x="1380" y="32"/>
                    </a:cubicBezTo>
                    <a:cubicBezTo>
                      <a:pt x="1349" y="22"/>
                      <a:pt x="1308" y="12"/>
                      <a:pt x="1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46;p50"/>
              <p:cNvSpPr/>
              <p:nvPr/>
            </p:nvSpPr>
            <p:spPr>
              <a:xfrm>
                <a:off x="4648950" y="2945475"/>
                <a:ext cx="8535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7138" extrusionOk="0">
                    <a:moveTo>
                      <a:pt x="1681" y="1"/>
                    </a:moveTo>
                    <a:cubicBezTo>
                      <a:pt x="1733" y="74"/>
                      <a:pt x="1774" y="157"/>
                      <a:pt x="1785" y="240"/>
                    </a:cubicBezTo>
                    <a:cubicBezTo>
                      <a:pt x="1785" y="281"/>
                      <a:pt x="1795" y="312"/>
                      <a:pt x="1795" y="344"/>
                    </a:cubicBezTo>
                    <a:cubicBezTo>
                      <a:pt x="1795" y="385"/>
                      <a:pt x="1795" y="416"/>
                      <a:pt x="1785" y="447"/>
                    </a:cubicBezTo>
                    <a:cubicBezTo>
                      <a:pt x="1774" y="509"/>
                      <a:pt x="1764" y="572"/>
                      <a:pt x="1733" y="634"/>
                    </a:cubicBezTo>
                    <a:cubicBezTo>
                      <a:pt x="1712" y="696"/>
                      <a:pt x="1671" y="758"/>
                      <a:pt x="1629" y="810"/>
                    </a:cubicBezTo>
                    <a:cubicBezTo>
                      <a:pt x="1598" y="841"/>
                      <a:pt x="1567" y="872"/>
                      <a:pt x="1525" y="904"/>
                    </a:cubicBezTo>
                    <a:cubicBezTo>
                      <a:pt x="1608" y="934"/>
                      <a:pt x="1681" y="966"/>
                      <a:pt x="1754" y="1007"/>
                    </a:cubicBezTo>
                    <a:cubicBezTo>
                      <a:pt x="1837" y="1059"/>
                      <a:pt x="1919" y="1121"/>
                      <a:pt x="1982" y="1183"/>
                    </a:cubicBezTo>
                    <a:cubicBezTo>
                      <a:pt x="2127" y="1329"/>
                      <a:pt x="2241" y="1495"/>
                      <a:pt x="2324" y="1671"/>
                    </a:cubicBezTo>
                    <a:cubicBezTo>
                      <a:pt x="2407" y="1858"/>
                      <a:pt x="2459" y="2055"/>
                      <a:pt x="2490" y="2262"/>
                    </a:cubicBezTo>
                    <a:cubicBezTo>
                      <a:pt x="2521" y="2470"/>
                      <a:pt x="2532" y="2677"/>
                      <a:pt x="2511" y="2885"/>
                    </a:cubicBezTo>
                    <a:cubicBezTo>
                      <a:pt x="2490" y="3082"/>
                      <a:pt x="2449" y="3289"/>
                      <a:pt x="2376" y="3476"/>
                    </a:cubicBezTo>
                    <a:cubicBezTo>
                      <a:pt x="2334" y="3601"/>
                      <a:pt x="2272" y="3725"/>
                      <a:pt x="2200" y="3850"/>
                    </a:cubicBezTo>
                    <a:cubicBezTo>
                      <a:pt x="2117" y="3974"/>
                      <a:pt x="2034" y="4109"/>
                      <a:pt x="1940" y="4223"/>
                    </a:cubicBezTo>
                    <a:cubicBezTo>
                      <a:pt x="1754" y="4472"/>
                      <a:pt x="1546" y="4689"/>
                      <a:pt x="1349" y="4918"/>
                    </a:cubicBezTo>
                    <a:lnTo>
                      <a:pt x="1038" y="5260"/>
                    </a:lnTo>
                    <a:cubicBezTo>
                      <a:pt x="934" y="5364"/>
                      <a:pt x="841" y="5478"/>
                      <a:pt x="748" y="5602"/>
                    </a:cubicBezTo>
                    <a:cubicBezTo>
                      <a:pt x="623" y="5768"/>
                      <a:pt x="509" y="5934"/>
                      <a:pt x="395" y="6111"/>
                    </a:cubicBezTo>
                    <a:cubicBezTo>
                      <a:pt x="301" y="6287"/>
                      <a:pt x="208" y="6464"/>
                      <a:pt x="125" y="6650"/>
                    </a:cubicBezTo>
                    <a:lnTo>
                      <a:pt x="135" y="6640"/>
                    </a:lnTo>
                    <a:lnTo>
                      <a:pt x="135" y="6640"/>
                    </a:lnTo>
                    <a:cubicBezTo>
                      <a:pt x="84" y="6754"/>
                      <a:pt x="42" y="6879"/>
                      <a:pt x="1" y="7003"/>
                    </a:cubicBezTo>
                    <a:cubicBezTo>
                      <a:pt x="125" y="7045"/>
                      <a:pt x="239" y="7086"/>
                      <a:pt x="343" y="7128"/>
                    </a:cubicBezTo>
                    <a:cubicBezTo>
                      <a:pt x="354" y="7137"/>
                      <a:pt x="364" y="7137"/>
                      <a:pt x="374" y="7137"/>
                    </a:cubicBezTo>
                    <a:lnTo>
                      <a:pt x="416" y="7137"/>
                    </a:lnTo>
                    <a:cubicBezTo>
                      <a:pt x="582" y="7137"/>
                      <a:pt x="758" y="7107"/>
                      <a:pt x="965" y="7045"/>
                    </a:cubicBezTo>
                    <a:cubicBezTo>
                      <a:pt x="1163" y="6982"/>
                      <a:pt x="1359" y="6909"/>
                      <a:pt x="1567" y="6806"/>
                    </a:cubicBezTo>
                    <a:cubicBezTo>
                      <a:pt x="1774" y="6692"/>
                      <a:pt x="1972" y="6567"/>
                      <a:pt x="2138" y="6432"/>
                    </a:cubicBezTo>
                    <a:cubicBezTo>
                      <a:pt x="2324" y="6287"/>
                      <a:pt x="2480" y="6132"/>
                      <a:pt x="2604" y="5966"/>
                    </a:cubicBezTo>
                    <a:cubicBezTo>
                      <a:pt x="2760" y="5738"/>
                      <a:pt x="2864" y="5499"/>
                      <a:pt x="2885" y="5270"/>
                    </a:cubicBezTo>
                    <a:cubicBezTo>
                      <a:pt x="2895" y="5146"/>
                      <a:pt x="2895" y="5011"/>
                      <a:pt x="2864" y="4887"/>
                    </a:cubicBezTo>
                    <a:cubicBezTo>
                      <a:pt x="2832" y="4783"/>
                      <a:pt x="2802" y="4679"/>
                      <a:pt x="2749" y="4576"/>
                    </a:cubicBezTo>
                    <a:cubicBezTo>
                      <a:pt x="2915" y="4410"/>
                      <a:pt x="3061" y="4212"/>
                      <a:pt x="3164" y="3984"/>
                    </a:cubicBezTo>
                    <a:cubicBezTo>
                      <a:pt x="3268" y="3777"/>
                      <a:pt x="3330" y="3548"/>
                      <a:pt x="3362" y="3299"/>
                    </a:cubicBezTo>
                    <a:cubicBezTo>
                      <a:pt x="3413" y="2843"/>
                      <a:pt x="3330" y="2356"/>
                      <a:pt x="3113" y="1899"/>
                    </a:cubicBezTo>
                    <a:cubicBezTo>
                      <a:pt x="2905" y="1453"/>
                      <a:pt x="2594" y="1080"/>
                      <a:pt x="2210" y="810"/>
                    </a:cubicBezTo>
                    <a:cubicBezTo>
                      <a:pt x="2241" y="738"/>
                      <a:pt x="2262" y="665"/>
                      <a:pt x="2272" y="592"/>
                    </a:cubicBezTo>
                    <a:cubicBezTo>
                      <a:pt x="2283" y="509"/>
                      <a:pt x="2283" y="427"/>
                      <a:pt x="2251" y="353"/>
                    </a:cubicBezTo>
                    <a:cubicBezTo>
                      <a:pt x="2200" y="188"/>
                      <a:pt x="2044" y="95"/>
                      <a:pt x="1961" y="63"/>
                    </a:cubicBezTo>
                    <a:cubicBezTo>
                      <a:pt x="1878" y="32"/>
                      <a:pt x="1785" y="12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47;p50"/>
              <p:cNvSpPr/>
              <p:nvPr/>
            </p:nvSpPr>
            <p:spPr>
              <a:xfrm>
                <a:off x="4565700" y="3130650"/>
                <a:ext cx="9572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4005" extrusionOk="0">
                    <a:moveTo>
                      <a:pt x="2470" y="0"/>
                    </a:moveTo>
                    <a:cubicBezTo>
                      <a:pt x="2407" y="0"/>
                      <a:pt x="2335" y="11"/>
                      <a:pt x="2294" y="11"/>
                    </a:cubicBezTo>
                    <a:cubicBezTo>
                      <a:pt x="2158" y="42"/>
                      <a:pt x="2003" y="94"/>
                      <a:pt x="1837" y="177"/>
                    </a:cubicBezTo>
                    <a:cubicBezTo>
                      <a:pt x="1733" y="228"/>
                      <a:pt x="1619" y="301"/>
                      <a:pt x="1515" y="374"/>
                    </a:cubicBezTo>
                    <a:cubicBezTo>
                      <a:pt x="1402" y="457"/>
                      <a:pt x="1298" y="540"/>
                      <a:pt x="1204" y="633"/>
                    </a:cubicBezTo>
                    <a:cubicBezTo>
                      <a:pt x="1121" y="726"/>
                      <a:pt x="1038" y="830"/>
                      <a:pt x="976" y="934"/>
                    </a:cubicBezTo>
                    <a:cubicBezTo>
                      <a:pt x="955" y="913"/>
                      <a:pt x="934" y="903"/>
                      <a:pt x="914" y="903"/>
                    </a:cubicBezTo>
                    <a:cubicBezTo>
                      <a:pt x="893" y="903"/>
                      <a:pt x="862" y="913"/>
                      <a:pt x="851" y="934"/>
                    </a:cubicBezTo>
                    <a:cubicBezTo>
                      <a:pt x="831" y="954"/>
                      <a:pt x="831" y="965"/>
                      <a:pt x="831" y="986"/>
                    </a:cubicBezTo>
                    <a:cubicBezTo>
                      <a:pt x="831" y="1058"/>
                      <a:pt x="841" y="1141"/>
                      <a:pt x="831" y="1214"/>
                    </a:cubicBezTo>
                    <a:cubicBezTo>
                      <a:pt x="831" y="1235"/>
                      <a:pt x="831" y="1245"/>
                      <a:pt x="821" y="1256"/>
                    </a:cubicBezTo>
                    <a:cubicBezTo>
                      <a:pt x="821" y="1276"/>
                      <a:pt x="821" y="1297"/>
                      <a:pt x="831" y="1318"/>
                    </a:cubicBezTo>
                    <a:cubicBezTo>
                      <a:pt x="831" y="1349"/>
                      <a:pt x="821" y="1380"/>
                      <a:pt x="821" y="1411"/>
                    </a:cubicBezTo>
                    <a:cubicBezTo>
                      <a:pt x="789" y="1598"/>
                      <a:pt x="738" y="1784"/>
                      <a:pt x="665" y="1961"/>
                    </a:cubicBezTo>
                    <a:lnTo>
                      <a:pt x="665" y="1950"/>
                    </a:lnTo>
                    <a:cubicBezTo>
                      <a:pt x="592" y="2127"/>
                      <a:pt x="499" y="2282"/>
                      <a:pt x="395" y="2417"/>
                    </a:cubicBezTo>
                    <a:cubicBezTo>
                      <a:pt x="302" y="2531"/>
                      <a:pt x="208" y="2635"/>
                      <a:pt x="94" y="2718"/>
                    </a:cubicBezTo>
                    <a:lnTo>
                      <a:pt x="84" y="2729"/>
                    </a:lnTo>
                    <a:lnTo>
                      <a:pt x="63" y="2739"/>
                    </a:lnTo>
                    <a:cubicBezTo>
                      <a:pt x="42" y="2759"/>
                      <a:pt x="32" y="2770"/>
                      <a:pt x="32" y="2791"/>
                    </a:cubicBezTo>
                    <a:cubicBezTo>
                      <a:pt x="21" y="2791"/>
                      <a:pt x="21" y="2801"/>
                      <a:pt x="12" y="2812"/>
                    </a:cubicBezTo>
                    <a:cubicBezTo>
                      <a:pt x="1" y="2822"/>
                      <a:pt x="1" y="2853"/>
                      <a:pt x="1" y="2874"/>
                    </a:cubicBezTo>
                    <a:cubicBezTo>
                      <a:pt x="42" y="2957"/>
                      <a:pt x="74" y="3040"/>
                      <a:pt x="115" y="3112"/>
                    </a:cubicBezTo>
                    <a:cubicBezTo>
                      <a:pt x="157" y="3174"/>
                      <a:pt x="208" y="3247"/>
                      <a:pt x="270" y="3320"/>
                    </a:cubicBezTo>
                    <a:cubicBezTo>
                      <a:pt x="374" y="3434"/>
                      <a:pt x="499" y="3548"/>
                      <a:pt x="655" y="3651"/>
                    </a:cubicBezTo>
                    <a:cubicBezTo>
                      <a:pt x="934" y="3828"/>
                      <a:pt x="1266" y="3942"/>
                      <a:pt x="1650" y="3983"/>
                    </a:cubicBezTo>
                    <a:cubicBezTo>
                      <a:pt x="1754" y="3994"/>
                      <a:pt x="1858" y="4004"/>
                      <a:pt x="1962" y="4004"/>
                    </a:cubicBezTo>
                    <a:cubicBezTo>
                      <a:pt x="2034" y="4004"/>
                      <a:pt x="2107" y="4004"/>
                      <a:pt x="2190" y="3994"/>
                    </a:cubicBezTo>
                    <a:cubicBezTo>
                      <a:pt x="2366" y="3983"/>
                      <a:pt x="2543" y="3953"/>
                      <a:pt x="2709" y="3900"/>
                    </a:cubicBezTo>
                    <a:cubicBezTo>
                      <a:pt x="2947" y="3828"/>
                      <a:pt x="3289" y="3672"/>
                      <a:pt x="3528" y="3372"/>
                    </a:cubicBezTo>
                    <a:cubicBezTo>
                      <a:pt x="3621" y="3257"/>
                      <a:pt x="3694" y="3133"/>
                      <a:pt x="3746" y="2988"/>
                    </a:cubicBezTo>
                    <a:cubicBezTo>
                      <a:pt x="3797" y="2853"/>
                      <a:pt x="3829" y="2687"/>
                      <a:pt x="3829" y="2521"/>
                    </a:cubicBezTo>
                    <a:cubicBezTo>
                      <a:pt x="3829" y="2490"/>
                      <a:pt x="3808" y="2459"/>
                      <a:pt x="3787" y="2448"/>
                    </a:cubicBezTo>
                    <a:cubicBezTo>
                      <a:pt x="3777" y="2427"/>
                      <a:pt x="3767" y="2407"/>
                      <a:pt x="3746" y="2397"/>
                    </a:cubicBezTo>
                    <a:cubicBezTo>
                      <a:pt x="3694" y="2376"/>
                      <a:pt x="3642" y="2335"/>
                      <a:pt x="3590" y="2303"/>
                    </a:cubicBezTo>
                    <a:cubicBezTo>
                      <a:pt x="3518" y="2241"/>
                      <a:pt x="3455" y="2179"/>
                      <a:pt x="3393" y="2106"/>
                    </a:cubicBezTo>
                    <a:cubicBezTo>
                      <a:pt x="3320" y="2003"/>
                      <a:pt x="3258" y="1899"/>
                      <a:pt x="3216" y="1784"/>
                    </a:cubicBezTo>
                    <a:cubicBezTo>
                      <a:pt x="3144" y="1629"/>
                      <a:pt x="3103" y="1452"/>
                      <a:pt x="3071" y="1256"/>
                    </a:cubicBezTo>
                    <a:cubicBezTo>
                      <a:pt x="3050" y="1100"/>
                      <a:pt x="3050" y="934"/>
                      <a:pt x="3050" y="779"/>
                    </a:cubicBezTo>
                    <a:cubicBezTo>
                      <a:pt x="3050" y="737"/>
                      <a:pt x="3061" y="696"/>
                      <a:pt x="3061" y="643"/>
                    </a:cubicBezTo>
                    <a:cubicBezTo>
                      <a:pt x="3061" y="560"/>
                      <a:pt x="3071" y="467"/>
                      <a:pt x="3082" y="384"/>
                    </a:cubicBezTo>
                    <a:cubicBezTo>
                      <a:pt x="3082" y="353"/>
                      <a:pt x="3082" y="332"/>
                      <a:pt x="3071" y="311"/>
                    </a:cubicBezTo>
                    <a:cubicBezTo>
                      <a:pt x="3061" y="291"/>
                      <a:pt x="3040" y="281"/>
                      <a:pt x="3020" y="270"/>
                    </a:cubicBezTo>
                    <a:lnTo>
                      <a:pt x="2978" y="270"/>
                    </a:lnTo>
                    <a:cubicBezTo>
                      <a:pt x="2947" y="228"/>
                      <a:pt x="2916" y="177"/>
                      <a:pt x="2874" y="145"/>
                    </a:cubicBezTo>
                    <a:cubicBezTo>
                      <a:pt x="2833" y="104"/>
                      <a:pt x="2781" y="62"/>
                      <a:pt x="2709" y="32"/>
                    </a:cubicBezTo>
                    <a:cubicBezTo>
                      <a:pt x="2656" y="11"/>
                      <a:pt x="2594" y="0"/>
                      <a:pt x="2511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48;p50"/>
              <p:cNvSpPr/>
              <p:nvPr/>
            </p:nvSpPr>
            <p:spPr>
              <a:xfrm>
                <a:off x="4584650" y="3130400"/>
                <a:ext cx="583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74" extrusionOk="0">
                    <a:moveTo>
                      <a:pt x="1712" y="0"/>
                    </a:moveTo>
                    <a:cubicBezTo>
                      <a:pt x="1660" y="0"/>
                      <a:pt x="1608" y="10"/>
                      <a:pt x="1536" y="21"/>
                    </a:cubicBezTo>
                    <a:cubicBezTo>
                      <a:pt x="1400" y="42"/>
                      <a:pt x="1245" y="93"/>
                      <a:pt x="1079" y="187"/>
                    </a:cubicBezTo>
                    <a:cubicBezTo>
                      <a:pt x="965" y="238"/>
                      <a:pt x="861" y="301"/>
                      <a:pt x="757" y="384"/>
                    </a:cubicBezTo>
                    <a:cubicBezTo>
                      <a:pt x="644" y="467"/>
                      <a:pt x="540" y="550"/>
                      <a:pt x="446" y="643"/>
                    </a:cubicBezTo>
                    <a:cubicBezTo>
                      <a:pt x="363" y="736"/>
                      <a:pt x="280" y="840"/>
                      <a:pt x="218" y="944"/>
                    </a:cubicBezTo>
                    <a:cubicBezTo>
                      <a:pt x="197" y="923"/>
                      <a:pt x="176" y="913"/>
                      <a:pt x="156" y="913"/>
                    </a:cubicBezTo>
                    <a:cubicBezTo>
                      <a:pt x="135" y="913"/>
                      <a:pt x="104" y="923"/>
                      <a:pt x="93" y="944"/>
                    </a:cubicBezTo>
                    <a:cubicBezTo>
                      <a:pt x="73" y="955"/>
                      <a:pt x="63" y="975"/>
                      <a:pt x="73" y="996"/>
                    </a:cubicBezTo>
                    <a:lnTo>
                      <a:pt x="73" y="1224"/>
                    </a:lnTo>
                    <a:lnTo>
                      <a:pt x="63" y="1266"/>
                    </a:lnTo>
                    <a:cubicBezTo>
                      <a:pt x="63" y="1286"/>
                      <a:pt x="63" y="1307"/>
                      <a:pt x="73" y="1328"/>
                    </a:cubicBezTo>
                    <a:cubicBezTo>
                      <a:pt x="63" y="1359"/>
                      <a:pt x="63" y="1390"/>
                      <a:pt x="63" y="1421"/>
                    </a:cubicBezTo>
                    <a:cubicBezTo>
                      <a:pt x="42" y="1515"/>
                      <a:pt x="31" y="1598"/>
                      <a:pt x="0" y="1681"/>
                    </a:cubicBezTo>
                    <a:cubicBezTo>
                      <a:pt x="228" y="1743"/>
                      <a:pt x="466" y="1773"/>
                      <a:pt x="705" y="1774"/>
                    </a:cubicBezTo>
                    <a:lnTo>
                      <a:pt x="705" y="1774"/>
                    </a:lnTo>
                    <a:cubicBezTo>
                      <a:pt x="816" y="1774"/>
                      <a:pt x="937" y="1773"/>
                      <a:pt x="1048" y="1764"/>
                    </a:cubicBezTo>
                    <a:cubicBezTo>
                      <a:pt x="1162" y="1743"/>
                      <a:pt x="1266" y="1732"/>
                      <a:pt x="1380" y="1701"/>
                    </a:cubicBezTo>
                    <a:cubicBezTo>
                      <a:pt x="1463" y="1681"/>
                      <a:pt x="1546" y="1660"/>
                      <a:pt x="1629" y="1628"/>
                    </a:cubicBezTo>
                    <a:cubicBezTo>
                      <a:pt x="1702" y="1598"/>
                      <a:pt x="1785" y="1556"/>
                      <a:pt x="1857" y="1515"/>
                    </a:cubicBezTo>
                    <a:cubicBezTo>
                      <a:pt x="1919" y="1483"/>
                      <a:pt x="1981" y="1442"/>
                      <a:pt x="2033" y="1400"/>
                    </a:cubicBezTo>
                    <a:cubicBezTo>
                      <a:pt x="2096" y="1359"/>
                      <a:pt x="2147" y="1317"/>
                      <a:pt x="2199" y="1266"/>
                    </a:cubicBezTo>
                    <a:cubicBezTo>
                      <a:pt x="2241" y="1234"/>
                      <a:pt x="2272" y="1193"/>
                      <a:pt x="2303" y="1151"/>
                    </a:cubicBezTo>
                    <a:cubicBezTo>
                      <a:pt x="2292" y="1038"/>
                      <a:pt x="2292" y="913"/>
                      <a:pt x="2292" y="789"/>
                    </a:cubicBezTo>
                    <a:cubicBezTo>
                      <a:pt x="2303" y="747"/>
                      <a:pt x="2303" y="706"/>
                      <a:pt x="2303" y="653"/>
                    </a:cubicBezTo>
                    <a:cubicBezTo>
                      <a:pt x="2303" y="570"/>
                      <a:pt x="2313" y="487"/>
                      <a:pt x="2324" y="394"/>
                    </a:cubicBezTo>
                    <a:cubicBezTo>
                      <a:pt x="2334" y="363"/>
                      <a:pt x="2334" y="342"/>
                      <a:pt x="2313" y="321"/>
                    </a:cubicBezTo>
                    <a:cubicBezTo>
                      <a:pt x="2303" y="301"/>
                      <a:pt x="2292" y="291"/>
                      <a:pt x="2262" y="280"/>
                    </a:cubicBezTo>
                    <a:lnTo>
                      <a:pt x="2220" y="280"/>
                    </a:lnTo>
                    <a:cubicBezTo>
                      <a:pt x="2189" y="238"/>
                      <a:pt x="2158" y="187"/>
                      <a:pt x="2116" y="155"/>
                    </a:cubicBezTo>
                    <a:cubicBezTo>
                      <a:pt x="2075" y="104"/>
                      <a:pt x="2023" y="72"/>
                      <a:pt x="1951" y="42"/>
                    </a:cubicBezTo>
                    <a:cubicBezTo>
                      <a:pt x="1898" y="21"/>
                      <a:pt x="1836" y="10"/>
                      <a:pt x="1753" y="0"/>
                    </a:cubicBezTo>
                    <a:close/>
                    <a:moveTo>
                      <a:pt x="705" y="1774"/>
                    </a:moveTo>
                    <a:cubicBezTo>
                      <a:pt x="701" y="1774"/>
                      <a:pt x="698" y="1774"/>
                      <a:pt x="695" y="1774"/>
                    </a:cubicBezTo>
                    <a:lnTo>
                      <a:pt x="706" y="1774"/>
                    </a:lnTo>
                    <a:cubicBezTo>
                      <a:pt x="705" y="1774"/>
                      <a:pt x="705" y="1774"/>
                      <a:pt x="705" y="1774"/>
                    </a:cubicBezTo>
                    <a:close/>
                  </a:path>
                </a:pathLst>
              </a:custGeom>
              <a:solidFill>
                <a:srgbClr val="E69B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49;p50"/>
              <p:cNvSpPr/>
              <p:nvPr/>
            </p:nvSpPr>
            <p:spPr>
              <a:xfrm>
                <a:off x="4474425" y="3055700"/>
                <a:ext cx="4282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408" extrusionOk="0">
                    <a:moveTo>
                      <a:pt x="737" y="1"/>
                    </a:moveTo>
                    <a:cubicBezTo>
                      <a:pt x="551" y="22"/>
                      <a:pt x="374" y="125"/>
                      <a:pt x="239" y="291"/>
                    </a:cubicBezTo>
                    <a:cubicBezTo>
                      <a:pt x="94" y="457"/>
                      <a:pt x="11" y="685"/>
                      <a:pt x="0" y="944"/>
                    </a:cubicBezTo>
                    <a:cubicBezTo>
                      <a:pt x="0" y="1048"/>
                      <a:pt x="11" y="1173"/>
                      <a:pt x="53" y="1308"/>
                    </a:cubicBezTo>
                    <a:cubicBezTo>
                      <a:pt x="83" y="1421"/>
                      <a:pt x="125" y="1546"/>
                      <a:pt x="198" y="1660"/>
                    </a:cubicBezTo>
                    <a:cubicBezTo>
                      <a:pt x="322" y="1889"/>
                      <a:pt x="498" y="2075"/>
                      <a:pt x="717" y="2221"/>
                    </a:cubicBezTo>
                    <a:cubicBezTo>
                      <a:pt x="820" y="2293"/>
                      <a:pt x="955" y="2345"/>
                      <a:pt x="1079" y="2376"/>
                    </a:cubicBezTo>
                    <a:cubicBezTo>
                      <a:pt x="1141" y="2397"/>
                      <a:pt x="1214" y="2397"/>
                      <a:pt x="1287" y="2407"/>
                    </a:cubicBezTo>
                    <a:lnTo>
                      <a:pt x="1318" y="2407"/>
                    </a:lnTo>
                    <a:cubicBezTo>
                      <a:pt x="1380" y="2407"/>
                      <a:pt x="1432" y="2397"/>
                      <a:pt x="1505" y="2387"/>
                    </a:cubicBezTo>
                    <a:cubicBezTo>
                      <a:pt x="1526" y="2387"/>
                      <a:pt x="1546" y="2366"/>
                      <a:pt x="1556" y="2345"/>
                    </a:cubicBezTo>
                    <a:cubicBezTo>
                      <a:pt x="1567" y="2334"/>
                      <a:pt x="1567" y="2304"/>
                      <a:pt x="1567" y="2283"/>
                    </a:cubicBezTo>
                    <a:cubicBezTo>
                      <a:pt x="1556" y="2262"/>
                      <a:pt x="1546" y="2251"/>
                      <a:pt x="1526" y="2241"/>
                    </a:cubicBezTo>
                    <a:cubicBezTo>
                      <a:pt x="1619" y="2075"/>
                      <a:pt x="1671" y="1868"/>
                      <a:pt x="1692" y="1608"/>
                    </a:cubicBezTo>
                    <a:cubicBezTo>
                      <a:pt x="1712" y="1349"/>
                      <a:pt x="1681" y="1080"/>
                      <a:pt x="1619" y="820"/>
                    </a:cubicBezTo>
                    <a:cubicBezTo>
                      <a:pt x="1556" y="550"/>
                      <a:pt x="1443" y="343"/>
                      <a:pt x="1287" y="197"/>
                    </a:cubicBezTo>
                    <a:cubicBezTo>
                      <a:pt x="1152" y="73"/>
                      <a:pt x="975" y="1"/>
                      <a:pt x="810" y="1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50;p50"/>
              <p:cNvSpPr/>
              <p:nvPr/>
            </p:nvSpPr>
            <p:spPr>
              <a:xfrm>
                <a:off x="4482200" y="3065800"/>
                <a:ext cx="213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2" extrusionOk="0">
                    <a:moveTo>
                      <a:pt x="644" y="416"/>
                    </a:moveTo>
                    <a:cubicBezTo>
                      <a:pt x="644" y="425"/>
                      <a:pt x="644" y="426"/>
                      <a:pt x="651" y="427"/>
                    </a:cubicBezTo>
                    <a:lnTo>
                      <a:pt x="651" y="427"/>
                    </a:lnTo>
                    <a:lnTo>
                      <a:pt x="644" y="416"/>
                    </a:lnTo>
                    <a:close/>
                    <a:moveTo>
                      <a:pt x="157" y="1"/>
                    </a:moveTo>
                    <a:cubicBezTo>
                      <a:pt x="115" y="1"/>
                      <a:pt x="74" y="1"/>
                      <a:pt x="32" y="12"/>
                    </a:cubicBezTo>
                    <a:cubicBezTo>
                      <a:pt x="11" y="12"/>
                      <a:pt x="1" y="42"/>
                      <a:pt x="1" y="63"/>
                    </a:cubicBezTo>
                    <a:cubicBezTo>
                      <a:pt x="1" y="84"/>
                      <a:pt x="11" y="95"/>
                      <a:pt x="21" y="95"/>
                    </a:cubicBezTo>
                    <a:cubicBezTo>
                      <a:pt x="32" y="105"/>
                      <a:pt x="42" y="105"/>
                      <a:pt x="63" y="105"/>
                    </a:cubicBezTo>
                    <a:lnTo>
                      <a:pt x="74" y="95"/>
                    </a:lnTo>
                    <a:lnTo>
                      <a:pt x="177" y="95"/>
                    </a:lnTo>
                    <a:cubicBezTo>
                      <a:pt x="219" y="105"/>
                      <a:pt x="260" y="115"/>
                      <a:pt x="302" y="136"/>
                    </a:cubicBezTo>
                    <a:cubicBezTo>
                      <a:pt x="353" y="157"/>
                      <a:pt x="395" y="188"/>
                      <a:pt x="436" y="219"/>
                    </a:cubicBezTo>
                    <a:cubicBezTo>
                      <a:pt x="519" y="271"/>
                      <a:pt x="581" y="344"/>
                      <a:pt x="644" y="416"/>
                    </a:cubicBezTo>
                    <a:lnTo>
                      <a:pt x="644" y="416"/>
                    </a:lnTo>
                    <a:lnTo>
                      <a:pt x="644" y="416"/>
                    </a:lnTo>
                    <a:lnTo>
                      <a:pt x="655" y="427"/>
                    </a:lnTo>
                    <a:cubicBezTo>
                      <a:pt x="653" y="427"/>
                      <a:pt x="652" y="427"/>
                      <a:pt x="651" y="427"/>
                    </a:cubicBezTo>
                    <a:lnTo>
                      <a:pt x="651" y="427"/>
                    </a:lnTo>
                    <a:lnTo>
                      <a:pt x="706" y="510"/>
                    </a:lnTo>
                    <a:cubicBezTo>
                      <a:pt x="717" y="530"/>
                      <a:pt x="738" y="540"/>
                      <a:pt x="747" y="551"/>
                    </a:cubicBezTo>
                    <a:cubicBezTo>
                      <a:pt x="768" y="551"/>
                      <a:pt x="789" y="551"/>
                      <a:pt x="810" y="540"/>
                    </a:cubicBezTo>
                    <a:cubicBezTo>
                      <a:pt x="830" y="530"/>
                      <a:pt x="841" y="510"/>
                      <a:pt x="841" y="499"/>
                    </a:cubicBezTo>
                    <a:cubicBezTo>
                      <a:pt x="851" y="478"/>
                      <a:pt x="841" y="457"/>
                      <a:pt x="841" y="437"/>
                    </a:cubicBezTo>
                    <a:cubicBezTo>
                      <a:pt x="768" y="291"/>
                      <a:pt x="644" y="167"/>
                      <a:pt x="509" y="95"/>
                    </a:cubicBezTo>
                    <a:cubicBezTo>
                      <a:pt x="436" y="53"/>
                      <a:pt x="353" y="22"/>
                      <a:pt x="270" y="12"/>
                    </a:cubicBezTo>
                    <a:cubicBezTo>
                      <a:pt x="240" y="1"/>
                      <a:pt x="198" y="1"/>
                      <a:pt x="157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51;p50"/>
              <p:cNvSpPr/>
              <p:nvPr/>
            </p:nvSpPr>
            <p:spPr>
              <a:xfrm>
                <a:off x="4492850" y="2961300"/>
                <a:ext cx="2194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155" extrusionOk="0">
                    <a:moveTo>
                      <a:pt x="4004" y="1"/>
                    </a:moveTo>
                    <a:cubicBezTo>
                      <a:pt x="3641" y="1"/>
                      <a:pt x="3257" y="32"/>
                      <a:pt x="2894" y="63"/>
                    </a:cubicBezTo>
                    <a:cubicBezTo>
                      <a:pt x="2666" y="84"/>
                      <a:pt x="2438" y="105"/>
                      <a:pt x="2209" y="115"/>
                    </a:cubicBezTo>
                    <a:cubicBezTo>
                      <a:pt x="2054" y="125"/>
                      <a:pt x="1909" y="125"/>
                      <a:pt x="1774" y="125"/>
                    </a:cubicBezTo>
                    <a:cubicBezTo>
                      <a:pt x="1691" y="125"/>
                      <a:pt x="1598" y="125"/>
                      <a:pt x="1504" y="115"/>
                    </a:cubicBezTo>
                    <a:cubicBezTo>
                      <a:pt x="1483" y="94"/>
                      <a:pt x="1462" y="94"/>
                      <a:pt x="1442" y="94"/>
                    </a:cubicBezTo>
                    <a:cubicBezTo>
                      <a:pt x="1421" y="94"/>
                      <a:pt x="1400" y="94"/>
                      <a:pt x="1380" y="115"/>
                    </a:cubicBezTo>
                    <a:cubicBezTo>
                      <a:pt x="1048" y="499"/>
                      <a:pt x="768" y="944"/>
                      <a:pt x="550" y="1442"/>
                    </a:cubicBezTo>
                    <a:cubicBezTo>
                      <a:pt x="332" y="1930"/>
                      <a:pt x="176" y="2449"/>
                      <a:pt x="93" y="2988"/>
                    </a:cubicBezTo>
                    <a:cubicBezTo>
                      <a:pt x="10" y="3538"/>
                      <a:pt x="0" y="4088"/>
                      <a:pt x="63" y="4607"/>
                    </a:cubicBezTo>
                    <a:cubicBezTo>
                      <a:pt x="104" y="4876"/>
                      <a:pt x="155" y="5146"/>
                      <a:pt x="229" y="5395"/>
                    </a:cubicBezTo>
                    <a:cubicBezTo>
                      <a:pt x="301" y="5654"/>
                      <a:pt x="394" y="5903"/>
                      <a:pt x="519" y="6142"/>
                    </a:cubicBezTo>
                    <a:cubicBezTo>
                      <a:pt x="757" y="6640"/>
                      <a:pt x="1100" y="7075"/>
                      <a:pt x="1494" y="7397"/>
                    </a:cubicBezTo>
                    <a:cubicBezTo>
                      <a:pt x="1681" y="7553"/>
                      <a:pt x="1898" y="7687"/>
                      <a:pt x="2126" y="7802"/>
                    </a:cubicBezTo>
                    <a:cubicBezTo>
                      <a:pt x="2345" y="7905"/>
                      <a:pt x="2583" y="7988"/>
                      <a:pt x="2822" y="8040"/>
                    </a:cubicBezTo>
                    <a:cubicBezTo>
                      <a:pt x="3122" y="8113"/>
                      <a:pt x="3433" y="8154"/>
                      <a:pt x="3745" y="8154"/>
                    </a:cubicBezTo>
                    <a:cubicBezTo>
                      <a:pt x="3942" y="8154"/>
                      <a:pt x="4129" y="8143"/>
                      <a:pt x="4325" y="8113"/>
                    </a:cubicBezTo>
                    <a:cubicBezTo>
                      <a:pt x="4585" y="8081"/>
                      <a:pt x="4844" y="8030"/>
                      <a:pt x="5093" y="7957"/>
                    </a:cubicBezTo>
                    <a:cubicBezTo>
                      <a:pt x="5384" y="7874"/>
                      <a:pt x="5623" y="7781"/>
                      <a:pt x="5840" y="7666"/>
                    </a:cubicBezTo>
                    <a:cubicBezTo>
                      <a:pt x="6286" y="7438"/>
                      <a:pt x="6670" y="7096"/>
                      <a:pt x="6950" y="6681"/>
                    </a:cubicBezTo>
                    <a:cubicBezTo>
                      <a:pt x="7085" y="6474"/>
                      <a:pt x="7199" y="6246"/>
                      <a:pt x="7271" y="6007"/>
                    </a:cubicBezTo>
                    <a:cubicBezTo>
                      <a:pt x="7344" y="5799"/>
                      <a:pt x="7386" y="5582"/>
                      <a:pt x="7396" y="5353"/>
                    </a:cubicBezTo>
                    <a:cubicBezTo>
                      <a:pt x="7469" y="5374"/>
                      <a:pt x="7531" y="5374"/>
                      <a:pt x="7603" y="5374"/>
                    </a:cubicBezTo>
                    <a:cubicBezTo>
                      <a:pt x="7666" y="5374"/>
                      <a:pt x="7728" y="5374"/>
                      <a:pt x="7790" y="5363"/>
                    </a:cubicBezTo>
                    <a:cubicBezTo>
                      <a:pt x="7935" y="5333"/>
                      <a:pt x="8071" y="5270"/>
                      <a:pt x="8195" y="5177"/>
                    </a:cubicBezTo>
                    <a:cubicBezTo>
                      <a:pt x="8319" y="5094"/>
                      <a:pt x="8412" y="4980"/>
                      <a:pt x="8506" y="4856"/>
                    </a:cubicBezTo>
                    <a:cubicBezTo>
                      <a:pt x="8548" y="4793"/>
                      <a:pt x="8589" y="4720"/>
                      <a:pt x="8620" y="4648"/>
                    </a:cubicBezTo>
                    <a:cubicBezTo>
                      <a:pt x="8651" y="4596"/>
                      <a:pt x="8672" y="4524"/>
                      <a:pt x="8703" y="4430"/>
                    </a:cubicBezTo>
                    <a:cubicBezTo>
                      <a:pt x="8744" y="4295"/>
                      <a:pt x="8776" y="4150"/>
                      <a:pt x="8776" y="3994"/>
                    </a:cubicBezTo>
                    <a:cubicBezTo>
                      <a:pt x="8776" y="3849"/>
                      <a:pt x="8744" y="3715"/>
                      <a:pt x="8693" y="3590"/>
                    </a:cubicBezTo>
                    <a:cubicBezTo>
                      <a:pt x="8641" y="3455"/>
                      <a:pt x="8558" y="3341"/>
                      <a:pt x="8454" y="3247"/>
                    </a:cubicBezTo>
                    <a:cubicBezTo>
                      <a:pt x="8350" y="3154"/>
                      <a:pt x="8205" y="3092"/>
                      <a:pt x="8050" y="3061"/>
                    </a:cubicBezTo>
                    <a:cubicBezTo>
                      <a:pt x="7977" y="3051"/>
                      <a:pt x="7894" y="3040"/>
                      <a:pt x="7811" y="3040"/>
                    </a:cubicBezTo>
                    <a:lnTo>
                      <a:pt x="7739" y="3040"/>
                    </a:lnTo>
                    <a:lnTo>
                      <a:pt x="7490" y="3071"/>
                    </a:lnTo>
                    <a:cubicBezTo>
                      <a:pt x="7448" y="3081"/>
                      <a:pt x="7396" y="3092"/>
                      <a:pt x="7354" y="3113"/>
                    </a:cubicBezTo>
                    <a:cubicBezTo>
                      <a:pt x="7365" y="2864"/>
                      <a:pt x="7354" y="2615"/>
                      <a:pt x="7303" y="2376"/>
                    </a:cubicBezTo>
                    <a:cubicBezTo>
                      <a:pt x="7251" y="2106"/>
                      <a:pt x="7168" y="1837"/>
                      <a:pt x="7043" y="1588"/>
                    </a:cubicBezTo>
                    <a:cubicBezTo>
                      <a:pt x="6919" y="1339"/>
                      <a:pt x="6753" y="1121"/>
                      <a:pt x="6556" y="914"/>
                    </a:cubicBezTo>
                    <a:cubicBezTo>
                      <a:pt x="6359" y="716"/>
                      <a:pt x="6100" y="540"/>
                      <a:pt x="5809" y="384"/>
                    </a:cubicBezTo>
                    <a:cubicBezTo>
                      <a:pt x="5540" y="250"/>
                      <a:pt x="5249" y="146"/>
                      <a:pt x="4938" y="84"/>
                    </a:cubicBezTo>
                    <a:cubicBezTo>
                      <a:pt x="4668" y="32"/>
                      <a:pt x="4367" y="1"/>
                      <a:pt x="403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52;p50"/>
              <p:cNvSpPr/>
              <p:nvPr/>
            </p:nvSpPr>
            <p:spPr>
              <a:xfrm>
                <a:off x="4509700" y="2961300"/>
                <a:ext cx="16730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3632" extrusionOk="0">
                    <a:moveTo>
                      <a:pt x="6535" y="3507"/>
                    </a:moveTo>
                    <a:cubicBezTo>
                      <a:pt x="6533" y="3510"/>
                      <a:pt x="6531" y="3513"/>
                      <a:pt x="6529" y="3516"/>
                    </a:cubicBezTo>
                    <a:lnTo>
                      <a:pt x="6529" y="3516"/>
                    </a:lnTo>
                    <a:cubicBezTo>
                      <a:pt x="6532" y="3515"/>
                      <a:pt x="6535" y="3513"/>
                      <a:pt x="6535" y="3507"/>
                    </a:cubicBezTo>
                    <a:close/>
                    <a:moveTo>
                      <a:pt x="3330" y="1"/>
                    </a:moveTo>
                    <a:cubicBezTo>
                      <a:pt x="2967" y="1"/>
                      <a:pt x="2604" y="32"/>
                      <a:pt x="2252" y="63"/>
                    </a:cubicBezTo>
                    <a:lnTo>
                      <a:pt x="2220" y="63"/>
                    </a:lnTo>
                    <a:cubicBezTo>
                      <a:pt x="2023" y="84"/>
                      <a:pt x="1774" y="105"/>
                      <a:pt x="1535" y="115"/>
                    </a:cubicBezTo>
                    <a:cubicBezTo>
                      <a:pt x="1380" y="115"/>
                      <a:pt x="1245" y="125"/>
                      <a:pt x="1100" y="125"/>
                    </a:cubicBezTo>
                    <a:cubicBezTo>
                      <a:pt x="1017" y="125"/>
                      <a:pt x="924" y="125"/>
                      <a:pt x="830" y="115"/>
                    </a:cubicBezTo>
                    <a:cubicBezTo>
                      <a:pt x="820" y="94"/>
                      <a:pt x="788" y="84"/>
                      <a:pt x="768" y="84"/>
                    </a:cubicBezTo>
                    <a:cubicBezTo>
                      <a:pt x="747" y="84"/>
                      <a:pt x="726" y="94"/>
                      <a:pt x="706" y="115"/>
                    </a:cubicBezTo>
                    <a:cubicBezTo>
                      <a:pt x="436" y="426"/>
                      <a:pt x="198" y="779"/>
                      <a:pt x="0" y="1163"/>
                    </a:cubicBezTo>
                    <a:cubicBezTo>
                      <a:pt x="115" y="1080"/>
                      <a:pt x="228" y="1007"/>
                      <a:pt x="353" y="944"/>
                    </a:cubicBezTo>
                    <a:cubicBezTo>
                      <a:pt x="415" y="914"/>
                      <a:pt x="477" y="882"/>
                      <a:pt x="550" y="852"/>
                    </a:cubicBezTo>
                    <a:cubicBezTo>
                      <a:pt x="602" y="831"/>
                      <a:pt x="664" y="810"/>
                      <a:pt x="716" y="789"/>
                    </a:cubicBezTo>
                    <a:lnTo>
                      <a:pt x="726" y="789"/>
                    </a:lnTo>
                    <a:lnTo>
                      <a:pt x="737" y="799"/>
                    </a:lnTo>
                    <a:cubicBezTo>
                      <a:pt x="747" y="799"/>
                      <a:pt x="747" y="810"/>
                      <a:pt x="747" y="820"/>
                    </a:cubicBezTo>
                    <a:cubicBezTo>
                      <a:pt x="768" y="841"/>
                      <a:pt x="799" y="872"/>
                      <a:pt x="820" y="903"/>
                    </a:cubicBezTo>
                    <a:cubicBezTo>
                      <a:pt x="892" y="997"/>
                      <a:pt x="975" y="1080"/>
                      <a:pt x="1058" y="1152"/>
                    </a:cubicBezTo>
                    <a:cubicBezTo>
                      <a:pt x="1152" y="1235"/>
                      <a:pt x="1235" y="1308"/>
                      <a:pt x="1339" y="1370"/>
                    </a:cubicBezTo>
                    <a:cubicBezTo>
                      <a:pt x="1608" y="1567"/>
                      <a:pt x="1909" y="1712"/>
                      <a:pt x="2231" y="1827"/>
                    </a:cubicBezTo>
                    <a:cubicBezTo>
                      <a:pt x="2656" y="1982"/>
                      <a:pt x="3112" y="2076"/>
                      <a:pt x="3568" y="2117"/>
                    </a:cubicBezTo>
                    <a:lnTo>
                      <a:pt x="3559" y="2117"/>
                    </a:lnTo>
                    <a:cubicBezTo>
                      <a:pt x="3707" y="2127"/>
                      <a:pt x="3856" y="2133"/>
                      <a:pt x="4004" y="2133"/>
                    </a:cubicBezTo>
                    <a:cubicBezTo>
                      <a:pt x="4301" y="2133"/>
                      <a:pt x="4596" y="2110"/>
                      <a:pt x="4886" y="2055"/>
                    </a:cubicBezTo>
                    <a:lnTo>
                      <a:pt x="4875" y="2055"/>
                    </a:lnTo>
                    <a:cubicBezTo>
                      <a:pt x="5062" y="2013"/>
                      <a:pt x="5249" y="1972"/>
                      <a:pt x="5436" y="1899"/>
                    </a:cubicBezTo>
                    <a:lnTo>
                      <a:pt x="5456" y="1899"/>
                    </a:lnTo>
                    <a:cubicBezTo>
                      <a:pt x="5467" y="1899"/>
                      <a:pt x="5477" y="1920"/>
                      <a:pt x="5477" y="1930"/>
                    </a:cubicBezTo>
                    <a:cubicBezTo>
                      <a:pt x="5477" y="2086"/>
                      <a:pt x="5488" y="2242"/>
                      <a:pt x="5509" y="2397"/>
                    </a:cubicBezTo>
                    <a:lnTo>
                      <a:pt x="5509" y="2387"/>
                    </a:lnTo>
                    <a:cubicBezTo>
                      <a:pt x="5539" y="2604"/>
                      <a:pt x="5592" y="2812"/>
                      <a:pt x="5675" y="3009"/>
                    </a:cubicBezTo>
                    <a:lnTo>
                      <a:pt x="5685" y="3009"/>
                    </a:lnTo>
                    <a:cubicBezTo>
                      <a:pt x="5737" y="3134"/>
                      <a:pt x="5799" y="3237"/>
                      <a:pt x="5871" y="3341"/>
                    </a:cubicBezTo>
                    <a:cubicBezTo>
                      <a:pt x="5903" y="3372"/>
                      <a:pt x="5934" y="3403"/>
                      <a:pt x="5954" y="3434"/>
                    </a:cubicBezTo>
                    <a:cubicBezTo>
                      <a:pt x="5986" y="3466"/>
                      <a:pt x="6017" y="3486"/>
                      <a:pt x="6048" y="3517"/>
                    </a:cubicBezTo>
                    <a:lnTo>
                      <a:pt x="6058" y="3517"/>
                    </a:lnTo>
                    <a:cubicBezTo>
                      <a:pt x="6110" y="3549"/>
                      <a:pt x="6162" y="3579"/>
                      <a:pt x="6224" y="3611"/>
                    </a:cubicBezTo>
                    <a:lnTo>
                      <a:pt x="6214" y="3600"/>
                    </a:lnTo>
                    <a:lnTo>
                      <a:pt x="6307" y="3632"/>
                    </a:lnTo>
                    <a:cubicBezTo>
                      <a:pt x="6328" y="3632"/>
                      <a:pt x="6348" y="3632"/>
                      <a:pt x="6369" y="3621"/>
                    </a:cubicBezTo>
                    <a:lnTo>
                      <a:pt x="6369" y="3621"/>
                    </a:lnTo>
                    <a:cubicBezTo>
                      <a:pt x="6369" y="3624"/>
                      <a:pt x="6368" y="3626"/>
                      <a:pt x="6367" y="3628"/>
                    </a:cubicBezTo>
                    <a:lnTo>
                      <a:pt x="6367" y="3628"/>
                    </a:lnTo>
                    <a:cubicBezTo>
                      <a:pt x="6385" y="3621"/>
                      <a:pt x="6403" y="3620"/>
                      <a:pt x="6421" y="3611"/>
                    </a:cubicBezTo>
                    <a:cubicBezTo>
                      <a:pt x="6442" y="3600"/>
                      <a:pt x="6452" y="3590"/>
                      <a:pt x="6473" y="3579"/>
                    </a:cubicBezTo>
                    <a:cubicBezTo>
                      <a:pt x="6491" y="3561"/>
                      <a:pt x="6510" y="3542"/>
                      <a:pt x="6529" y="3516"/>
                    </a:cubicBezTo>
                    <a:lnTo>
                      <a:pt x="6529" y="3516"/>
                    </a:lnTo>
                    <a:cubicBezTo>
                      <a:pt x="6527" y="3517"/>
                      <a:pt x="6525" y="3517"/>
                      <a:pt x="6525" y="3517"/>
                    </a:cubicBezTo>
                    <a:cubicBezTo>
                      <a:pt x="6556" y="3476"/>
                      <a:pt x="6587" y="3424"/>
                      <a:pt x="6608" y="3372"/>
                    </a:cubicBezTo>
                    <a:cubicBezTo>
                      <a:pt x="6629" y="3310"/>
                      <a:pt x="6650" y="3237"/>
                      <a:pt x="6660" y="3175"/>
                    </a:cubicBezTo>
                    <a:lnTo>
                      <a:pt x="6691" y="3019"/>
                    </a:lnTo>
                    <a:cubicBezTo>
                      <a:pt x="6691" y="2812"/>
                      <a:pt x="6670" y="2594"/>
                      <a:pt x="6639" y="2376"/>
                    </a:cubicBezTo>
                    <a:cubicBezTo>
                      <a:pt x="6587" y="2106"/>
                      <a:pt x="6494" y="1837"/>
                      <a:pt x="6369" y="1588"/>
                    </a:cubicBezTo>
                    <a:cubicBezTo>
                      <a:pt x="6245" y="1339"/>
                      <a:pt x="6079" y="1110"/>
                      <a:pt x="5882" y="914"/>
                    </a:cubicBezTo>
                    <a:cubicBezTo>
                      <a:pt x="5685" y="716"/>
                      <a:pt x="5436" y="530"/>
                      <a:pt x="5135" y="384"/>
                    </a:cubicBezTo>
                    <a:cubicBezTo>
                      <a:pt x="4866" y="250"/>
                      <a:pt x="4575" y="146"/>
                      <a:pt x="4264" y="84"/>
                    </a:cubicBezTo>
                    <a:cubicBezTo>
                      <a:pt x="3994" y="32"/>
                      <a:pt x="3693" y="1"/>
                      <a:pt x="3361" y="1"/>
                    </a:cubicBezTo>
                    <a:close/>
                    <a:moveTo>
                      <a:pt x="6367" y="3628"/>
                    </a:moveTo>
                    <a:lnTo>
                      <a:pt x="6367" y="3628"/>
                    </a:lnTo>
                    <a:cubicBezTo>
                      <a:pt x="6364" y="3629"/>
                      <a:pt x="6362" y="3630"/>
                      <a:pt x="6359" y="3632"/>
                    </a:cubicBezTo>
                    <a:cubicBezTo>
                      <a:pt x="6359" y="3632"/>
                      <a:pt x="6364" y="3632"/>
                      <a:pt x="6367" y="3628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453;p50"/>
              <p:cNvSpPr/>
              <p:nvPr/>
            </p:nvSpPr>
            <p:spPr>
              <a:xfrm>
                <a:off x="4583600" y="3064250"/>
                <a:ext cx="1284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037" extrusionOk="0">
                    <a:moveTo>
                      <a:pt x="5135" y="1"/>
                    </a:moveTo>
                    <a:cubicBezTo>
                      <a:pt x="5135" y="6"/>
                      <a:pt x="5134" y="12"/>
                      <a:pt x="5134" y="17"/>
                    </a:cubicBezTo>
                    <a:lnTo>
                      <a:pt x="5134" y="17"/>
                    </a:lnTo>
                    <a:cubicBezTo>
                      <a:pt x="5134" y="15"/>
                      <a:pt x="5135" y="13"/>
                      <a:pt x="5135" y="11"/>
                    </a:cubicBezTo>
                    <a:lnTo>
                      <a:pt x="5135" y="1"/>
                    </a:lnTo>
                    <a:close/>
                    <a:moveTo>
                      <a:pt x="5134" y="17"/>
                    </a:moveTo>
                    <a:lnTo>
                      <a:pt x="5134" y="17"/>
                    </a:lnTo>
                    <a:cubicBezTo>
                      <a:pt x="5103" y="128"/>
                      <a:pt x="5062" y="230"/>
                      <a:pt x="5011" y="323"/>
                    </a:cubicBezTo>
                    <a:cubicBezTo>
                      <a:pt x="4948" y="426"/>
                      <a:pt x="4876" y="509"/>
                      <a:pt x="4803" y="592"/>
                    </a:cubicBezTo>
                    <a:cubicBezTo>
                      <a:pt x="4637" y="758"/>
                      <a:pt x="4430" y="883"/>
                      <a:pt x="4202" y="945"/>
                    </a:cubicBezTo>
                    <a:cubicBezTo>
                      <a:pt x="4088" y="976"/>
                      <a:pt x="3973" y="996"/>
                      <a:pt x="3849" y="1007"/>
                    </a:cubicBezTo>
                    <a:cubicBezTo>
                      <a:pt x="3787" y="1007"/>
                      <a:pt x="3714" y="1007"/>
                      <a:pt x="3652" y="996"/>
                    </a:cubicBezTo>
                    <a:cubicBezTo>
                      <a:pt x="3590" y="987"/>
                      <a:pt x="3538" y="976"/>
                      <a:pt x="3475" y="966"/>
                    </a:cubicBezTo>
                    <a:cubicBezTo>
                      <a:pt x="3465" y="1090"/>
                      <a:pt x="3465" y="1204"/>
                      <a:pt x="3445" y="1318"/>
                    </a:cubicBezTo>
                    <a:cubicBezTo>
                      <a:pt x="3424" y="1474"/>
                      <a:pt x="3392" y="1630"/>
                      <a:pt x="3341" y="1785"/>
                    </a:cubicBezTo>
                    <a:cubicBezTo>
                      <a:pt x="3300" y="1899"/>
                      <a:pt x="3258" y="2013"/>
                      <a:pt x="3206" y="2128"/>
                    </a:cubicBezTo>
                    <a:cubicBezTo>
                      <a:pt x="3102" y="2345"/>
                      <a:pt x="2968" y="2542"/>
                      <a:pt x="2822" y="2729"/>
                    </a:cubicBezTo>
                    <a:cubicBezTo>
                      <a:pt x="2677" y="2905"/>
                      <a:pt x="2500" y="3071"/>
                      <a:pt x="2324" y="3206"/>
                    </a:cubicBezTo>
                    <a:cubicBezTo>
                      <a:pt x="2138" y="3352"/>
                      <a:pt x="1940" y="3476"/>
                      <a:pt x="1723" y="3580"/>
                    </a:cubicBezTo>
                    <a:cubicBezTo>
                      <a:pt x="1297" y="3797"/>
                      <a:pt x="831" y="3942"/>
                      <a:pt x="354" y="4005"/>
                    </a:cubicBezTo>
                    <a:cubicBezTo>
                      <a:pt x="239" y="4015"/>
                      <a:pt x="125" y="4025"/>
                      <a:pt x="1" y="4036"/>
                    </a:cubicBezTo>
                    <a:lnTo>
                      <a:pt x="115" y="4036"/>
                    </a:lnTo>
                    <a:cubicBezTo>
                      <a:pt x="312" y="4036"/>
                      <a:pt x="499" y="4025"/>
                      <a:pt x="695" y="3995"/>
                    </a:cubicBezTo>
                    <a:cubicBezTo>
                      <a:pt x="955" y="3963"/>
                      <a:pt x="1214" y="3912"/>
                      <a:pt x="1463" y="3839"/>
                    </a:cubicBezTo>
                    <a:cubicBezTo>
                      <a:pt x="1744" y="3756"/>
                      <a:pt x="1993" y="3663"/>
                      <a:pt x="2210" y="3548"/>
                    </a:cubicBezTo>
                    <a:cubicBezTo>
                      <a:pt x="2656" y="3320"/>
                      <a:pt x="3040" y="2978"/>
                      <a:pt x="3320" y="2563"/>
                    </a:cubicBezTo>
                    <a:cubicBezTo>
                      <a:pt x="3465" y="2356"/>
                      <a:pt x="3569" y="2128"/>
                      <a:pt x="3652" y="1889"/>
                    </a:cubicBezTo>
                    <a:cubicBezTo>
                      <a:pt x="3714" y="1681"/>
                      <a:pt x="3756" y="1464"/>
                      <a:pt x="3766" y="1235"/>
                    </a:cubicBezTo>
                    <a:cubicBezTo>
                      <a:pt x="3828" y="1256"/>
                      <a:pt x="3901" y="1266"/>
                      <a:pt x="3973" y="1266"/>
                    </a:cubicBezTo>
                    <a:cubicBezTo>
                      <a:pt x="4036" y="1266"/>
                      <a:pt x="4098" y="1256"/>
                      <a:pt x="4160" y="1245"/>
                    </a:cubicBezTo>
                    <a:cubicBezTo>
                      <a:pt x="4305" y="1215"/>
                      <a:pt x="4441" y="1152"/>
                      <a:pt x="4575" y="1059"/>
                    </a:cubicBezTo>
                    <a:cubicBezTo>
                      <a:pt x="4689" y="976"/>
                      <a:pt x="4793" y="872"/>
                      <a:pt x="4876" y="738"/>
                    </a:cubicBezTo>
                    <a:cubicBezTo>
                      <a:pt x="4918" y="675"/>
                      <a:pt x="4959" y="602"/>
                      <a:pt x="4990" y="540"/>
                    </a:cubicBezTo>
                    <a:cubicBezTo>
                      <a:pt x="5021" y="478"/>
                      <a:pt x="5052" y="406"/>
                      <a:pt x="5073" y="323"/>
                    </a:cubicBezTo>
                    <a:cubicBezTo>
                      <a:pt x="5103" y="224"/>
                      <a:pt x="5123" y="125"/>
                      <a:pt x="5134" y="17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454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455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456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457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458;p50"/>
              <p:cNvSpPr/>
              <p:nvPr/>
            </p:nvSpPr>
            <p:spPr>
              <a:xfrm>
                <a:off x="4674900" y="304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459;p50"/>
              <p:cNvSpPr/>
              <p:nvPr/>
            </p:nvSpPr>
            <p:spPr>
              <a:xfrm>
                <a:off x="4660900" y="304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460;p50"/>
              <p:cNvSpPr/>
              <p:nvPr/>
            </p:nvSpPr>
            <p:spPr>
              <a:xfrm>
                <a:off x="4660900" y="3049225"/>
                <a:ext cx="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461;p50"/>
              <p:cNvSpPr/>
              <p:nvPr/>
            </p:nvSpPr>
            <p:spPr>
              <a:xfrm>
                <a:off x="4670225" y="305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462;p50"/>
              <p:cNvSpPr/>
              <p:nvPr/>
            </p:nvSpPr>
            <p:spPr>
              <a:xfrm>
                <a:off x="4667350" y="3052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463;p50"/>
              <p:cNvSpPr/>
              <p:nvPr/>
            </p:nvSpPr>
            <p:spPr>
              <a:xfrm>
                <a:off x="4682675" y="3046375"/>
                <a:ext cx="8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8" extrusionOk="0">
                    <a:moveTo>
                      <a:pt x="83" y="0"/>
                    </a:moveTo>
                    <a:cubicBezTo>
                      <a:pt x="73" y="0"/>
                      <a:pt x="52" y="0"/>
                      <a:pt x="52" y="10"/>
                    </a:cubicBezTo>
                    <a:cubicBezTo>
                      <a:pt x="31" y="10"/>
                      <a:pt x="21" y="31"/>
                      <a:pt x="21" y="42"/>
                    </a:cubicBezTo>
                    <a:lnTo>
                      <a:pt x="21" y="73"/>
                    </a:lnTo>
                    <a:cubicBezTo>
                      <a:pt x="21" y="83"/>
                      <a:pt x="31" y="93"/>
                      <a:pt x="31" y="104"/>
                    </a:cubicBezTo>
                    <a:cubicBezTo>
                      <a:pt x="42" y="104"/>
                      <a:pt x="42" y="114"/>
                      <a:pt x="52" y="125"/>
                    </a:cubicBezTo>
                    <a:cubicBezTo>
                      <a:pt x="93" y="176"/>
                      <a:pt x="114" y="229"/>
                      <a:pt x="146" y="291"/>
                    </a:cubicBezTo>
                    <a:cubicBezTo>
                      <a:pt x="176" y="374"/>
                      <a:pt x="197" y="467"/>
                      <a:pt x="218" y="560"/>
                    </a:cubicBezTo>
                    <a:lnTo>
                      <a:pt x="218" y="570"/>
                    </a:lnTo>
                    <a:cubicBezTo>
                      <a:pt x="229" y="685"/>
                      <a:pt x="229" y="809"/>
                      <a:pt x="218" y="934"/>
                    </a:cubicBezTo>
                    <a:lnTo>
                      <a:pt x="218" y="944"/>
                    </a:lnTo>
                    <a:cubicBezTo>
                      <a:pt x="197" y="1068"/>
                      <a:pt x="166" y="1183"/>
                      <a:pt x="114" y="1297"/>
                    </a:cubicBezTo>
                    <a:cubicBezTo>
                      <a:pt x="83" y="1370"/>
                      <a:pt x="52" y="1432"/>
                      <a:pt x="10" y="1494"/>
                    </a:cubicBezTo>
                    <a:cubicBezTo>
                      <a:pt x="0" y="1525"/>
                      <a:pt x="10" y="1556"/>
                      <a:pt x="31" y="1566"/>
                    </a:cubicBezTo>
                    <a:cubicBezTo>
                      <a:pt x="38" y="1574"/>
                      <a:pt x="47" y="1577"/>
                      <a:pt x="56" y="1577"/>
                    </a:cubicBezTo>
                    <a:cubicBezTo>
                      <a:pt x="73" y="1577"/>
                      <a:pt x="91" y="1566"/>
                      <a:pt x="104" y="1546"/>
                    </a:cubicBezTo>
                    <a:cubicBezTo>
                      <a:pt x="249" y="1328"/>
                      <a:pt x="322" y="1058"/>
                      <a:pt x="332" y="789"/>
                    </a:cubicBezTo>
                    <a:cubicBezTo>
                      <a:pt x="332" y="653"/>
                      <a:pt x="322" y="519"/>
                      <a:pt x="291" y="384"/>
                    </a:cubicBezTo>
                    <a:cubicBezTo>
                      <a:pt x="259" y="259"/>
                      <a:pt x="208" y="135"/>
                      <a:pt x="135" y="31"/>
                    </a:cubicBezTo>
                    <a:cubicBezTo>
                      <a:pt x="125" y="10"/>
                      <a:pt x="114" y="0"/>
                      <a:pt x="9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464;p50"/>
              <p:cNvSpPr/>
              <p:nvPr/>
            </p:nvSpPr>
            <p:spPr>
              <a:xfrm>
                <a:off x="4682675" y="3044550"/>
                <a:ext cx="215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27" extrusionOk="0">
                    <a:moveTo>
                      <a:pt x="270" y="0"/>
                    </a:moveTo>
                    <a:cubicBezTo>
                      <a:pt x="197" y="11"/>
                      <a:pt x="114" y="32"/>
                      <a:pt x="42" y="63"/>
                    </a:cubicBezTo>
                    <a:cubicBezTo>
                      <a:pt x="10" y="73"/>
                      <a:pt x="0" y="115"/>
                      <a:pt x="10" y="146"/>
                    </a:cubicBezTo>
                    <a:cubicBezTo>
                      <a:pt x="10" y="156"/>
                      <a:pt x="31" y="177"/>
                      <a:pt x="42" y="187"/>
                    </a:cubicBezTo>
                    <a:cubicBezTo>
                      <a:pt x="49" y="187"/>
                      <a:pt x="65" y="192"/>
                      <a:pt x="78" y="192"/>
                    </a:cubicBezTo>
                    <a:cubicBezTo>
                      <a:pt x="84" y="192"/>
                      <a:pt x="90" y="191"/>
                      <a:pt x="93" y="187"/>
                    </a:cubicBezTo>
                    <a:cubicBezTo>
                      <a:pt x="135" y="177"/>
                      <a:pt x="166" y="166"/>
                      <a:pt x="208" y="146"/>
                    </a:cubicBezTo>
                    <a:cubicBezTo>
                      <a:pt x="249" y="136"/>
                      <a:pt x="291" y="125"/>
                      <a:pt x="332" y="125"/>
                    </a:cubicBezTo>
                    <a:cubicBezTo>
                      <a:pt x="358" y="120"/>
                      <a:pt x="384" y="117"/>
                      <a:pt x="410" y="117"/>
                    </a:cubicBezTo>
                    <a:cubicBezTo>
                      <a:pt x="436" y="117"/>
                      <a:pt x="462" y="120"/>
                      <a:pt x="488" y="125"/>
                    </a:cubicBezTo>
                    <a:cubicBezTo>
                      <a:pt x="529" y="125"/>
                      <a:pt x="570" y="136"/>
                      <a:pt x="612" y="156"/>
                    </a:cubicBezTo>
                    <a:cubicBezTo>
                      <a:pt x="644" y="166"/>
                      <a:pt x="664" y="187"/>
                      <a:pt x="695" y="198"/>
                    </a:cubicBezTo>
                    <a:lnTo>
                      <a:pt x="768" y="270"/>
                    </a:lnTo>
                    <a:cubicBezTo>
                      <a:pt x="778" y="281"/>
                      <a:pt x="789" y="291"/>
                      <a:pt x="789" y="311"/>
                    </a:cubicBezTo>
                    <a:cubicBezTo>
                      <a:pt x="796" y="319"/>
                      <a:pt x="808" y="326"/>
                      <a:pt x="822" y="326"/>
                    </a:cubicBezTo>
                    <a:cubicBezTo>
                      <a:pt x="828" y="326"/>
                      <a:pt x="834" y="325"/>
                      <a:pt x="840" y="322"/>
                    </a:cubicBezTo>
                    <a:cubicBezTo>
                      <a:pt x="861" y="311"/>
                      <a:pt x="861" y="291"/>
                      <a:pt x="851" y="270"/>
                    </a:cubicBezTo>
                    <a:cubicBezTo>
                      <a:pt x="830" y="239"/>
                      <a:pt x="809" y="219"/>
                      <a:pt x="789" y="187"/>
                    </a:cubicBezTo>
                    <a:cubicBezTo>
                      <a:pt x="768" y="166"/>
                      <a:pt x="736" y="136"/>
                      <a:pt x="706" y="115"/>
                    </a:cubicBezTo>
                    <a:cubicBezTo>
                      <a:pt x="644" y="73"/>
                      <a:pt x="581" y="42"/>
                      <a:pt x="508" y="21"/>
                    </a:cubicBezTo>
                    <a:cubicBezTo>
                      <a:pt x="467" y="11"/>
                      <a:pt x="425" y="0"/>
                      <a:pt x="395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465;p50"/>
              <p:cNvSpPr/>
              <p:nvPr/>
            </p:nvSpPr>
            <p:spPr>
              <a:xfrm>
                <a:off x="4481175" y="3185625"/>
                <a:ext cx="273625" cy="333500"/>
              </a:xfrm>
              <a:custGeom>
                <a:avLst/>
                <a:gdLst/>
                <a:ahLst/>
                <a:cxnLst/>
                <a:rect l="l" t="t" r="r" b="b"/>
                <a:pathLst>
                  <a:path w="10945" h="13340" extrusionOk="0">
                    <a:moveTo>
                      <a:pt x="6992" y="0"/>
                    </a:moveTo>
                    <a:cubicBezTo>
                      <a:pt x="6971" y="0"/>
                      <a:pt x="6961" y="11"/>
                      <a:pt x="6950" y="11"/>
                    </a:cubicBezTo>
                    <a:cubicBezTo>
                      <a:pt x="6919" y="32"/>
                      <a:pt x="6919" y="42"/>
                      <a:pt x="6909" y="62"/>
                    </a:cubicBezTo>
                    <a:cubicBezTo>
                      <a:pt x="6826" y="249"/>
                      <a:pt x="6743" y="405"/>
                      <a:pt x="6639" y="530"/>
                    </a:cubicBezTo>
                    <a:cubicBezTo>
                      <a:pt x="6567" y="633"/>
                      <a:pt x="6473" y="716"/>
                      <a:pt x="6380" y="799"/>
                    </a:cubicBezTo>
                    <a:cubicBezTo>
                      <a:pt x="6245" y="903"/>
                      <a:pt x="6090" y="986"/>
                      <a:pt x="5913" y="1058"/>
                    </a:cubicBezTo>
                    <a:cubicBezTo>
                      <a:pt x="5705" y="1141"/>
                      <a:pt x="5477" y="1204"/>
                      <a:pt x="5249" y="1235"/>
                    </a:cubicBezTo>
                    <a:lnTo>
                      <a:pt x="5239" y="1245"/>
                    </a:lnTo>
                    <a:lnTo>
                      <a:pt x="5228" y="1245"/>
                    </a:lnTo>
                    <a:cubicBezTo>
                      <a:pt x="5114" y="1256"/>
                      <a:pt x="5011" y="1266"/>
                      <a:pt x="4917" y="1266"/>
                    </a:cubicBezTo>
                    <a:cubicBezTo>
                      <a:pt x="4824" y="1266"/>
                      <a:pt x="4741" y="1256"/>
                      <a:pt x="4647" y="1245"/>
                    </a:cubicBezTo>
                    <a:lnTo>
                      <a:pt x="4637" y="1245"/>
                    </a:lnTo>
                    <a:cubicBezTo>
                      <a:pt x="4502" y="1224"/>
                      <a:pt x="4378" y="1194"/>
                      <a:pt x="4264" y="1141"/>
                    </a:cubicBezTo>
                    <a:cubicBezTo>
                      <a:pt x="4170" y="1100"/>
                      <a:pt x="4087" y="1058"/>
                      <a:pt x="4015" y="1007"/>
                    </a:cubicBezTo>
                    <a:cubicBezTo>
                      <a:pt x="3942" y="945"/>
                      <a:pt x="3890" y="892"/>
                      <a:pt x="3838" y="830"/>
                    </a:cubicBezTo>
                    <a:cubicBezTo>
                      <a:pt x="3787" y="768"/>
                      <a:pt x="3745" y="685"/>
                      <a:pt x="3714" y="613"/>
                    </a:cubicBezTo>
                    <a:cubicBezTo>
                      <a:pt x="3693" y="540"/>
                      <a:pt x="3662" y="477"/>
                      <a:pt x="3651" y="405"/>
                    </a:cubicBezTo>
                    <a:cubicBezTo>
                      <a:pt x="3641" y="374"/>
                      <a:pt x="3621" y="353"/>
                      <a:pt x="3589" y="343"/>
                    </a:cubicBezTo>
                    <a:cubicBezTo>
                      <a:pt x="3579" y="332"/>
                      <a:pt x="3558" y="332"/>
                      <a:pt x="3548" y="332"/>
                    </a:cubicBezTo>
                    <a:cubicBezTo>
                      <a:pt x="3517" y="332"/>
                      <a:pt x="3496" y="343"/>
                      <a:pt x="3485" y="353"/>
                    </a:cubicBezTo>
                    <a:cubicBezTo>
                      <a:pt x="2500" y="1162"/>
                      <a:pt x="1712" y="2282"/>
                      <a:pt x="1120" y="3683"/>
                    </a:cubicBezTo>
                    <a:cubicBezTo>
                      <a:pt x="602" y="4907"/>
                      <a:pt x="260" y="6286"/>
                      <a:pt x="104" y="7791"/>
                    </a:cubicBezTo>
                    <a:cubicBezTo>
                      <a:pt x="32" y="8465"/>
                      <a:pt x="0" y="9139"/>
                      <a:pt x="11" y="9813"/>
                    </a:cubicBezTo>
                    <a:cubicBezTo>
                      <a:pt x="21" y="10011"/>
                      <a:pt x="32" y="10156"/>
                      <a:pt x="42" y="10280"/>
                    </a:cubicBezTo>
                    <a:cubicBezTo>
                      <a:pt x="52" y="10426"/>
                      <a:pt x="62" y="10571"/>
                      <a:pt x="94" y="10716"/>
                    </a:cubicBezTo>
                    <a:cubicBezTo>
                      <a:pt x="135" y="10975"/>
                      <a:pt x="198" y="11214"/>
                      <a:pt x="291" y="11442"/>
                    </a:cubicBezTo>
                    <a:cubicBezTo>
                      <a:pt x="374" y="11660"/>
                      <a:pt x="477" y="11857"/>
                      <a:pt x="602" y="12033"/>
                    </a:cubicBezTo>
                    <a:cubicBezTo>
                      <a:pt x="716" y="12210"/>
                      <a:pt x="851" y="12365"/>
                      <a:pt x="1007" y="12500"/>
                    </a:cubicBezTo>
                    <a:cubicBezTo>
                      <a:pt x="1297" y="12759"/>
                      <a:pt x="1650" y="12957"/>
                      <a:pt x="2075" y="13102"/>
                    </a:cubicBezTo>
                    <a:cubicBezTo>
                      <a:pt x="2448" y="13216"/>
                      <a:pt x="2884" y="13299"/>
                      <a:pt x="3393" y="13319"/>
                    </a:cubicBezTo>
                    <a:cubicBezTo>
                      <a:pt x="3548" y="13330"/>
                      <a:pt x="3704" y="13340"/>
                      <a:pt x="3870" y="13340"/>
                    </a:cubicBezTo>
                    <a:cubicBezTo>
                      <a:pt x="4160" y="13340"/>
                      <a:pt x="4481" y="13319"/>
                      <a:pt x="4834" y="13299"/>
                    </a:cubicBezTo>
                    <a:cubicBezTo>
                      <a:pt x="5187" y="13268"/>
                      <a:pt x="5560" y="13226"/>
                      <a:pt x="5996" y="13164"/>
                    </a:cubicBezTo>
                    <a:lnTo>
                      <a:pt x="6007" y="13164"/>
                    </a:lnTo>
                    <a:cubicBezTo>
                      <a:pt x="6338" y="13123"/>
                      <a:pt x="6660" y="13070"/>
                      <a:pt x="7044" y="13019"/>
                    </a:cubicBezTo>
                    <a:cubicBezTo>
                      <a:pt x="7293" y="12977"/>
                      <a:pt x="7542" y="12936"/>
                      <a:pt x="7791" y="12904"/>
                    </a:cubicBezTo>
                    <a:lnTo>
                      <a:pt x="8019" y="12874"/>
                    </a:lnTo>
                    <a:lnTo>
                      <a:pt x="7998" y="12874"/>
                    </a:lnTo>
                    <a:lnTo>
                      <a:pt x="8112" y="12863"/>
                    </a:lnTo>
                    <a:cubicBezTo>
                      <a:pt x="8268" y="12842"/>
                      <a:pt x="8465" y="12821"/>
                      <a:pt x="8662" y="12801"/>
                    </a:cubicBezTo>
                    <a:cubicBezTo>
                      <a:pt x="8859" y="12780"/>
                      <a:pt x="9077" y="12759"/>
                      <a:pt x="9294" y="12759"/>
                    </a:cubicBezTo>
                    <a:lnTo>
                      <a:pt x="9315" y="12780"/>
                    </a:lnTo>
                    <a:cubicBezTo>
                      <a:pt x="9336" y="12791"/>
                      <a:pt x="9347" y="12791"/>
                      <a:pt x="9367" y="12791"/>
                    </a:cubicBezTo>
                    <a:cubicBezTo>
                      <a:pt x="9398" y="12791"/>
                      <a:pt x="9419" y="12780"/>
                      <a:pt x="9440" y="12749"/>
                    </a:cubicBezTo>
                    <a:cubicBezTo>
                      <a:pt x="9803" y="12033"/>
                      <a:pt x="10094" y="11369"/>
                      <a:pt x="10322" y="10726"/>
                    </a:cubicBezTo>
                    <a:cubicBezTo>
                      <a:pt x="10560" y="10041"/>
                      <a:pt x="10726" y="9336"/>
                      <a:pt x="10820" y="8662"/>
                    </a:cubicBezTo>
                    <a:cubicBezTo>
                      <a:pt x="10923" y="7936"/>
                      <a:pt x="10944" y="7199"/>
                      <a:pt x="10871" y="6463"/>
                    </a:cubicBezTo>
                    <a:cubicBezTo>
                      <a:pt x="10840" y="6162"/>
                      <a:pt x="10799" y="5841"/>
                      <a:pt x="10737" y="5509"/>
                    </a:cubicBezTo>
                    <a:cubicBezTo>
                      <a:pt x="10684" y="5218"/>
                      <a:pt x="10612" y="4907"/>
                      <a:pt x="10539" y="4617"/>
                    </a:cubicBezTo>
                    <a:cubicBezTo>
                      <a:pt x="10186" y="3330"/>
                      <a:pt x="9637" y="2252"/>
                      <a:pt x="8879" y="1401"/>
                    </a:cubicBezTo>
                    <a:cubicBezTo>
                      <a:pt x="8382" y="830"/>
                      <a:pt x="7749" y="353"/>
                      <a:pt x="7065" y="21"/>
                    </a:cubicBezTo>
                    <a:cubicBezTo>
                      <a:pt x="7054" y="11"/>
                      <a:pt x="7033" y="11"/>
                      <a:pt x="7023" y="11"/>
                    </a:cubicBezTo>
                    <a:cubicBezTo>
                      <a:pt x="7002" y="0"/>
                      <a:pt x="6992" y="0"/>
                      <a:pt x="6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466;p50"/>
              <p:cNvSpPr/>
              <p:nvPr/>
            </p:nvSpPr>
            <p:spPr>
              <a:xfrm>
                <a:off x="4641175" y="3195225"/>
                <a:ext cx="113625" cy="31820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12728" extrusionOk="0">
                    <a:moveTo>
                      <a:pt x="1318" y="0"/>
                    </a:moveTo>
                    <a:cubicBezTo>
                      <a:pt x="1245" y="114"/>
                      <a:pt x="1193" y="229"/>
                      <a:pt x="1142" y="353"/>
                    </a:cubicBezTo>
                    <a:lnTo>
                      <a:pt x="1142" y="342"/>
                    </a:lnTo>
                    <a:cubicBezTo>
                      <a:pt x="997" y="695"/>
                      <a:pt x="903" y="1068"/>
                      <a:pt x="851" y="1453"/>
                    </a:cubicBezTo>
                    <a:cubicBezTo>
                      <a:pt x="831" y="1608"/>
                      <a:pt x="820" y="1774"/>
                      <a:pt x="810" y="1940"/>
                    </a:cubicBezTo>
                    <a:lnTo>
                      <a:pt x="810" y="2158"/>
                    </a:lnTo>
                    <a:cubicBezTo>
                      <a:pt x="820" y="2262"/>
                      <a:pt x="831" y="2375"/>
                      <a:pt x="840" y="2479"/>
                    </a:cubicBezTo>
                    <a:lnTo>
                      <a:pt x="840" y="2469"/>
                    </a:lnTo>
                    <a:cubicBezTo>
                      <a:pt x="872" y="2718"/>
                      <a:pt x="934" y="2956"/>
                      <a:pt x="997" y="3195"/>
                    </a:cubicBezTo>
                    <a:cubicBezTo>
                      <a:pt x="1069" y="3424"/>
                      <a:pt x="1152" y="3652"/>
                      <a:pt x="1235" y="3880"/>
                    </a:cubicBezTo>
                    <a:cubicBezTo>
                      <a:pt x="1391" y="4263"/>
                      <a:pt x="1557" y="4648"/>
                      <a:pt x="1691" y="5042"/>
                    </a:cubicBezTo>
                    <a:cubicBezTo>
                      <a:pt x="1764" y="5228"/>
                      <a:pt x="1826" y="5425"/>
                      <a:pt x="1868" y="5633"/>
                    </a:cubicBezTo>
                    <a:cubicBezTo>
                      <a:pt x="1899" y="5736"/>
                      <a:pt x="1919" y="5851"/>
                      <a:pt x="1940" y="5965"/>
                    </a:cubicBezTo>
                    <a:lnTo>
                      <a:pt x="2002" y="6307"/>
                    </a:lnTo>
                    <a:cubicBezTo>
                      <a:pt x="2075" y="6764"/>
                      <a:pt x="2138" y="7220"/>
                      <a:pt x="2148" y="7686"/>
                    </a:cubicBezTo>
                    <a:cubicBezTo>
                      <a:pt x="2158" y="7915"/>
                      <a:pt x="2148" y="8154"/>
                      <a:pt x="2138" y="8392"/>
                    </a:cubicBezTo>
                    <a:cubicBezTo>
                      <a:pt x="2117" y="8620"/>
                      <a:pt x="2096" y="8848"/>
                      <a:pt x="2055" y="9076"/>
                    </a:cubicBezTo>
                    <a:cubicBezTo>
                      <a:pt x="1982" y="9491"/>
                      <a:pt x="1868" y="9906"/>
                      <a:pt x="1712" y="10291"/>
                    </a:cubicBezTo>
                    <a:cubicBezTo>
                      <a:pt x="1567" y="10674"/>
                      <a:pt x="1380" y="11047"/>
                      <a:pt x="1152" y="11390"/>
                    </a:cubicBezTo>
                    <a:cubicBezTo>
                      <a:pt x="1038" y="11556"/>
                      <a:pt x="923" y="11722"/>
                      <a:pt x="789" y="11877"/>
                    </a:cubicBezTo>
                    <a:cubicBezTo>
                      <a:pt x="727" y="11950"/>
                      <a:pt x="665" y="12033"/>
                      <a:pt x="592" y="12105"/>
                    </a:cubicBezTo>
                    <a:cubicBezTo>
                      <a:pt x="436" y="12282"/>
                      <a:pt x="270" y="12458"/>
                      <a:pt x="104" y="12624"/>
                    </a:cubicBezTo>
                    <a:cubicBezTo>
                      <a:pt x="63" y="12656"/>
                      <a:pt x="31" y="12697"/>
                      <a:pt x="1" y="12728"/>
                    </a:cubicBezTo>
                    <a:cubicBezTo>
                      <a:pt x="197" y="12697"/>
                      <a:pt x="405" y="12666"/>
                      <a:pt x="644" y="12635"/>
                    </a:cubicBezTo>
                    <a:cubicBezTo>
                      <a:pt x="893" y="12593"/>
                      <a:pt x="1142" y="12562"/>
                      <a:pt x="1391" y="12520"/>
                    </a:cubicBezTo>
                    <a:lnTo>
                      <a:pt x="1629" y="12490"/>
                    </a:lnTo>
                    <a:lnTo>
                      <a:pt x="1598" y="12479"/>
                    </a:lnTo>
                    <a:lnTo>
                      <a:pt x="1712" y="12479"/>
                    </a:lnTo>
                    <a:cubicBezTo>
                      <a:pt x="1868" y="12458"/>
                      <a:pt x="2065" y="12437"/>
                      <a:pt x="2262" y="12417"/>
                    </a:cubicBezTo>
                    <a:cubicBezTo>
                      <a:pt x="2459" y="12396"/>
                      <a:pt x="2677" y="12375"/>
                      <a:pt x="2894" y="12375"/>
                    </a:cubicBezTo>
                    <a:cubicBezTo>
                      <a:pt x="2894" y="12386"/>
                      <a:pt x="2905" y="12386"/>
                      <a:pt x="2915" y="12396"/>
                    </a:cubicBezTo>
                    <a:cubicBezTo>
                      <a:pt x="2936" y="12407"/>
                      <a:pt x="2947" y="12407"/>
                      <a:pt x="2967" y="12407"/>
                    </a:cubicBezTo>
                    <a:cubicBezTo>
                      <a:pt x="2998" y="12407"/>
                      <a:pt x="3030" y="12396"/>
                      <a:pt x="3040" y="12365"/>
                    </a:cubicBezTo>
                    <a:cubicBezTo>
                      <a:pt x="3403" y="11649"/>
                      <a:pt x="3694" y="10985"/>
                      <a:pt x="3922" y="10342"/>
                    </a:cubicBezTo>
                    <a:cubicBezTo>
                      <a:pt x="4160" y="9657"/>
                      <a:pt x="4337" y="8963"/>
                      <a:pt x="4430" y="8278"/>
                    </a:cubicBezTo>
                    <a:cubicBezTo>
                      <a:pt x="4523" y="7552"/>
                      <a:pt x="4544" y="6815"/>
                      <a:pt x="4471" y="6079"/>
                    </a:cubicBezTo>
                    <a:cubicBezTo>
                      <a:pt x="4440" y="5778"/>
                      <a:pt x="4399" y="5457"/>
                      <a:pt x="4337" y="5125"/>
                    </a:cubicBezTo>
                    <a:cubicBezTo>
                      <a:pt x="4284" y="4834"/>
                      <a:pt x="4222" y="4533"/>
                      <a:pt x="4139" y="4233"/>
                    </a:cubicBezTo>
                    <a:cubicBezTo>
                      <a:pt x="3786" y="2946"/>
                      <a:pt x="3237" y="1868"/>
                      <a:pt x="2490" y="1017"/>
                    </a:cubicBezTo>
                    <a:cubicBezTo>
                      <a:pt x="2148" y="633"/>
                      <a:pt x="1753" y="291"/>
                      <a:pt x="1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467;p50"/>
              <p:cNvSpPr/>
              <p:nvPr/>
            </p:nvSpPr>
            <p:spPr>
              <a:xfrm>
                <a:off x="4435000" y="3488000"/>
                <a:ext cx="2150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5696" extrusionOk="0">
                    <a:moveTo>
                      <a:pt x="5468" y="0"/>
                    </a:moveTo>
                    <a:cubicBezTo>
                      <a:pt x="5353" y="0"/>
                      <a:pt x="5240" y="11"/>
                      <a:pt x="5125" y="11"/>
                    </a:cubicBezTo>
                    <a:cubicBezTo>
                      <a:pt x="4814" y="21"/>
                      <a:pt x="4482" y="42"/>
                      <a:pt x="4161" y="83"/>
                    </a:cubicBezTo>
                    <a:cubicBezTo>
                      <a:pt x="4088" y="83"/>
                      <a:pt x="4015" y="94"/>
                      <a:pt x="3953" y="104"/>
                    </a:cubicBezTo>
                    <a:lnTo>
                      <a:pt x="3933" y="104"/>
                    </a:lnTo>
                    <a:cubicBezTo>
                      <a:pt x="3725" y="136"/>
                      <a:pt x="3538" y="166"/>
                      <a:pt x="3362" y="208"/>
                    </a:cubicBezTo>
                    <a:cubicBezTo>
                      <a:pt x="2957" y="291"/>
                      <a:pt x="2563" y="405"/>
                      <a:pt x="2169" y="560"/>
                    </a:cubicBezTo>
                    <a:cubicBezTo>
                      <a:pt x="1723" y="737"/>
                      <a:pt x="1339" y="934"/>
                      <a:pt x="1017" y="1173"/>
                    </a:cubicBezTo>
                    <a:cubicBezTo>
                      <a:pt x="644" y="1443"/>
                      <a:pt x="364" y="1743"/>
                      <a:pt x="198" y="2065"/>
                    </a:cubicBezTo>
                    <a:cubicBezTo>
                      <a:pt x="115" y="2241"/>
                      <a:pt x="53" y="2428"/>
                      <a:pt x="21" y="2614"/>
                    </a:cubicBezTo>
                    <a:cubicBezTo>
                      <a:pt x="11" y="2718"/>
                      <a:pt x="1" y="2833"/>
                      <a:pt x="11" y="2925"/>
                    </a:cubicBezTo>
                    <a:cubicBezTo>
                      <a:pt x="11" y="3029"/>
                      <a:pt x="32" y="3144"/>
                      <a:pt x="53" y="3257"/>
                    </a:cubicBezTo>
                    <a:cubicBezTo>
                      <a:pt x="94" y="3476"/>
                      <a:pt x="177" y="3683"/>
                      <a:pt x="302" y="3880"/>
                    </a:cubicBezTo>
                    <a:cubicBezTo>
                      <a:pt x="416" y="4066"/>
                      <a:pt x="572" y="4264"/>
                      <a:pt x="758" y="4471"/>
                    </a:cubicBezTo>
                    <a:cubicBezTo>
                      <a:pt x="1038" y="4751"/>
                      <a:pt x="1349" y="5011"/>
                      <a:pt x="1713" y="5249"/>
                    </a:cubicBezTo>
                    <a:cubicBezTo>
                      <a:pt x="1879" y="5353"/>
                      <a:pt x="2045" y="5447"/>
                      <a:pt x="2211" y="5519"/>
                    </a:cubicBezTo>
                    <a:cubicBezTo>
                      <a:pt x="2377" y="5602"/>
                      <a:pt x="2532" y="5654"/>
                      <a:pt x="2677" y="5695"/>
                    </a:cubicBezTo>
                    <a:lnTo>
                      <a:pt x="2698" y="5695"/>
                    </a:lnTo>
                    <a:cubicBezTo>
                      <a:pt x="2739" y="5695"/>
                      <a:pt x="2771" y="5664"/>
                      <a:pt x="2781" y="5633"/>
                    </a:cubicBezTo>
                    <a:cubicBezTo>
                      <a:pt x="2791" y="5612"/>
                      <a:pt x="2781" y="5592"/>
                      <a:pt x="2771" y="5571"/>
                    </a:cubicBezTo>
                    <a:cubicBezTo>
                      <a:pt x="2760" y="5550"/>
                      <a:pt x="2739" y="5530"/>
                      <a:pt x="2718" y="5530"/>
                    </a:cubicBezTo>
                    <a:cubicBezTo>
                      <a:pt x="2615" y="5498"/>
                      <a:pt x="2501" y="5467"/>
                      <a:pt x="2377" y="5415"/>
                    </a:cubicBezTo>
                    <a:lnTo>
                      <a:pt x="2377" y="5415"/>
                    </a:lnTo>
                    <a:lnTo>
                      <a:pt x="2397" y="5426"/>
                    </a:lnTo>
                    <a:cubicBezTo>
                      <a:pt x="2262" y="5364"/>
                      <a:pt x="2117" y="5291"/>
                      <a:pt x="1992" y="5218"/>
                    </a:cubicBezTo>
                    <a:cubicBezTo>
                      <a:pt x="2086" y="5218"/>
                      <a:pt x="2179" y="5228"/>
                      <a:pt x="2273" y="5228"/>
                    </a:cubicBezTo>
                    <a:cubicBezTo>
                      <a:pt x="2511" y="5228"/>
                      <a:pt x="2771" y="5218"/>
                      <a:pt x="3040" y="5187"/>
                    </a:cubicBezTo>
                    <a:cubicBezTo>
                      <a:pt x="3465" y="5156"/>
                      <a:pt x="3912" y="5094"/>
                      <a:pt x="4347" y="5000"/>
                    </a:cubicBezTo>
                    <a:cubicBezTo>
                      <a:pt x="4804" y="4896"/>
                      <a:pt x="5249" y="4772"/>
                      <a:pt x="5664" y="4627"/>
                    </a:cubicBezTo>
                    <a:cubicBezTo>
                      <a:pt x="6121" y="4461"/>
                      <a:pt x="6526" y="4274"/>
                      <a:pt x="6888" y="4057"/>
                    </a:cubicBezTo>
                    <a:cubicBezTo>
                      <a:pt x="7273" y="3818"/>
                      <a:pt x="7605" y="3548"/>
                      <a:pt x="7863" y="3268"/>
                    </a:cubicBezTo>
                    <a:cubicBezTo>
                      <a:pt x="8144" y="2957"/>
                      <a:pt x="8351" y="2604"/>
                      <a:pt x="8465" y="2241"/>
                    </a:cubicBezTo>
                    <a:cubicBezTo>
                      <a:pt x="8580" y="1878"/>
                      <a:pt x="8600" y="1546"/>
                      <a:pt x="8517" y="1266"/>
                    </a:cubicBezTo>
                    <a:cubicBezTo>
                      <a:pt x="8486" y="1131"/>
                      <a:pt x="8424" y="1007"/>
                      <a:pt x="8341" y="892"/>
                    </a:cubicBezTo>
                    <a:cubicBezTo>
                      <a:pt x="8299" y="841"/>
                      <a:pt x="8258" y="789"/>
                      <a:pt x="8206" y="737"/>
                    </a:cubicBezTo>
                    <a:cubicBezTo>
                      <a:pt x="8165" y="696"/>
                      <a:pt x="8112" y="643"/>
                      <a:pt x="8040" y="592"/>
                    </a:cubicBezTo>
                    <a:cubicBezTo>
                      <a:pt x="7937" y="519"/>
                      <a:pt x="7822" y="447"/>
                      <a:pt x="7677" y="374"/>
                    </a:cubicBezTo>
                    <a:cubicBezTo>
                      <a:pt x="7542" y="311"/>
                      <a:pt x="7386" y="260"/>
                      <a:pt x="7220" y="208"/>
                    </a:cubicBezTo>
                    <a:cubicBezTo>
                      <a:pt x="6930" y="125"/>
                      <a:pt x="6598" y="73"/>
                      <a:pt x="6194" y="32"/>
                    </a:cubicBezTo>
                    <a:cubicBezTo>
                      <a:pt x="5966" y="11"/>
                      <a:pt x="5727" y="0"/>
                      <a:pt x="5468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468;p50"/>
              <p:cNvSpPr/>
              <p:nvPr/>
            </p:nvSpPr>
            <p:spPr>
              <a:xfrm>
                <a:off x="4422050" y="3283125"/>
                <a:ext cx="12527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1734" extrusionOk="0">
                    <a:moveTo>
                      <a:pt x="3050" y="1"/>
                    </a:moveTo>
                    <a:cubicBezTo>
                      <a:pt x="2967" y="1"/>
                      <a:pt x="2884" y="1"/>
                      <a:pt x="2801" y="11"/>
                    </a:cubicBezTo>
                    <a:cubicBezTo>
                      <a:pt x="2563" y="21"/>
                      <a:pt x="2314" y="53"/>
                      <a:pt x="2065" y="94"/>
                    </a:cubicBezTo>
                    <a:cubicBezTo>
                      <a:pt x="1588" y="198"/>
                      <a:pt x="1131" y="364"/>
                      <a:pt x="716" y="592"/>
                    </a:cubicBezTo>
                    <a:cubicBezTo>
                      <a:pt x="456" y="737"/>
                      <a:pt x="218" y="913"/>
                      <a:pt x="0" y="1100"/>
                    </a:cubicBezTo>
                    <a:cubicBezTo>
                      <a:pt x="94" y="1173"/>
                      <a:pt x="198" y="1235"/>
                      <a:pt x="301" y="1298"/>
                    </a:cubicBezTo>
                    <a:cubicBezTo>
                      <a:pt x="447" y="1370"/>
                      <a:pt x="612" y="1443"/>
                      <a:pt x="788" y="1505"/>
                    </a:cubicBezTo>
                    <a:cubicBezTo>
                      <a:pt x="954" y="1556"/>
                      <a:pt x="1131" y="1609"/>
                      <a:pt x="1318" y="1639"/>
                    </a:cubicBezTo>
                    <a:cubicBezTo>
                      <a:pt x="1618" y="1702"/>
                      <a:pt x="1929" y="1733"/>
                      <a:pt x="2261" y="1733"/>
                    </a:cubicBezTo>
                    <a:cubicBezTo>
                      <a:pt x="2324" y="1733"/>
                      <a:pt x="2386" y="1733"/>
                      <a:pt x="2459" y="1722"/>
                    </a:cubicBezTo>
                    <a:cubicBezTo>
                      <a:pt x="2614" y="1702"/>
                      <a:pt x="2759" y="1681"/>
                      <a:pt x="2905" y="1660"/>
                    </a:cubicBezTo>
                    <a:lnTo>
                      <a:pt x="3061" y="1630"/>
                    </a:lnTo>
                    <a:cubicBezTo>
                      <a:pt x="3206" y="1598"/>
                      <a:pt x="3351" y="1556"/>
                      <a:pt x="3465" y="1515"/>
                    </a:cubicBezTo>
                    <a:lnTo>
                      <a:pt x="3485" y="1515"/>
                    </a:lnTo>
                    <a:lnTo>
                      <a:pt x="3517" y="1505"/>
                    </a:lnTo>
                    <a:lnTo>
                      <a:pt x="3527" y="1505"/>
                    </a:lnTo>
                    <a:cubicBezTo>
                      <a:pt x="3787" y="1422"/>
                      <a:pt x="4046" y="1318"/>
                      <a:pt x="4294" y="1183"/>
                    </a:cubicBezTo>
                    <a:cubicBezTo>
                      <a:pt x="4554" y="1049"/>
                      <a:pt x="4782" y="883"/>
                      <a:pt x="4969" y="706"/>
                    </a:cubicBezTo>
                    <a:lnTo>
                      <a:pt x="5011" y="664"/>
                    </a:lnTo>
                    <a:lnTo>
                      <a:pt x="5011" y="654"/>
                    </a:lnTo>
                    <a:cubicBezTo>
                      <a:pt x="4990" y="644"/>
                      <a:pt x="4969" y="634"/>
                      <a:pt x="4948" y="634"/>
                    </a:cubicBezTo>
                    <a:lnTo>
                      <a:pt x="4938" y="634"/>
                    </a:lnTo>
                    <a:cubicBezTo>
                      <a:pt x="4741" y="478"/>
                      <a:pt x="4523" y="353"/>
                      <a:pt x="4305" y="249"/>
                    </a:cubicBezTo>
                    <a:cubicBezTo>
                      <a:pt x="4066" y="146"/>
                      <a:pt x="3817" y="74"/>
                      <a:pt x="3568" y="42"/>
                    </a:cubicBezTo>
                    <a:cubicBezTo>
                      <a:pt x="3402" y="11"/>
                      <a:pt x="3236" y="1"/>
                      <a:pt x="3050" y="1"/>
                    </a:cubicBezTo>
                    <a:close/>
                  </a:path>
                </a:pathLst>
              </a:custGeom>
              <a:solidFill>
                <a:srgbClr val="AA44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469;p50"/>
              <p:cNvSpPr/>
              <p:nvPr/>
            </p:nvSpPr>
            <p:spPr>
              <a:xfrm>
                <a:off x="4372525" y="3167225"/>
                <a:ext cx="819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3620" extrusionOk="0">
                    <a:moveTo>
                      <a:pt x="1121" y="0"/>
                    </a:moveTo>
                    <a:cubicBezTo>
                      <a:pt x="1058" y="0"/>
                      <a:pt x="1006" y="10"/>
                      <a:pt x="955" y="10"/>
                    </a:cubicBezTo>
                    <a:cubicBezTo>
                      <a:pt x="840" y="31"/>
                      <a:pt x="736" y="62"/>
                      <a:pt x="633" y="125"/>
                    </a:cubicBezTo>
                    <a:cubicBezTo>
                      <a:pt x="550" y="166"/>
                      <a:pt x="477" y="238"/>
                      <a:pt x="404" y="321"/>
                    </a:cubicBezTo>
                    <a:cubicBezTo>
                      <a:pt x="342" y="394"/>
                      <a:pt x="291" y="477"/>
                      <a:pt x="249" y="581"/>
                    </a:cubicBezTo>
                    <a:cubicBezTo>
                      <a:pt x="155" y="778"/>
                      <a:pt x="104" y="996"/>
                      <a:pt x="72" y="1203"/>
                    </a:cubicBezTo>
                    <a:cubicBezTo>
                      <a:pt x="10" y="1515"/>
                      <a:pt x="0" y="1836"/>
                      <a:pt x="21" y="2179"/>
                    </a:cubicBezTo>
                    <a:cubicBezTo>
                      <a:pt x="31" y="2334"/>
                      <a:pt x="52" y="2490"/>
                      <a:pt x="83" y="2666"/>
                    </a:cubicBezTo>
                    <a:cubicBezTo>
                      <a:pt x="93" y="2749"/>
                      <a:pt x="114" y="2852"/>
                      <a:pt x="145" y="2956"/>
                    </a:cubicBezTo>
                    <a:cubicBezTo>
                      <a:pt x="176" y="3071"/>
                      <a:pt x="208" y="3174"/>
                      <a:pt x="238" y="3288"/>
                    </a:cubicBezTo>
                    <a:lnTo>
                      <a:pt x="259" y="3330"/>
                    </a:lnTo>
                    <a:lnTo>
                      <a:pt x="280" y="3423"/>
                    </a:lnTo>
                    <a:lnTo>
                      <a:pt x="301" y="3495"/>
                    </a:lnTo>
                    <a:lnTo>
                      <a:pt x="311" y="3506"/>
                    </a:lnTo>
                    <a:lnTo>
                      <a:pt x="321" y="3537"/>
                    </a:lnTo>
                    <a:lnTo>
                      <a:pt x="321" y="3558"/>
                    </a:lnTo>
                    <a:cubicBezTo>
                      <a:pt x="321" y="3558"/>
                      <a:pt x="321" y="3569"/>
                      <a:pt x="332" y="3569"/>
                    </a:cubicBezTo>
                    <a:lnTo>
                      <a:pt x="332" y="3589"/>
                    </a:lnTo>
                    <a:cubicBezTo>
                      <a:pt x="342" y="3610"/>
                      <a:pt x="374" y="3620"/>
                      <a:pt x="384" y="3620"/>
                    </a:cubicBezTo>
                    <a:lnTo>
                      <a:pt x="404" y="3620"/>
                    </a:lnTo>
                    <a:cubicBezTo>
                      <a:pt x="425" y="3620"/>
                      <a:pt x="436" y="3620"/>
                      <a:pt x="446" y="3610"/>
                    </a:cubicBezTo>
                    <a:cubicBezTo>
                      <a:pt x="467" y="3599"/>
                      <a:pt x="467" y="3599"/>
                      <a:pt x="477" y="3578"/>
                    </a:cubicBezTo>
                    <a:cubicBezTo>
                      <a:pt x="487" y="3569"/>
                      <a:pt x="487" y="3558"/>
                      <a:pt x="487" y="3548"/>
                    </a:cubicBezTo>
                    <a:lnTo>
                      <a:pt x="487" y="3527"/>
                    </a:lnTo>
                    <a:cubicBezTo>
                      <a:pt x="498" y="3548"/>
                      <a:pt x="519" y="3558"/>
                      <a:pt x="550" y="3558"/>
                    </a:cubicBezTo>
                    <a:cubicBezTo>
                      <a:pt x="560" y="3558"/>
                      <a:pt x="570" y="3558"/>
                      <a:pt x="570" y="3548"/>
                    </a:cubicBezTo>
                    <a:cubicBezTo>
                      <a:pt x="1047" y="3423"/>
                      <a:pt x="1504" y="3154"/>
                      <a:pt x="1898" y="2769"/>
                    </a:cubicBezTo>
                    <a:cubicBezTo>
                      <a:pt x="2085" y="2593"/>
                      <a:pt x="2251" y="2386"/>
                      <a:pt x="2396" y="2168"/>
                    </a:cubicBezTo>
                    <a:cubicBezTo>
                      <a:pt x="2531" y="1950"/>
                      <a:pt x="2635" y="1722"/>
                      <a:pt x="2707" y="1483"/>
                    </a:cubicBezTo>
                    <a:cubicBezTo>
                      <a:pt x="2759" y="1328"/>
                      <a:pt x="2780" y="1172"/>
                      <a:pt x="2790" y="1017"/>
                    </a:cubicBezTo>
                    <a:cubicBezTo>
                      <a:pt x="2915" y="1120"/>
                      <a:pt x="3029" y="1234"/>
                      <a:pt x="3143" y="1359"/>
                    </a:cubicBezTo>
                    <a:cubicBezTo>
                      <a:pt x="3154" y="1369"/>
                      <a:pt x="3184" y="1379"/>
                      <a:pt x="3195" y="1379"/>
                    </a:cubicBezTo>
                    <a:cubicBezTo>
                      <a:pt x="3226" y="1379"/>
                      <a:pt x="3247" y="1369"/>
                      <a:pt x="3257" y="1349"/>
                    </a:cubicBezTo>
                    <a:cubicBezTo>
                      <a:pt x="3278" y="1338"/>
                      <a:pt x="3278" y="1317"/>
                      <a:pt x="3278" y="1296"/>
                    </a:cubicBezTo>
                    <a:cubicBezTo>
                      <a:pt x="3278" y="1276"/>
                      <a:pt x="3267" y="1266"/>
                      <a:pt x="3257" y="1245"/>
                    </a:cubicBezTo>
                    <a:cubicBezTo>
                      <a:pt x="3091" y="1068"/>
                      <a:pt x="2905" y="902"/>
                      <a:pt x="2728" y="747"/>
                    </a:cubicBezTo>
                    <a:cubicBezTo>
                      <a:pt x="2500" y="560"/>
                      <a:pt x="2282" y="415"/>
                      <a:pt x="2054" y="291"/>
                    </a:cubicBezTo>
                    <a:cubicBezTo>
                      <a:pt x="1794" y="145"/>
                      <a:pt x="1566" y="62"/>
                      <a:pt x="1328" y="21"/>
                    </a:cubicBezTo>
                    <a:cubicBezTo>
                      <a:pt x="1255" y="10"/>
                      <a:pt x="1193" y="0"/>
                      <a:pt x="1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470;p50"/>
              <p:cNvSpPr/>
              <p:nvPr/>
            </p:nvSpPr>
            <p:spPr>
              <a:xfrm>
                <a:off x="4474950" y="3154775"/>
                <a:ext cx="8482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3486" extrusionOk="0">
                    <a:moveTo>
                      <a:pt x="2086" y="0"/>
                    </a:moveTo>
                    <a:cubicBezTo>
                      <a:pt x="2033" y="0"/>
                      <a:pt x="1982" y="0"/>
                      <a:pt x="1930" y="10"/>
                    </a:cubicBezTo>
                    <a:cubicBezTo>
                      <a:pt x="1857" y="21"/>
                      <a:pt x="1784" y="31"/>
                      <a:pt x="1722" y="52"/>
                    </a:cubicBezTo>
                    <a:cubicBezTo>
                      <a:pt x="1494" y="125"/>
                      <a:pt x="1276" y="249"/>
                      <a:pt x="1048" y="425"/>
                    </a:cubicBezTo>
                    <a:cubicBezTo>
                      <a:pt x="851" y="581"/>
                      <a:pt x="654" y="757"/>
                      <a:pt x="457" y="975"/>
                    </a:cubicBezTo>
                    <a:cubicBezTo>
                      <a:pt x="301" y="1151"/>
                      <a:pt x="156" y="1338"/>
                      <a:pt x="21" y="1535"/>
                    </a:cubicBezTo>
                    <a:cubicBezTo>
                      <a:pt x="11" y="1556"/>
                      <a:pt x="0" y="1577"/>
                      <a:pt x="0" y="1598"/>
                    </a:cubicBezTo>
                    <a:cubicBezTo>
                      <a:pt x="0" y="1618"/>
                      <a:pt x="11" y="1639"/>
                      <a:pt x="32" y="1649"/>
                    </a:cubicBezTo>
                    <a:cubicBezTo>
                      <a:pt x="46" y="1657"/>
                      <a:pt x="61" y="1664"/>
                      <a:pt x="76" y="1664"/>
                    </a:cubicBezTo>
                    <a:cubicBezTo>
                      <a:pt x="82" y="1664"/>
                      <a:pt x="88" y="1663"/>
                      <a:pt x="94" y="1660"/>
                    </a:cubicBezTo>
                    <a:cubicBezTo>
                      <a:pt x="115" y="1660"/>
                      <a:pt x="135" y="1649"/>
                      <a:pt x="145" y="1639"/>
                    </a:cubicBezTo>
                    <a:cubicBezTo>
                      <a:pt x="239" y="1504"/>
                      <a:pt x="343" y="1370"/>
                      <a:pt x="436" y="1255"/>
                    </a:cubicBezTo>
                    <a:cubicBezTo>
                      <a:pt x="467" y="1400"/>
                      <a:pt x="530" y="1556"/>
                      <a:pt x="592" y="1701"/>
                    </a:cubicBezTo>
                    <a:cubicBezTo>
                      <a:pt x="706" y="1919"/>
                      <a:pt x="851" y="2137"/>
                      <a:pt x="1017" y="2324"/>
                    </a:cubicBezTo>
                    <a:cubicBezTo>
                      <a:pt x="1193" y="2531"/>
                      <a:pt x="1390" y="2707"/>
                      <a:pt x="1608" y="2852"/>
                    </a:cubicBezTo>
                    <a:cubicBezTo>
                      <a:pt x="2054" y="3184"/>
                      <a:pt x="2552" y="3382"/>
                      <a:pt x="3040" y="3433"/>
                    </a:cubicBezTo>
                    <a:lnTo>
                      <a:pt x="3071" y="3433"/>
                    </a:lnTo>
                    <a:cubicBezTo>
                      <a:pt x="3102" y="3433"/>
                      <a:pt x="3123" y="3413"/>
                      <a:pt x="3133" y="3403"/>
                    </a:cubicBezTo>
                    <a:lnTo>
                      <a:pt x="3133" y="3413"/>
                    </a:lnTo>
                    <a:cubicBezTo>
                      <a:pt x="3133" y="3423"/>
                      <a:pt x="3133" y="3444"/>
                      <a:pt x="3144" y="3454"/>
                    </a:cubicBezTo>
                    <a:cubicBezTo>
                      <a:pt x="3154" y="3465"/>
                      <a:pt x="3164" y="3465"/>
                      <a:pt x="3174" y="3475"/>
                    </a:cubicBezTo>
                    <a:cubicBezTo>
                      <a:pt x="3185" y="3486"/>
                      <a:pt x="3206" y="3486"/>
                      <a:pt x="3227" y="3486"/>
                    </a:cubicBezTo>
                    <a:cubicBezTo>
                      <a:pt x="3227" y="3486"/>
                      <a:pt x="3237" y="3486"/>
                      <a:pt x="3237" y="3475"/>
                    </a:cubicBezTo>
                    <a:cubicBezTo>
                      <a:pt x="3257" y="3475"/>
                      <a:pt x="3278" y="3454"/>
                      <a:pt x="3289" y="3444"/>
                    </a:cubicBezTo>
                    <a:lnTo>
                      <a:pt x="3289" y="3423"/>
                    </a:lnTo>
                    <a:cubicBezTo>
                      <a:pt x="3289" y="3413"/>
                      <a:pt x="3299" y="3413"/>
                      <a:pt x="3299" y="3403"/>
                    </a:cubicBezTo>
                    <a:lnTo>
                      <a:pt x="3299" y="3382"/>
                    </a:lnTo>
                    <a:lnTo>
                      <a:pt x="3299" y="3350"/>
                    </a:lnTo>
                    <a:lnTo>
                      <a:pt x="3299" y="3340"/>
                    </a:lnTo>
                    <a:lnTo>
                      <a:pt x="3310" y="3267"/>
                    </a:lnTo>
                    <a:lnTo>
                      <a:pt x="3320" y="3174"/>
                    </a:lnTo>
                    <a:lnTo>
                      <a:pt x="3330" y="3122"/>
                    </a:lnTo>
                    <a:cubicBezTo>
                      <a:pt x="3340" y="3018"/>
                      <a:pt x="3361" y="2905"/>
                      <a:pt x="3372" y="2790"/>
                    </a:cubicBezTo>
                    <a:cubicBezTo>
                      <a:pt x="3382" y="2686"/>
                      <a:pt x="3382" y="2573"/>
                      <a:pt x="3382" y="2490"/>
                    </a:cubicBezTo>
                    <a:cubicBezTo>
                      <a:pt x="3393" y="2313"/>
                      <a:pt x="3382" y="2147"/>
                      <a:pt x="3372" y="2002"/>
                    </a:cubicBezTo>
                    <a:cubicBezTo>
                      <a:pt x="3330" y="1660"/>
                      <a:pt x="3268" y="1338"/>
                      <a:pt x="3164" y="1048"/>
                    </a:cubicBezTo>
                    <a:cubicBezTo>
                      <a:pt x="3091" y="851"/>
                      <a:pt x="3008" y="643"/>
                      <a:pt x="2884" y="457"/>
                    </a:cubicBezTo>
                    <a:cubicBezTo>
                      <a:pt x="2822" y="363"/>
                      <a:pt x="2749" y="280"/>
                      <a:pt x="2676" y="218"/>
                    </a:cubicBezTo>
                    <a:cubicBezTo>
                      <a:pt x="2593" y="145"/>
                      <a:pt x="2510" y="93"/>
                      <a:pt x="2417" y="52"/>
                    </a:cubicBezTo>
                    <a:cubicBezTo>
                      <a:pt x="2314" y="21"/>
                      <a:pt x="2199" y="0"/>
                      <a:pt x="2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471;p50"/>
              <p:cNvSpPr/>
              <p:nvPr/>
            </p:nvSpPr>
            <p:spPr>
              <a:xfrm>
                <a:off x="4372250" y="3168250"/>
                <a:ext cx="2105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3590" extrusionOk="0">
                    <a:moveTo>
                      <a:pt x="841" y="1"/>
                    </a:moveTo>
                    <a:cubicBezTo>
                      <a:pt x="779" y="21"/>
                      <a:pt x="706" y="42"/>
                      <a:pt x="644" y="84"/>
                    </a:cubicBezTo>
                    <a:cubicBezTo>
                      <a:pt x="561" y="125"/>
                      <a:pt x="488" y="187"/>
                      <a:pt x="415" y="270"/>
                    </a:cubicBezTo>
                    <a:cubicBezTo>
                      <a:pt x="353" y="353"/>
                      <a:pt x="302" y="436"/>
                      <a:pt x="260" y="540"/>
                    </a:cubicBezTo>
                    <a:cubicBezTo>
                      <a:pt x="166" y="737"/>
                      <a:pt x="115" y="955"/>
                      <a:pt x="73" y="1162"/>
                    </a:cubicBezTo>
                    <a:cubicBezTo>
                      <a:pt x="21" y="1474"/>
                      <a:pt x="0" y="1795"/>
                      <a:pt x="32" y="2138"/>
                    </a:cubicBezTo>
                    <a:cubicBezTo>
                      <a:pt x="42" y="2293"/>
                      <a:pt x="63" y="2449"/>
                      <a:pt x="94" y="2625"/>
                    </a:cubicBezTo>
                    <a:cubicBezTo>
                      <a:pt x="104" y="2718"/>
                      <a:pt x="125" y="2822"/>
                      <a:pt x="156" y="2926"/>
                    </a:cubicBezTo>
                    <a:cubicBezTo>
                      <a:pt x="187" y="3030"/>
                      <a:pt x="219" y="3133"/>
                      <a:pt x="249" y="3247"/>
                    </a:cubicBezTo>
                    <a:lnTo>
                      <a:pt x="260" y="3289"/>
                    </a:lnTo>
                    <a:lnTo>
                      <a:pt x="291" y="3382"/>
                    </a:lnTo>
                    <a:lnTo>
                      <a:pt x="312" y="3454"/>
                    </a:lnTo>
                    <a:lnTo>
                      <a:pt x="322" y="3465"/>
                    </a:lnTo>
                    <a:lnTo>
                      <a:pt x="322" y="3496"/>
                    </a:lnTo>
                    <a:cubicBezTo>
                      <a:pt x="322" y="3496"/>
                      <a:pt x="322" y="3507"/>
                      <a:pt x="332" y="3517"/>
                    </a:cubicBezTo>
                    <a:lnTo>
                      <a:pt x="332" y="3528"/>
                    </a:lnTo>
                    <a:cubicBezTo>
                      <a:pt x="343" y="3537"/>
                      <a:pt x="343" y="3548"/>
                      <a:pt x="343" y="3548"/>
                    </a:cubicBezTo>
                    <a:cubicBezTo>
                      <a:pt x="353" y="3569"/>
                      <a:pt x="385" y="3579"/>
                      <a:pt x="395" y="3579"/>
                    </a:cubicBezTo>
                    <a:cubicBezTo>
                      <a:pt x="405" y="3590"/>
                      <a:pt x="415" y="3590"/>
                      <a:pt x="415" y="3590"/>
                    </a:cubicBezTo>
                    <a:cubicBezTo>
                      <a:pt x="436" y="3590"/>
                      <a:pt x="457" y="3579"/>
                      <a:pt x="468" y="3569"/>
                    </a:cubicBezTo>
                    <a:cubicBezTo>
                      <a:pt x="478" y="3558"/>
                      <a:pt x="488" y="3558"/>
                      <a:pt x="488" y="3548"/>
                    </a:cubicBezTo>
                    <a:cubicBezTo>
                      <a:pt x="498" y="3528"/>
                      <a:pt x="498" y="3517"/>
                      <a:pt x="498" y="3507"/>
                    </a:cubicBezTo>
                    <a:lnTo>
                      <a:pt x="498" y="3486"/>
                    </a:lnTo>
                    <a:cubicBezTo>
                      <a:pt x="509" y="3507"/>
                      <a:pt x="530" y="3517"/>
                      <a:pt x="561" y="3517"/>
                    </a:cubicBezTo>
                    <a:lnTo>
                      <a:pt x="592" y="3517"/>
                    </a:lnTo>
                    <a:lnTo>
                      <a:pt x="613" y="3507"/>
                    </a:lnTo>
                    <a:lnTo>
                      <a:pt x="613" y="3486"/>
                    </a:lnTo>
                    <a:cubicBezTo>
                      <a:pt x="519" y="3279"/>
                      <a:pt x="447" y="3071"/>
                      <a:pt x="395" y="2853"/>
                    </a:cubicBezTo>
                    <a:cubicBezTo>
                      <a:pt x="332" y="2635"/>
                      <a:pt x="291" y="2417"/>
                      <a:pt x="270" y="2189"/>
                    </a:cubicBezTo>
                    <a:cubicBezTo>
                      <a:pt x="249" y="1982"/>
                      <a:pt x="249" y="1764"/>
                      <a:pt x="260" y="1557"/>
                    </a:cubicBezTo>
                    <a:cubicBezTo>
                      <a:pt x="270" y="1349"/>
                      <a:pt x="291" y="1152"/>
                      <a:pt x="343" y="955"/>
                    </a:cubicBezTo>
                    <a:cubicBezTo>
                      <a:pt x="395" y="727"/>
                      <a:pt x="478" y="509"/>
                      <a:pt x="602" y="301"/>
                    </a:cubicBezTo>
                    <a:cubicBezTo>
                      <a:pt x="664" y="197"/>
                      <a:pt x="737" y="104"/>
                      <a:pt x="820" y="21"/>
                    </a:cubicBezTo>
                    <a:lnTo>
                      <a:pt x="8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472;p50"/>
              <p:cNvSpPr/>
              <p:nvPr/>
            </p:nvSpPr>
            <p:spPr>
              <a:xfrm>
                <a:off x="4474950" y="3154500"/>
                <a:ext cx="578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81" extrusionOk="0">
                    <a:moveTo>
                      <a:pt x="2086" y="0"/>
                    </a:moveTo>
                    <a:cubicBezTo>
                      <a:pt x="2033" y="0"/>
                      <a:pt x="1982" y="11"/>
                      <a:pt x="1930" y="21"/>
                    </a:cubicBezTo>
                    <a:cubicBezTo>
                      <a:pt x="1857" y="32"/>
                      <a:pt x="1784" y="42"/>
                      <a:pt x="1722" y="63"/>
                    </a:cubicBezTo>
                    <a:cubicBezTo>
                      <a:pt x="1494" y="136"/>
                      <a:pt x="1276" y="260"/>
                      <a:pt x="1048" y="436"/>
                    </a:cubicBezTo>
                    <a:cubicBezTo>
                      <a:pt x="851" y="592"/>
                      <a:pt x="654" y="768"/>
                      <a:pt x="457" y="986"/>
                    </a:cubicBezTo>
                    <a:cubicBezTo>
                      <a:pt x="301" y="1162"/>
                      <a:pt x="156" y="1349"/>
                      <a:pt x="21" y="1546"/>
                    </a:cubicBezTo>
                    <a:cubicBezTo>
                      <a:pt x="0" y="1567"/>
                      <a:pt x="0" y="1588"/>
                      <a:pt x="0" y="1609"/>
                    </a:cubicBezTo>
                    <a:cubicBezTo>
                      <a:pt x="0" y="1629"/>
                      <a:pt x="11" y="1650"/>
                      <a:pt x="32" y="1660"/>
                    </a:cubicBezTo>
                    <a:cubicBezTo>
                      <a:pt x="42" y="1671"/>
                      <a:pt x="62" y="1681"/>
                      <a:pt x="83" y="1681"/>
                    </a:cubicBezTo>
                    <a:cubicBezTo>
                      <a:pt x="115" y="1671"/>
                      <a:pt x="135" y="1660"/>
                      <a:pt x="145" y="1650"/>
                    </a:cubicBezTo>
                    <a:cubicBezTo>
                      <a:pt x="239" y="1526"/>
                      <a:pt x="332" y="1390"/>
                      <a:pt x="436" y="1266"/>
                    </a:cubicBezTo>
                    <a:cubicBezTo>
                      <a:pt x="457" y="1370"/>
                      <a:pt x="498" y="1484"/>
                      <a:pt x="540" y="1598"/>
                    </a:cubicBezTo>
                    <a:cubicBezTo>
                      <a:pt x="560" y="1567"/>
                      <a:pt x="581" y="1536"/>
                      <a:pt x="592" y="1505"/>
                    </a:cubicBezTo>
                    <a:cubicBezTo>
                      <a:pt x="726" y="1256"/>
                      <a:pt x="892" y="1017"/>
                      <a:pt x="1090" y="810"/>
                    </a:cubicBezTo>
                    <a:cubicBezTo>
                      <a:pt x="1276" y="613"/>
                      <a:pt x="1494" y="436"/>
                      <a:pt x="1733" y="291"/>
                    </a:cubicBezTo>
                    <a:cubicBezTo>
                      <a:pt x="1847" y="219"/>
                      <a:pt x="1971" y="156"/>
                      <a:pt x="2096" y="104"/>
                    </a:cubicBezTo>
                    <a:cubicBezTo>
                      <a:pt x="2169" y="74"/>
                      <a:pt x="2241" y="53"/>
                      <a:pt x="2314" y="32"/>
                    </a:cubicBezTo>
                    <a:cubicBezTo>
                      <a:pt x="2241" y="11"/>
                      <a:pt x="2169" y="0"/>
                      <a:pt x="2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473;p50"/>
              <p:cNvSpPr/>
              <p:nvPr/>
            </p:nvSpPr>
            <p:spPr>
              <a:xfrm>
                <a:off x="4491800" y="3167475"/>
                <a:ext cx="550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771" extrusionOk="0">
                    <a:moveTo>
                      <a:pt x="1276" y="0"/>
                    </a:moveTo>
                    <a:cubicBezTo>
                      <a:pt x="1235" y="0"/>
                      <a:pt x="1183" y="0"/>
                      <a:pt x="1142" y="11"/>
                    </a:cubicBezTo>
                    <a:cubicBezTo>
                      <a:pt x="1069" y="21"/>
                      <a:pt x="986" y="52"/>
                      <a:pt x="903" y="104"/>
                    </a:cubicBezTo>
                    <a:cubicBezTo>
                      <a:pt x="831" y="145"/>
                      <a:pt x="748" y="198"/>
                      <a:pt x="675" y="270"/>
                    </a:cubicBezTo>
                    <a:cubicBezTo>
                      <a:pt x="540" y="384"/>
                      <a:pt x="416" y="519"/>
                      <a:pt x="280" y="716"/>
                    </a:cubicBezTo>
                    <a:cubicBezTo>
                      <a:pt x="177" y="851"/>
                      <a:pt x="94" y="996"/>
                      <a:pt x="22" y="1131"/>
                    </a:cubicBezTo>
                    <a:cubicBezTo>
                      <a:pt x="11" y="1152"/>
                      <a:pt x="1" y="1173"/>
                      <a:pt x="11" y="1193"/>
                    </a:cubicBezTo>
                    <a:cubicBezTo>
                      <a:pt x="22" y="1214"/>
                      <a:pt x="32" y="1235"/>
                      <a:pt x="52" y="1245"/>
                    </a:cubicBezTo>
                    <a:cubicBezTo>
                      <a:pt x="63" y="1245"/>
                      <a:pt x="73" y="1256"/>
                      <a:pt x="94" y="1256"/>
                    </a:cubicBezTo>
                    <a:cubicBezTo>
                      <a:pt x="125" y="1256"/>
                      <a:pt x="146" y="1235"/>
                      <a:pt x="167" y="1214"/>
                    </a:cubicBezTo>
                    <a:cubicBezTo>
                      <a:pt x="188" y="1162"/>
                      <a:pt x="208" y="1120"/>
                      <a:pt x="239" y="1079"/>
                    </a:cubicBezTo>
                    <a:cubicBezTo>
                      <a:pt x="239" y="1120"/>
                      <a:pt x="250" y="1152"/>
                      <a:pt x="260" y="1193"/>
                    </a:cubicBezTo>
                    <a:cubicBezTo>
                      <a:pt x="291" y="1339"/>
                      <a:pt x="343" y="1484"/>
                      <a:pt x="436" y="1639"/>
                    </a:cubicBezTo>
                    <a:cubicBezTo>
                      <a:pt x="519" y="1784"/>
                      <a:pt x="623" y="1930"/>
                      <a:pt x="748" y="2065"/>
                    </a:cubicBezTo>
                    <a:cubicBezTo>
                      <a:pt x="861" y="2189"/>
                      <a:pt x="986" y="2303"/>
                      <a:pt x="1121" y="2397"/>
                    </a:cubicBezTo>
                    <a:cubicBezTo>
                      <a:pt x="1287" y="2510"/>
                      <a:pt x="1453" y="2563"/>
                      <a:pt x="1598" y="2563"/>
                    </a:cubicBezTo>
                    <a:cubicBezTo>
                      <a:pt x="1640" y="2563"/>
                      <a:pt x="1681" y="2563"/>
                      <a:pt x="1712" y="2552"/>
                    </a:cubicBezTo>
                    <a:cubicBezTo>
                      <a:pt x="1806" y="2542"/>
                      <a:pt x="1899" y="2490"/>
                      <a:pt x="1972" y="2407"/>
                    </a:cubicBezTo>
                    <a:cubicBezTo>
                      <a:pt x="1992" y="2386"/>
                      <a:pt x="2013" y="2365"/>
                      <a:pt x="2034" y="2334"/>
                    </a:cubicBezTo>
                    <a:lnTo>
                      <a:pt x="2034" y="2334"/>
                    </a:lnTo>
                    <a:cubicBezTo>
                      <a:pt x="2023" y="2459"/>
                      <a:pt x="2023" y="2573"/>
                      <a:pt x="2023" y="2697"/>
                    </a:cubicBezTo>
                    <a:cubicBezTo>
                      <a:pt x="2023" y="2739"/>
                      <a:pt x="2065" y="2770"/>
                      <a:pt x="2106" y="2770"/>
                    </a:cubicBezTo>
                    <a:cubicBezTo>
                      <a:pt x="2148" y="2770"/>
                      <a:pt x="2189" y="2739"/>
                      <a:pt x="2189" y="2697"/>
                    </a:cubicBezTo>
                    <a:lnTo>
                      <a:pt x="2189" y="2355"/>
                    </a:lnTo>
                    <a:cubicBezTo>
                      <a:pt x="2189" y="2261"/>
                      <a:pt x="2200" y="2158"/>
                      <a:pt x="2200" y="2065"/>
                    </a:cubicBezTo>
                    <a:cubicBezTo>
                      <a:pt x="2200" y="1784"/>
                      <a:pt x="2189" y="1567"/>
                      <a:pt x="2168" y="1359"/>
                    </a:cubicBezTo>
                    <a:cubicBezTo>
                      <a:pt x="2138" y="1090"/>
                      <a:pt x="2096" y="871"/>
                      <a:pt x="2013" y="675"/>
                    </a:cubicBezTo>
                    <a:cubicBezTo>
                      <a:pt x="1982" y="571"/>
                      <a:pt x="1930" y="467"/>
                      <a:pt x="1868" y="384"/>
                    </a:cubicBezTo>
                    <a:cubicBezTo>
                      <a:pt x="1806" y="291"/>
                      <a:pt x="1733" y="208"/>
                      <a:pt x="1661" y="145"/>
                    </a:cubicBezTo>
                    <a:cubicBezTo>
                      <a:pt x="1578" y="83"/>
                      <a:pt x="1495" y="32"/>
                      <a:pt x="1401" y="11"/>
                    </a:cubicBezTo>
                    <a:cubicBezTo>
                      <a:pt x="1359" y="0"/>
                      <a:pt x="1318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474;p50"/>
              <p:cNvSpPr/>
              <p:nvPr/>
            </p:nvSpPr>
            <p:spPr>
              <a:xfrm>
                <a:off x="4383650" y="3182775"/>
                <a:ext cx="552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698" extrusionOk="0">
                    <a:moveTo>
                      <a:pt x="841" y="1"/>
                    </a:moveTo>
                    <a:cubicBezTo>
                      <a:pt x="810" y="1"/>
                      <a:pt x="779" y="11"/>
                      <a:pt x="748" y="11"/>
                    </a:cubicBezTo>
                    <a:cubicBezTo>
                      <a:pt x="696" y="11"/>
                      <a:pt x="644" y="31"/>
                      <a:pt x="602" y="42"/>
                    </a:cubicBezTo>
                    <a:cubicBezTo>
                      <a:pt x="540" y="63"/>
                      <a:pt x="489" y="94"/>
                      <a:pt x="437" y="135"/>
                    </a:cubicBezTo>
                    <a:cubicBezTo>
                      <a:pt x="354" y="197"/>
                      <a:pt x="281" y="280"/>
                      <a:pt x="208" y="395"/>
                    </a:cubicBezTo>
                    <a:cubicBezTo>
                      <a:pt x="157" y="488"/>
                      <a:pt x="105" y="591"/>
                      <a:pt x="74" y="706"/>
                    </a:cubicBezTo>
                    <a:cubicBezTo>
                      <a:pt x="32" y="851"/>
                      <a:pt x="12" y="1006"/>
                      <a:pt x="1" y="1193"/>
                    </a:cubicBezTo>
                    <a:cubicBezTo>
                      <a:pt x="1" y="1349"/>
                      <a:pt x="12" y="1515"/>
                      <a:pt x="42" y="1712"/>
                    </a:cubicBezTo>
                    <a:cubicBezTo>
                      <a:pt x="84" y="2013"/>
                      <a:pt x="167" y="2313"/>
                      <a:pt x="281" y="2635"/>
                    </a:cubicBezTo>
                    <a:cubicBezTo>
                      <a:pt x="291" y="2677"/>
                      <a:pt x="323" y="2698"/>
                      <a:pt x="354" y="2698"/>
                    </a:cubicBezTo>
                    <a:lnTo>
                      <a:pt x="374" y="2698"/>
                    </a:lnTo>
                    <a:cubicBezTo>
                      <a:pt x="395" y="2687"/>
                      <a:pt x="416" y="2677"/>
                      <a:pt x="427" y="2656"/>
                    </a:cubicBezTo>
                    <a:cubicBezTo>
                      <a:pt x="437" y="2635"/>
                      <a:pt x="437" y="2615"/>
                      <a:pt x="437" y="2594"/>
                    </a:cubicBezTo>
                    <a:cubicBezTo>
                      <a:pt x="416" y="2542"/>
                      <a:pt x="395" y="2490"/>
                      <a:pt x="385" y="2438"/>
                    </a:cubicBezTo>
                    <a:lnTo>
                      <a:pt x="385" y="2438"/>
                    </a:lnTo>
                    <a:cubicBezTo>
                      <a:pt x="427" y="2459"/>
                      <a:pt x="489" y="2469"/>
                      <a:pt x="551" y="2469"/>
                    </a:cubicBezTo>
                    <a:cubicBezTo>
                      <a:pt x="593" y="2469"/>
                      <a:pt x="644" y="2469"/>
                      <a:pt x="696" y="2459"/>
                    </a:cubicBezTo>
                    <a:cubicBezTo>
                      <a:pt x="758" y="2438"/>
                      <a:pt x="821" y="2417"/>
                      <a:pt x="893" y="2386"/>
                    </a:cubicBezTo>
                    <a:cubicBezTo>
                      <a:pt x="945" y="2366"/>
                      <a:pt x="1007" y="2324"/>
                      <a:pt x="1080" y="2283"/>
                    </a:cubicBezTo>
                    <a:cubicBezTo>
                      <a:pt x="1204" y="2200"/>
                      <a:pt x="1339" y="2096"/>
                      <a:pt x="1453" y="1971"/>
                    </a:cubicBezTo>
                    <a:cubicBezTo>
                      <a:pt x="1671" y="1743"/>
                      <a:pt x="1827" y="1504"/>
                      <a:pt x="1900" y="1255"/>
                    </a:cubicBezTo>
                    <a:cubicBezTo>
                      <a:pt x="1941" y="1131"/>
                      <a:pt x="1951" y="996"/>
                      <a:pt x="1941" y="882"/>
                    </a:cubicBezTo>
                    <a:cubicBezTo>
                      <a:pt x="1941" y="851"/>
                      <a:pt x="1930" y="830"/>
                      <a:pt x="1930" y="810"/>
                    </a:cubicBezTo>
                    <a:lnTo>
                      <a:pt x="1930" y="810"/>
                    </a:lnTo>
                    <a:cubicBezTo>
                      <a:pt x="1951" y="830"/>
                      <a:pt x="1962" y="851"/>
                      <a:pt x="1983" y="872"/>
                    </a:cubicBezTo>
                    <a:cubicBezTo>
                      <a:pt x="2013" y="903"/>
                      <a:pt x="2034" y="934"/>
                      <a:pt x="2055" y="965"/>
                    </a:cubicBezTo>
                    <a:cubicBezTo>
                      <a:pt x="2075" y="996"/>
                      <a:pt x="2107" y="1006"/>
                      <a:pt x="2128" y="1006"/>
                    </a:cubicBezTo>
                    <a:cubicBezTo>
                      <a:pt x="2148" y="1006"/>
                      <a:pt x="2158" y="1006"/>
                      <a:pt x="2169" y="996"/>
                    </a:cubicBezTo>
                    <a:cubicBezTo>
                      <a:pt x="2190" y="986"/>
                      <a:pt x="2200" y="965"/>
                      <a:pt x="2211" y="944"/>
                    </a:cubicBezTo>
                    <a:cubicBezTo>
                      <a:pt x="2211" y="923"/>
                      <a:pt x="2211" y="903"/>
                      <a:pt x="2200" y="893"/>
                    </a:cubicBezTo>
                    <a:cubicBezTo>
                      <a:pt x="2075" y="716"/>
                      <a:pt x="1900" y="540"/>
                      <a:pt x="1692" y="374"/>
                    </a:cubicBezTo>
                    <a:cubicBezTo>
                      <a:pt x="1464" y="197"/>
                      <a:pt x="1266" y="94"/>
                      <a:pt x="1070" y="42"/>
                    </a:cubicBezTo>
                    <a:cubicBezTo>
                      <a:pt x="987" y="11"/>
                      <a:pt x="914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475;p50"/>
              <p:cNvSpPr/>
              <p:nvPr/>
            </p:nvSpPr>
            <p:spPr>
              <a:xfrm>
                <a:off x="4378475" y="3179675"/>
                <a:ext cx="1854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872" extrusionOk="0">
                    <a:moveTo>
                      <a:pt x="3403" y="0"/>
                    </a:moveTo>
                    <a:cubicBezTo>
                      <a:pt x="3123" y="21"/>
                      <a:pt x="2853" y="83"/>
                      <a:pt x="2594" y="176"/>
                    </a:cubicBezTo>
                    <a:cubicBezTo>
                      <a:pt x="2355" y="270"/>
                      <a:pt x="2107" y="383"/>
                      <a:pt x="1858" y="539"/>
                    </a:cubicBezTo>
                    <a:cubicBezTo>
                      <a:pt x="1639" y="685"/>
                      <a:pt x="1422" y="851"/>
                      <a:pt x="1224" y="1037"/>
                    </a:cubicBezTo>
                    <a:cubicBezTo>
                      <a:pt x="1028" y="1224"/>
                      <a:pt x="851" y="1421"/>
                      <a:pt x="696" y="1639"/>
                    </a:cubicBezTo>
                    <a:cubicBezTo>
                      <a:pt x="551" y="1836"/>
                      <a:pt x="426" y="2054"/>
                      <a:pt x="322" y="2271"/>
                    </a:cubicBezTo>
                    <a:cubicBezTo>
                      <a:pt x="229" y="2469"/>
                      <a:pt x="156" y="2676"/>
                      <a:pt x="104" y="2905"/>
                    </a:cubicBezTo>
                    <a:cubicBezTo>
                      <a:pt x="0" y="3329"/>
                      <a:pt x="11" y="3765"/>
                      <a:pt x="115" y="4159"/>
                    </a:cubicBezTo>
                    <a:cubicBezTo>
                      <a:pt x="177" y="4357"/>
                      <a:pt x="260" y="4543"/>
                      <a:pt x="374" y="4719"/>
                    </a:cubicBezTo>
                    <a:cubicBezTo>
                      <a:pt x="426" y="4813"/>
                      <a:pt x="498" y="4896"/>
                      <a:pt x="561" y="4979"/>
                    </a:cubicBezTo>
                    <a:lnTo>
                      <a:pt x="685" y="5104"/>
                    </a:lnTo>
                    <a:cubicBezTo>
                      <a:pt x="768" y="5062"/>
                      <a:pt x="851" y="5031"/>
                      <a:pt x="945" y="4989"/>
                    </a:cubicBezTo>
                    <a:cubicBezTo>
                      <a:pt x="1058" y="4948"/>
                      <a:pt x="1173" y="4906"/>
                      <a:pt x="1287" y="4875"/>
                    </a:cubicBezTo>
                    <a:cubicBezTo>
                      <a:pt x="1297" y="4875"/>
                      <a:pt x="1318" y="4865"/>
                      <a:pt x="1328" y="4865"/>
                    </a:cubicBezTo>
                    <a:cubicBezTo>
                      <a:pt x="1422" y="4968"/>
                      <a:pt x="1515" y="5062"/>
                      <a:pt x="1629" y="5145"/>
                    </a:cubicBezTo>
                    <a:cubicBezTo>
                      <a:pt x="1754" y="5249"/>
                      <a:pt x="1888" y="5342"/>
                      <a:pt x="2044" y="5436"/>
                    </a:cubicBezTo>
                    <a:cubicBezTo>
                      <a:pt x="2190" y="5508"/>
                      <a:pt x="2355" y="5581"/>
                      <a:pt x="2531" y="5643"/>
                    </a:cubicBezTo>
                    <a:cubicBezTo>
                      <a:pt x="2697" y="5694"/>
                      <a:pt x="2874" y="5747"/>
                      <a:pt x="3061" y="5777"/>
                    </a:cubicBezTo>
                    <a:cubicBezTo>
                      <a:pt x="3361" y="5840"/>
                      <a:pt x="3672" y="5871"/>
                      <a:pt x="4004" y="5871"/>
                    </a:cubicBezTo>
                    <a:cubicBezTo>
                      <a:pt x="4067" y="5871"/>
                      <a:pt x="4129" y="5871"/>
                      <a:pt x="4202" y="5860"/>
                    </a:cubicBezTo>
                    <a:cubicBezTo>
                      <a:pt x="4357" y="5840"/>
                      <a:pt x="4502" y="5819"/>
                      <a:pt x="4648" y="5798"/>
                    </a:cubicBezTo>
                    <a:lnTo>
                      <a:pt x="4658" y="5798"/>
                    </a:lnTo>
                    <a:cubicBezTo>
                      <a:pt x="4668" y="5788"/>
                      <a:pt x="4679" y="5788"/>
                      <a:pt x="4689" y="5768"/>
                    </a:cubicBezTo>
                    <a:cubicBezTo>
                      <a:pt x="4710" y="5757"/>
                      <a:pt x="4710" y="5736"/>
                      <a:pt x="4710" y="5715"/>
                    </a:cubicBezTo>
                    <a:cubicBezTo>
                      <a:pt x="5032" y="5653"/>
                      <a:pt x="5311" y="5581"/>
                      <a:pt x="5581" y="5477"/>
                    </a:cubicBezTo>
                    <a:cubicBezTo>
                      <a:pt x="5892" y="5353"/>
                      <a:pt x="6173" y="5207"/>
                      <a:pt x="6422" y="5031"/>
                    </a:cubicBezTo>
                    <a:cubicBezTo>
                      <a:pt x="6650" y="4875"/>
                      <a:pt x="6826" y="4709"/>
                      <a:pt x="6961" y="4543"/>
                    </a:cubicBezTo>
                    <a:cubicBezTo>
                      <a:pt x="7033" y="4450"/>
                      <a:pt x="7096" y="4357"/>
                      <a:pt x="7148" y="4274"/>
                    </a:cubicBezTo>
                    <a:cubicBezTo>
                      <a:pt x="7199" y="4180"/>
                      <a:pt x="7241" y="4087"/>
                      <a:pt x="7272" y="3983"/>
                    </a:cubicBezTo>
                    <a:cubicBezTo>
                      <a:pt x="7345" y="3797"/>
                      <a:pt x="7386" y="3599"/>
                      <a:pt x="7397" y="3392"/>
                    </a:cubicBezTo>
                    <a:cubicBezTo>
                      <a:pt x="7418" y="2997"/>
                      <a:pt x="7324" y="2583"/>
                      <a:pt x="7137" y="2188"/>
                    </a:cubicBezTo>
                    <a:cubicBezTo>
                      <a:pt x="7033" y="1981"/>
                      <a:pt x="6920" y="1784"/>
                      <a:pt x="6784" y="1618"/>
                    </a:cubicBezTo>
                    <a:cubicBezTo>
                      <a:pt x="6639" y="1421"/>
                      <a:pt x="6473" y="1245"/>
                      <a:pt x="6286" y="1079"/>
                    </a:cubicBezTo>
                    <a:cubicBezTo>
                      <a:pt x="6100" y="902"/>
                      <a:pt x="5882" y="736"/>
                      <a:pt x="5654" y="602"/>
                    </a:cubicBezTo>
                    <a:cubicBezTo>
                      <a:pt x="5415" y="456"/>
                      <a:pt x="5177" y="332"/>
                      <a:pt x="4928" y="238"/>
                    </a:cubicBezTo>
                    <a:cubicBezTo>
                      <a:pt x="4658" y="135"/>
                      <a:pt x="4399" y="72"/>
                      <a:pt x="4150" y="31"/>
                    </a:cubicBezTo>
                    <a:cubicBezTo>
                      <a:pt x="3974" y="10"/>
                      <a:pt x="3808" y="0"/>
                      <a:pt x="36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476;p50"/>
              <p:cNvSpPr/>
              <p:nvPr/>
            </p:nvSpPr>
            <p:spPr>
              <a:xfrm>
                <a:off x="4497525" y="3311650"/>
                <a:ext cx="254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48" extrusionOk="0">
                    <a:moveTo>
                      <a:pt x="923" y="1"/>
                    </a:moveTo>
                    <a:cubicBezTo>
                      <a:pt x="913" y="1"/>
                      <a:pt x="902" y="1"/>
                      <a:pt x="892" y="11"/>
                    </a:cubicBezTo>
                    <a:cubicBezTo>
                      <a:pt x="643" y="115"/>
                      <a:pt x="404" y="219"/>
                      <a:pt x="134" y="281"/>
                    </a:cubicBezTo>
                    <a:cubicBezTo>
                      <a:pt x="114" y="291"/>
                      <a:pt x="93" y="291"/>
                      <a:pt x="72" y="291"/>
                    </a:cubicBezTo>
                    <a:cubicBezTo>
                      <a:pt x="51" y="302"/>
                      <a:pt x="42" y="302"/>
                      <a:pt x="21" y="323"/>
                    </a:cubicBezTo>
                    <a:cubicBezTo>
                      <a:pt x="10" y="333"/>
                      <a:pt x="0" y="353"/>
                      <a:pt x="0" y="374"/>
                    </a:cubicBezTo>
                    <a:cubicBezTo>
                      <a:pt x="10" y="395"/>
                      <a:pt x="21" y="415"/>
                      <a:pt x="31" y="426"/>
                    </a:cubicBezTo>
                    <a:cubicBezTo>
                      <a:pt x="51" y="436"/>
                      <a:pt x="72" y="447"/>
                      <a:pt x="93" y="447"/>
                    </a:cubicBezTo>
                    <a:cubicBezTo>
                      <a:pt x="238" y="415"/>
                      <a:pt x="383" y="374"/>
                      <a:pt x="529" y="323"/>
                    </a:cubicBezTo>
                    <a:cubicBezTo>
                      <a:pt x="674" y="270"/>
                      <a:pt x="809" y="208"/>
                      <a:pt x="954" y="146"/>
                    </a:cubicBezTo>
                    <a:cubicBezTo>
                      <a:pt x="996" y="136"/>
                      <a:pt x="1017" y="94"/>
                      <a:pt x="996" y="53"/>
                    </a:cubicBezTo>
                    <a:cubicBezTo>
                      <a:pt x="985" y="21"/>
                      <a:pt x="954" y="1"/>
                      <a:pt x="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477;p50"/>
              <p:cNvSpPr/>
              <p:nvPr/>
            </p:nvSpPr>
            <p:spPr>
              <a:xfrm>
                <a:off x="4378475" y="3181750"/>
                <a:ext cx="72375" cy="125775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031" extrusionOk="0">
                    <a:moveTo>
                      <a:pt x="2895" y="0"/>
                    </a:moveTo>
                    <a:cubicBezTo>
                      <a:pt x="2791" y="31"/>
                      <a:pt x="2697" y="62"/>
                      <a:pt x="2594" y="93"/>
                    </a:cubicBezTo>
                    <a:cubicBezTo>
                      <a:pt x="2355" y="187"/>
                      <a:pt x="2107" y="300"/>
                      <a:pt x="1858" y="456"/>
                    </a:cubicBezTo>
                    <a:cubicBezTo>
                      <a:pt x="1639" y="591"/>
                      <a:pt x="1422" y="768"/>
                      <a:pt x="1224" y="954"/>
                    </a:cubicBezTo>
                    <a:cubicBezTo>
                      <a:pt x="1028" y="1141"/>
                      <a:pt x="851" y="1338"/>
                      <a:pt x="696" y="1556"/>
                    </a:cubicBezTo>
                    <a:cubicBezTo>
                      <a:pt x="551" y="1753"/>
                      <a:pt x="426" y="1960"/>
                      <a:pt x="322" y="2188"/>
                    </a:cubicBezTo>
                    <a:cubicBezTo>
                      <a:pt x="229" y="2386"/>
                      <a:pt x="156" y="2593"/>
                      <a:pt x="104" y="2822"/>
                    </a:cubicBezTo>
                    <a:cubicBezTo>
                      <a:pt x="0" y="3246"/>
                      <a:pt x="0" y="3682"/>
                      <a:pt x="115" y="4076"/>
                    </a:cubicBezTo>
                    <a:cubicBezTo>
                      <a:pt x="166" y="4274"/>
                      <a:pt x="260" y="4470"/>
                      <a:pt x="364" y="4636"/>
                    </a:cubicBezTo>
                    <a:cubicBezTo>
                      <a:pt x="426" y="4730"/>
                      <a:pt x="488" y="4813"/>
                      <a:pt x="561" y="4896"/>
                    </a:cubicBezTo>
                    <a:lnTo>
                      <a:pt x="686" y="5020"/>
                    </a:lnTo>
                    <a:lnTo>
                      <a:pt x="686" y="5020"/>
                    </a:lnTo>
                    <a:cubicBezTo>
                      <a:pt x="768" y="4979"/>
                      <a:pt x="851" y="4948"/>
                      <a:pt x="945" y="4906"/>
                    </a:cubicBezTo>
                    <a:cubicBezTo>
                      <a:pt x="1058" y="4865"/>
                      <a:pt x="1173" y="4823"/>
                      <a:pt x="1287" y="4792"/>
                    </a:cubicBezTo>
                    <a:cubicBezTo>
                      <a:pt x="1297" y="4792"/>
                      <a:pt x="1318" y="4782"/>
                      <a:pt x="1328" y="4782"/>
                    </a:cubicBezTo>
                    <a:cubicBezTo>
                      <a:pt x="1307" y="4761"/>
                      <a:pt x="1287" y="4730"/>
                      <a:pt x="1266" y="4709"/>
                    </a:cubicBezTo>
                    <a:cubicBezTo>
                      <a:pt x="1162" y="4574"/>
                      <a:pt x="1069" y="4419"/>
                      <a:pt x="996" y="4263"/>
                    </a:cubicBezTo>
                    <a:cubicBezTo>
                      <a:pt x="913" y="4087"/>
                      <a:pt x="851" y="3900"/>
                      <a:pt x="809" y="3714"/>
                    </a:cubicBezTo>
                    <a:cubicBezTo>
                      <a:pt x="747" y="3444"/>
                      <a:pt x="726" y="3163"/>
                      <a:pt x="758" y="2884"/>
                    </a:cubicBezTo>
                    <a:cubicBezTo>
                      <a:pt x="779" y="2614"/>
                      <a:pt x="830" y="2334"/>
                      <a:pt x="924" y="2075"/>
                    </a:cubicBezTo>
                    <a:cubicBezTo>
                      <a:pt x="1017" y="1815"/>
                      <a:pt x="1141" y="1556"/>
                      <a:pt x="1297" y="1328"/>
                    </a:cubicBezTo>
                    <a:cubicBezTo>
                      <a:pt x="1380" y="1203"/>
                      <a:pt x="1463" y="1089"/>
                      <a:pt x="1556" y="985"/>
                    </a:cubicBezTo>
                    <a:cubicBezTo>
                      <a:pt x="1650" y="881"/>
                      <a:pt x="1754" y="788"/>
                      <a:pt x="1868" y="695"/>
                    </a:cubicBezTo>
                    <a:cubicBezTo>
                      <a:pt x="2075" y="519"/>
                      <a:pt x="2293" y="373"/>
                      <a:pt x="2531" y="228"/>
                    </a:cubicBezTo>
                    <a:cubicBezTo>
                      <a:pt x="2646" y="155"/>
                      <a:pt x="2770" y="83"/>
                      <a:pt x="2895" y="0"/>
                    </a:cubicBezTo>
                    <a:close/>
                    <a:moveTo>
                      <a:pt x="686" y="5020"/>
                    </a:moveTo>
                    <a:cubicBezTo>
                      <a:pt x="685" y="5020"/>
                      <a:pt x="685" y="5021"/>
                      <a:pt x="685" y="5021"/>
                    </a:cubicBezTo>
                    <a:cubicBezTo>
                      <a:pt x="685" y="5021"/>
                      <a:pt x="686" y="5021"/>
                      <a:pt x="686" y="5021"/>
                    </a:cubicBezTo>
                    <a:lnTo>
                      <a:pt x="686" y="5021"/>
                    </a:lnTo>
                    <a:lnTo>
                      <a:pt x="686" y="5020"/>
                    </a:lnTo>
                    <a:close/>
                    <a:moveTo>
                      <a:pt x="686" y="5021"/>
                    </a:moveTo>
                    <a:lnTo>
                      <a:pt x="696" y="5031"/>
                    </a:lnTo>
                    <a:cubicBezTo>
                      <a:pt x="696" y="5031"/>
                      <a:pt x="696" y="5021"/>
                      <a:pt x="686" y="5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478;p50"/>
              <p:cNvSpPr/>
              <p:nvPr/>
            </p:nvSpPr>
            <p:spPr>
              <a:xfrm>
                <a:off x="4421800" y="3245275"/>
                <a:ext cx="251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3" extrusionOk="0">
                    <a:moveTo>
                      <a:pt x="913" y="0"/>
                    </a:moveTo>
                    <a:cubicBezTo>
                      <a:pt x="902" y="0"/>
                      <a:pt x="892" y="11"/>
                      <a:pt x="881" y="21"/>
                    </a:cubicBezTo>
                    <a:cubicBezTo>
                      <a:pt x="871" y="42"/>
                      <a:pt x="871" y="52"/>
                      <a:pt x="871" y="62"/>
                    </a:cubicBezTo>
                    <a:cubicBezTo>
                      <a:pt x="871" y="73"/>
                      <a:pt x="881" y="83"/>
                      <a:pt x="881" y="94"/>
                    </a:cubicBezTo>
                    <a:lnTo>
                      <a:pt x="881" y="83"/>
                    </a:lnTo>
                    <a:cubicBezTo>
                      <a:pt x="892" y="177"/>
                      <a:pt x="892" y="270"/>
                      <a:pt x="881" y="373"/>
                    </a:cubicBezTo>
                    <a:lnTo>
                      <a:pt x="881" y="353"/>
                    </a:lnTo>
                    <a:cubicBezTo>
                      <a:pt x="871" y="415"/>
                      <a:pt x="861" y="467"/>
                      <a:pt x="840" y="519"/>
                    </a:cubicBezTo>
                    <a:cubicBezTo>
                      <a:pt x="819" y="560"/>
                      <a:pt x="809" y="592"/>
                      <a:pt x="778" y="612"/>
                    </a:cubicBezTo>
                    <a:cubicBezTo>
                      <a:pt x="757" y="643"/>
                      <a:pt x="736" y="664"/>
                      <a:pt x="715" y="685"/>
                    </a:cubicBezTo>
                    <a:cubicBezTo>
                      <a:pt x="685" y="705"/>
                      <a:pt x="664" y="716"/>
                      <a:pt x="632" y="726"/>
                    </a:cubicBezTo>
                    <a:cubicBezTo>
                      <a:pt x="612" y="737"/>
                      <a:pt x="591" y="747"/>
                      <a:pt x="560" y="747"/>
                    </a:cubicBezTo>
                    <a:cubicBezTo>
                      <a:pt x="544" y="752"/>
                      <a:pt x="531" y="755"/>
                      <a:pt x="518" y="755"/>
                    </a:cubicBezTo>
                    <a:cubicBezTo>
                      <a:pt x="505" y="755"/>
                      <a:pt x="493" y="752"/>
                      <a:pt x="477" y="747"/>
                    </a:cubicBezTo>
                    <a:cubicBezTo>
                      <a:pt x="446" y="747"/>
                      <a:pt x="415" y="737"/>
                      <a:pt x="383" y="726"/>
                    </a:cubicBezTo>
                    <a:cubicBezTo>
                      <a:pt x="363" y="716"/>
                      <a:pt x="332" y="695"/>
                      <a:pt x="311" y="675"/>
                    </a:cubicBezTo>
                    <a:cubicBezTo>
                      <a:pt x="280" y="654"/>
                      <a:pt x="259" y="633"/>
                      <a:pt x="238" y="602"/>
                    </a:cubicBezTo>
                    <a:cubicBezTo>
                      <a:pt x="208" y="571"/>
                      <a:pt x="187" y="529"/>
                      <a:pt x="166" y="488"/>
                    </a:cubicBezTo>
                    <a:cubicBezTo>
                      <a:pt x="145" y="436"/>
                      <a:pt x="135" y="384"/>
                      <a:pt x="125" y="322"/>
                    </a:cubicBezTo>
                    <a:cubicBezTo>
                      <a:pt x="114" y="270"/>
                      <a:pt x="114" y="208"/>
                      <a:pt x="114" y="156"/>
                    </a:cubicBezTo>
                    <a:cubicBezTo>
                      <a:pt x="114" y="125"/>
                      <a:pt x="93" y="94"/>
                      <a:pt x="62" y="94"/>
                    </a:cubicBezTo>
                    <a:cubicBezTo>
                      <a:pt x="31" y="94"/>
                      <a:pt x="10" y="125"/>
                      <a:pt x="10" y="156"/>
                    </a:cubicBezTo>
                    <a:cubicBezTo>
                      <a:pt x="0" y="343"/>
                      <a:pt x="31" y="529"/>
                      <a:pt x="155" y="675"/>
                    </a:cubicBezTo>
                    <a:cubicBezTo>
                      <a:pt x="197" y="737"/>
                      <a:pt x="249" y="778"/>
                      <a:pt x="311" y="809"/>
                    </a:cubicBezTo>
                    <a:cubicBezTo>
                      <a:pt x="374" y="841"/>
                      <a:pt x="446" y="861"/>
                      <a:pt x="508" y="861"/>
                    </a:cubicBezTo>
                    <a:cubicBezTo>
                      <a:pt x="516" y="862"/>
                      <a:pt x="525" y="862"/>
                      <a:pt x="533" y="862"/>
                    </a:cubicBezTo>
                    <a:cubicBezTo>
                      <a:pt x="660" y="862"/>
                      <a:pt x="783" y="793"/>
                      <a:pt x="861" y="695"/>
                    </a:cubicBezTo>
                    <a:cubicBezTo>
                      <a:pt x="975" y="539"/>
                      <a:pt x="1006" y="353"/>
                      <a:pt x="996" y="166"/>
                    </a:cubicBezTo>
                    <a:cubicBezTo>
                      <a:pt x="996" y="125"/>
                      <a:pt x="985" y="83"/>
                      <a:pt x="985" y="42"/>
                    </a:cubicBezTo>
                    <a:cubicBezTo>
                      <a:pt x="975" y="21"/>
                      <a:pt x="964" y="11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479;p50"/>
              <p:cNvSpPr/>
              <p:nvPr/>
            </p:nvSpPr>
            <p:spPr>
              <a:xfrm>
                <a:off x="4498275" y="3237675"/>
                <a:ext cx="257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5" extrusionOk="0">
                    <a:moveTo>
                      <a:pt x="930" y="1"/>
                    </a:moveTo>
                    <a:cubicBezTo>
                      <a:pt x="925" y="1"/>
                      <a:pt x="919" y="2"/>
                      <a:pt x="914" y="4"/>
                    </a:cubicBezTo>
                    <a:cubicBezTo>
                      <a:pt x="883" y="14"/>
                      <a:pt x="862" y="45"/>
                      <a:pt x="872" y="76"/>
                    </a:cubicBezTo>
                    <a:cubicBezTo>
                      <a:pt x="883" y="128"/>
                      <a:pt x="893" y="180"/>
                      <a:pt x="904" y="242"/>
                    </a:cubicBezTo>
                    <a:cubicBezTo>
                      <a:pt x="904" y="294"/>
                      <a:pt x="904" y="356"/>
                      <a:pt x="893" y="408"/>
                    </a:cubicBezTo>
                    <a:cubicBezTo>
                      <a:pt x="883" y="449"/>
                      <a:pt x="872" y="491"/>
                      <a:pt x="851" y="532"/>
                    </a:cubicBezTo>
                    <a:cubicBezTo>
                      <a:pt x="841" y="564"/>
                      <a:pt x="821" y="594"/>
                      <a:pt x="800" y="626"/>
                    </a:cubicBezTo>
                    <a:cubicBezTo>
                      <a:pt x="779" y="647"/>
                      <a:pt x="758" y="668"/>
                      <a:pt x="727" y="688"/>
                    </a:cubicBezTo>
                    <a:cubicBezTo>
                      <a:pt x="706" y="709"/>
                      <a:pt x="685" y="719"/>
                      <a:pt x="655" y="730"/>
                    </a:cubicBezTo>
                    <a:cubicBezTo>
                      <a:pt x="623" y="740"/>
                      <a:pt x="592" y="751"/>
                      <a:pt x="561" y="751"/>
                    </a:cubicBezTo>
                    <a:lnTo>
                      <a:pt x="489" y="751"/>
                    </a:lnTo>
                    <a:cubicBezTo>
                      <a:pt x="457" y="740"/>
                      <a:pt x="436" y="730"/>
                      <a:pt x="406" y="719"/>
                    </a:cubicBezTo>
                    <a:cubicBezTo>
                      <a:pt x="374" y="709"/>
                      <a:pt x="343" y="688"/>
                      <a:pt x="323" y="668"/>
                    </a:cubicBezTo>
                    <a:cubicBezTo>
                      <a:pt x="291" y="647"/>
                      <a:pt x="270" y="615"/>
                      <a:pt x="250" y="585"/>
                    </a:cubicBezTo>
                    <a:lnTo>
                      <a:pt x="240" y="585"/>
                    </a:lnTo>
                    <a:cubicBezTo>
                      <a:pt x="210" y="545"/>
                      <a:pt x="189" y="495"/>
                      <a:pt x="170" y="446"/>
                    </a:cubicBezTo>
                    <a:lnTo>
                      <a:pt x="170" y="446"/>
                    </a:lnTo>
                    <a:cubicBezTo>
                      <a:pt x="171" y="448"/>
                      <a:pt x="174" y="449"/>
                      <a:pt x="177" y="449"/>
                    </a:cubicBezTo>
                    <a:cubicBezTo>
                      <a:pt x="136" y="356"/>
                      <a:pt x="125" y="263"/>
                      <a:pt x="115" y="170"/>
                    </a:cubicBezTo>
                    <a:lnTo>
                      <a:pt x="115" y="149"/>
                    </a:lnTo>
                    <a:cubicBezTo>
                      <a:pt x="115" y="138"/>
                      <a:pt x="104" y="128"/>
                      <a:pt x="95" y="107"/>
                    </a:cubicBezTo>
                    <a:cubicBezTo>
                      <a:pt x="84" y="97"/>
                      <a:pt x="74" y="97"/>
                      <a:pt x="63" y="97"/>
                    </a:cubicBezTo>
                    <a:lnTo>
                      <a:pt x="42" y="97"/>
                    </a:lnTo>
                    <a:cubicBezTo>
                      <a:pt x="32" y="97"/>
                      <a:pt x="21" y="107"/>
                      <a:pt x="21" y="107"/>
                    </a:cubicBezTo>
                    <a:cubicBezTo>
                      <a:pt x="12" y="117"/>
                      <a:pt x="1" y="128"/>
                      <a:pt x="1" y="149"/>
                    </a:cubicBezTo>
                    <a:cubicBezTo>
                      <a:pt x="1" y="190"/>
                      <a:pt x="12" y="232"/>
                      <a:pt x="12" y="273"/>
                    </a:cubicBezTo>
                    <a:cubicBezTo>
                      <a:pt x="42" y="460"/>
                      <a:pt x="115" y="647"/>
                      <a:pt x="260" y="760"/>
                    </a:cubicBezTo>
                    <a:cubicBezTo>
                      <a:pt x="341" y="825"/>
                      <a:pt x="447" y="864"/>
                      <a:pt x="553" y="864"/>
                    </a:cubicBezTo>
                    <a:cubicBezTo>
                      <a:pt x="583" y="864"/>
                      <a:pt x="614" y="861"/>
                      <a:pt x="644" y="854"/>
                    </a:cubicBezTo>
                    <a:cubicBezTo>
                      <a:pt x="706" y="833"/>
                      <a:pt x="768" y="802"/>
                      <a:pt x="821" y="760"/>
                    </a:cubicBezTo>
                    <a:cubicBezTo>
                      <a:pt x="872" y="709"/>
                      <a:pt x="914" y="657"/>
                      <a:pt x="945" y="594"/>
                    </a:cubicBezTo>
                    <a:cubicBezTo>
                      <a:pt x="1028" y="419"/>
                      <a:pt x="1028" y="221"/>
                      <a:pt x="976" y="45"/>
                    </a:cubicBezTo>
                    <a:cubicBezTo>
                      <a:pt x="968" y="19"/>
                      <a:pt x="95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480;p50"/>
              <p:cNvSpPr/>
              <p:nvPr/>
            </p:nvSpPr>
            <p:spPr>
              <a:xfrm>
                <a:off x="4467150" y="3245275"/>
                <a:ext cx="236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675" extrusionOk="0">
                    <a:moveTo>
                      <a:pt x="510" y="0"/>
                    </a:moveTo>
                    <a:cubicBezTo>
                      <a:pt x="468" y="0"/>
                      <a:pt x="416" y="11"/>
                      <a:pt x="364" y="11"/>
                    </a:cubicBezTo>
                    <a:cubicBezTo>
                      <a:pt x="312" y="21"/>
                      <a:pt x="261" y="32"/>
                      <a:pt x="208" y="52"/>
                    </a:cubicBezTo>
                    <a:cubicBezTo>
                      <a:pt x="146" y="73"/>
                      <a:pt x="95" y="104"/>
                      <a:pt x="63" y="135"/>
                    </a:cubicBezTo>
                    <a:cubicBezTo>
                      <a:pt x="22" y="177"/>
                      <a:pt x="1" y="239"/>
                      <a:pt x="12" y="290"/>
                    </a:cubicBezTo>
                    <a:cubicBezTo>
                      <a:pt x="12" y="311"/>
                      <a:pt x="22" y="343"/>
                      <a:pt x="33" y="373"/>
                    </a:cubicBezTo>
                    <a:lnTo>
                      <a:pt x="63" y="405"/>
                    </a:lnTo>
                    <a:lnTo>
                      <a:pt x="125" y="467"/>
                    </a:lnTo>
                    <a:cubicBezTo>
                      <a:pt x="157" y="498"/>
                      <a:pt x="178" y="519"/>
                      <a:pt x="208" y="539"/>
                    </a:cubicBezTo>
                    <a:cubicBezTo>
                      <a:pt x="240" y="560"/>
                      <a:pt x="281" y="581"/>
                      <a:pt x="312" y="602"/>
                    </a:cubicBezTo>
                    <a:cubicBezTo>
                      <a:pt x="344" y="622"/>
                      <a:pt x="385" y="633"/>
                      <a:pt x="427" y="654"/>
                    </a:cubicBezTo>
                    <a:cubicBezTo>
                      <a:pt x="437" y="654"/>
                      <a:pt x="457" y="664"/>
                      <a:pt x="468" y="675"/>
                    </a:cubicBezTo>
                    <a:cubicBezTo>
                      <a:pt x="613" y="633"/>
                      <a:pt x="727" y="581"/>
                      <a:pt x="821" y="498"/>
                    </a:cubicBezTo>
                    <a:cubicBezTo>
                      <a:pt x="852" y="477"/>
                      <a:pt x="872" y="447"/>
                      <a:pt x="904" y="405"/>
                    </a:cubicBezTo>
                    <a:cubicBezTo>
                      <a:pt x="914" y="373"/>
                      <a:pt x="935" y="353"/>
                      <a:pt x="935" y="322"/>
                    </a:cubicBezTo>
                    <a:cubicBezTo>
                      <a:pt x="945" y="301"/>
                      <a:pt x="945" y="270"/>
                      <a:pt x="945" y="249"/>
                    </a:cubicBezTo>
                    <a:cubicBezTo>
                      <a:pt x="945" y="228"/>
                      <a:pt x="945" y="198"/>
                      <a:pt x="925" y="177"/>
                    </a:cubicBezTo>
                    <a:cubicBezTo>
                      <a:pt x="914" y="135"/>
                      <a:pt x="883" y="104"/>
                      <a:pt x="842" y="83"/>
                    </a:cubicBezTo>
                    <a:cubicBezTo>
                      <a:pt x="810" y="52"/>
                      <a:pt x="759" y="42"/>
                      <a:pt x="706" y="21"/>
                    </a:cubicBezTo>
                    <a:cubicBezTo>
                      <a:pt x="655" y="11"/>
                      <a:pt x="603" y="0"/>
                      <a:pt x="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481;p50"/>
              <p:cNvSpPr/>
              <p:nvPr/>
            </p:nvSpPr>
            <p:spPr>
              <a:xfrm>
                <a:off x="4477275" y="3256950"/>
                <a:ext cx="49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644" extrusionOk="0">
                    <a:moveTo>
                      <a:pt x="42" y="0"/>
                    </a:moveTo>
                    <a:lnTo>
                      <a:pt x="11" y="31"/>
                    </a:lnTo>
                    <a:cubicBezTo>
                      <a:pt x="1" y="42"/>
                      <a:pt x="1" y="62"/>
                      <a:pt x="11" y="72"/>
                    </a:cubicBezTo>
                    <a:lnTo>
                      <a:pt x="73" y="540"/>
                    </a:lnTo>
                    <a:lnTo>
                      <a:pt x="73" y="529"/>
                    </a:lnTo>
                    <a:cubicBezTo>
                      <a:pt x="84" y="550"/>
                      <a:pt x="84" y="560"/>
                      <a:pt x="84" y="581"/>
                    </a:cubicBezTo>
                    <a:cubicBezTo>
                      <a:pt x="84" y="602"/>
                      <a:pt x="84" y="612"/>
                      <a:pt x="105" y="623"/>
                    </a:cubicBezTo>
                    <a:cubicBezTo>
                      <a:pt x="115" y="633"/>
                      <a:pt x="125" y="643"/>
                      <a:pt x="135" y="643"/>
                    </a:cubicBezTo>
                    <a:cubicBezTo>
                      <a:pt x="156" y="643"/>
                      <a:pt x="167" y="633"/>
                      <a:pt x="177" y="623"/>
                    </a:cubicBezTo>
                    <a:cubicBezTo>
                      <a:pt x="188" y="612"/>
                      <a:pt x="198" y="602"/>
                      <a:pt x="198" y="581"/>
                    </a:cubicBezTo>
                    <a:cubicBezTo>
                      <a:pt x="177" y="404"/>
                      <a:pt x="135" y="228"/>
                      <a:pt x="115" y="42"/>
                    </a:cubicBezTo>
                    <a:cubicBezTo>
                      <a:pt x="115" y="31"/>
                      <a:pt x="105" y="21"/>
                      <a:pt x="84" y="10"/>
                    </a:cubicBezTo>
                    <a:cubicBezTo>
                      <a:pt x="84" y="10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482;p50"/>
              <p:cNvSpPr/>
              <p:nvPr/>
            </p:nvSpPr>
            <p:spPr>
              <a:xfrm>
                <a:off x="4474950" y="3270950"/>
                <a:ext cx="7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71" extrusionOk="0">
                    <a:moveTo>
                      <a:pt x="228" y="0"/>
                    </a:moveTo>
                    <a:cubicBezTo>
                      <a:pt x="218" y="0"/>
                      <a:pt x="198" y="10"/>
                      <a:pt x="187" y="21"/>
                    </a:cubicBezTo>
                    <a:cubicBezTo>
                      <a:pt x="135" y="73"/>
                      <a:pt x="83" y="125"/>
                      <a:pt x="21" y="176"/>
                    </a:cubicBezTo>
                    <a:cubicBezTo>
                      <a:pt x="11" y="187"/>
                      <a:pt x="0" y="197"/>
                      <a:pt x="0" y="218"/>
                    </a:cubicBezTo>
                    <a:cubicBezTo>
                      <a:pt x="0" y="229"/>
                      <a:pt x="11" y="239"/>
                      <a:pt x="21" y="249"/>
                    </a:cubicBezTo>
                    <a:cubicBezTo>
                      <a:pt x="32" y="259"/>
                      <a:pt x="42" y="270"/>
                      <a:pt x="62" y="270"/>
                    </a:cubicBezTo>
                    <a:cubicBezTo>
                      <a:pt x="73" y="270"/>
                      <a:pt x="83" y="259"/>
                      <a:pt x="94" y="249"/>
                    </a:cubicBezTo>
                    <a:cubicBezTo>
                      <a:pt x="156" y="208"/>
                      <a:pt x="218" y="156"/>
                      <a:pt x="270" y="104"/>
                    </a:cubicBezTo>
                    <a:cubicBezTo>
                      <a:pt x="291" y="73"/>
                      <a:pt x="291" y="42"/>
                      <a:pt x="270" y="21"/>
                    </a:cubicBezTo>
                    <a:cubicBezTo>
                      <a:pt x="260" y="10"/>
                      <a:pt x="249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483;p50"/>
              <p:cNvSpPr/>
              <p:nvPr/>
            </p:nvSpPr>
            <p:spPr>
              <a:xfrm>
                <a:off x="4480125" y="3270675"/>
                <a:ext cx="75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0" extrusionOk="0">
                    <a:moveTo>
                      <a:pt x="74" y="1"/>
                    </a:moveTo>
                    <a:cubicBezTo>
                      <a:pt x="53" y="1"/>
                      <a:pt x="32" y="11"/>
                      <a:pt x="21" y="32"/>
                    </a:cubicBezTo>
                    <a:cubicBezTo>
                      <a:pt x="1" y="63"/>
                      <a:pt x="21" y="94"/>
                      <a:pt x="42" y="104"/>
                    </a:cubicBezTo>
                    <a:cubicBezTo>
                      <a:pt x="63" y="125"/>
                      <a:pt x="94" y="146"/>
                      <a:pt x="115" y="167"/>
                    </a:cubicBezTo>
                    <a:lnTo>
                      <a:pt x="208" y="229"/>
                    </a:lnTo>
                    <a:cubicBezTo>
                      <a:pt x="219" y="240"/>
                      <a:pt x="229" y="250"/>
                      <a:pt x="240" y="250"/>
                    </a:cubicBezTo>
                    <a:cubicBezTo>
                      <a:pt x="260" y="250"/>
                      <a:pt x="270" y="240"/>
                      <a:pt x="281" y="229"/>
                    </a:cubicBezTo>
                    <a:cubicBezTo>
                      <a:pt x="302" y="219"/>
                      <a:pt x="302" y="177"/>
                      <a:pt x="281" y="157"/>
                    </a:cubicBezTo>
                    <a:cubicBezTo>
                      <a:pt x="219" y="104"/>
                      <a:pt x="167" y="53"/>
                      <a:pt x="94" y="11"/>
                    </a:cubicBezTo>
                    <a:cubicBezTo>
                      <a:pt x="94" y="11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484;p50"/>
              <p:cNvSpPr/>
              <p:nvPr/>
            </p:nvSpPr>
            <p:spPr>
              <a:xfrm>
                <a:off x="4408825" y="3205600"/>
                <a:ext cx="391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8" extrusionOk="0">
                    <a:moveTo>
                      <a:pt x="1121" y="0"/>
                    </a:moveTo>
                    <a:cubicBezTo>
                      <a:pt x="985" y="0"/>
                      <a:pt x="830" y="21"/>
                      <a:pt x="674" y="63"/>
                    </a:cubicBezTo>
                    <a:cubicBezTo>
                      <a:pt x="478" y="125"/>
                      <a:pt x="301" y="208"/>
                      <a:pt x="176" y="312"/>
                    </a:cubicBezTo>
                    <a:cubicBezTo>
                      <a:pt x="52" y="415"/>
                      <a:pt x="0" y="508"/>
                      <a:pt x="31" y="591"/>
                    </a:cubicBezTo>
                    <a:cubicBezTo>
                      <a:pt x="52" y="695"/>
                      <a:pt x="208" y="757"/>
                      <a:pt x="415" y="757"/>
                    </a:cubicBezTo>
                    <a:cubicBezTo>
                      <a:pt x="561" y="757"/>
                      <a:pt x="706" y="736"/>
                      <a:pt x="861" y="695"/>
                    </a:cubicBezTo>
                    <a:cubicBezTo>
                      <a:pt x="1276" y="570"/>
                      <a:pt x="1566" y="332"/>
                      <a:pt x="1515" y="156"/>
                    </a:cubicBezTo>
                    <a:cubicBezTo>
                      <a:pt x="1483" y="63"/>
                      <a:pt x="1338" y="0"/>
                      <a:pt x="1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485;p50"/>
              <p:cNvSpPr/>
              <p:nvPr/>
            </p:nvSpPr>
            <p:spPr>
              <a:xfrm>
                <a:off x="4489975" y="3198850"/>
                <a:ext cx="389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654" extrusionOk="0">
                    <a:moveTo>
                      <a:pt x="675" y="1"/>
                    </a:moveTo>
                    <a:cubicBezTo>
                      <a:pt x="291" y="1"/>
                      <a:pt x="12" y="114"/>
                      <a:pt x="1" y="270"/>
                    </a:cubicBezTo>
                    <a:cubicBezTo>
                      <a:pt x="1" y="322"/>
                      <a:pt x="12" y="363"/>
                      <a:pt x="53" y="405"/>
                    </a:cubicBezTo>
                    <a:cubicBezTo>
                      <a:pt x="167" y="529"/>
                      <a:pt x="436" y="633"/>
                      <a:pt x="748" y="644"/>
                    </a:cubicBezTo>
                    <a:cubicBezTo>
                      <a:pt x="789" y="654"/>
                      <a:pt x="831" y="654"/>
                      <a:pt x="872" y="654"/>
                    </a:cubicBezTo>
                    <a:cubicBezTo>
                      <a:pt x="1246" y="654"/>
                      <a:pt x="1536" y="529"/>
                      <a:pt x="1547" y="374"/>
                    </a:cubicBezTo>
                    <a:cubicBezTo>
                      <a:pt x="1557" y="197"/>
                      <a:pt x="1215" y="31"/>
                      <a:pt x="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486;p50"/>
              <p:cNvSpPr/>
              <p:nvPr/>
            </p:nvSpPr>
            <p:spPr>
              <a:xfrm>
                <a:off x="4366550" y="3266525"/>
                <a:ext cx="700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554" extrusionOk="0">
                    <a:moveTo>
                      <a:pt x="32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42"/>
                      <a:pt x="11" y="53"/>
                      <a:pt x="32" y="53"/>
                    </a:cubicBezTo>
                    <a:cubicBezTo>
                      <a:pt x="364" y="53"/>
                      <a:pt x="696" y="74"/>
                      <a:pt x="1017" y="125"/>
                    </a:cubicBezTo>
                    <a:lnTo>
                      <a:pt x="1007" y="125"/>
                    </a:lnTo>
                    <a:cubicBezTo>
                      <a:pt x="1152" y="146"/>
                      <a:pt x="1297" y="177"/>
                      <a:pt x="1442" y="208"/>
                    </a:cubicBezTo>
                    <a:cubicBezTo>
                      <a:pt x="1588" y="240"/>
                      <a:pt x="1722" y="270"/>
                      <a:pt x="1867" y="302"/>
                    </a:cubicBezTo>
                    <a:cubicBezTo>
                      <a:pt x="2148" y="374"/>
                      <a:pt x="2428" y="457"/>
                      <a:pt x="2697" y="551"/>
                    </a:cubicBezTo>
                    <a:cubicBezTo>
                      <a:pt x="2704" y="552"/>
                      <a:pt x="2711" y="553"/>
                      <a:pt x="2718" y="553"/>
                    </a:cubicBezTo>
                    <a:cubicBezTo>
                      <a:pt x="2752" y="553"/>
                      <a:pt x="2782" y="533"/>
                      <a:pt x="2791" y="499"/>
                    </a:cubicBezTo>
                    <a:cubicBezTo>
                      <a:pt x="2801" y="468"/>
                      <a:pt x="2780" y="426"/>
                      <a:pt x="2739" y="416"/>
                    </a:cubicBezTo>
                    <a:cubicBezTo>
                      <a:pt x="2303" y="270"/>
                      <a:pt x="1857" y="167"/>
                      <a:pt x="1411" y="94"/>
                    </a:cubicBezTo>
                    <a:cubicBezTo>
                      <a:pt x="1183" y="63"/>
                      <a:pt x="955" y="32"/>
                      <a:pt x="726" y="11"/>
                    </a:cubicBezTo>
                    <a:cubicBezTo>
                      <a:pt x="550" y="1"/>
                      <a:pt x="364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487;p50"/>
              <p:cNvSpPr/>
              <p:nvPr/>
            </p:nvSpPr>
            <p:spPr>
              <a:xfrm>
                <a:off x="4369925" y="3283400"/>
                <a:ext cx="62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8" extrusionOk="0">
                    <a:moveTo>
                      <a:pt x="1234" y="0"/>
                    </a:moveTo>
                    <a:cubicBezTo>
                      <a:pt x="1131" y="0"/>
                      <a:pt x="1038" y="10"/>
                      <a:pt x="934" y="10"/>
                    </a:cubicBezTo>
                    <a:lnTo>
                      <a:pt x="623" y="42"/>
                    </a:lnTo>
                    <a:cubicBezTo>
                      <a:pt x="529" y="52"/>
                      <a:pt x="425" y="63"/>
                      <a:pt x="332" y="73"/>
                    </a:cubicBezTo>
                    <a:cubicBezTo>
                      <a:pt x="229" y="93"/>
                      <a:pt x="125" y="104"/>
                      <a:pt x="21" y="125"/>
                    </a:cubicBezTo>
                    <a:cubicBezTo>
                      <a:pt x="10" y="125"/>
                      <a:pt x="0" y="146"/>
                      <a:pt x="0" y="166"/>
                    </a:cubicBezTo>
                    <a:cubicBezTo>
                      <a:pt x="10" y="176"/>
                      <a:pt x="21" y="187"/>
                      <a:pt x="42" y="187"/>
                    </a:cubicBezTo>
                    <a:cubicBezTo>
                      <a:pt x="156" y="166"/>
                      <a:pt x="270" y="146"/>
                      <a:pt x="384" y="135"/>
                    </a:cubicBezTo>
                    <a:lnTo>
                      <a:pt x="374" y="135"/>
                    </a:lnTo>
                    <a:cubicBezTo>
                      <a:pt x="457" y="125"/>
                      <a:pt x="540" y="114"/>
                      <a:pt x="623" y="114"/>
                    </a:cubicBezTo>
                    <a:cubicBezTo>
                      <a:pt x="706" y="104"/>
                      <a:pt x="789" y="104"/>
                      <a:pt x="872" y="104"/>
                    </a:cubicBezTo>
                    <a:cubicBezTo>
                      <a:pt x="1048" y="104"/>
                      <a:pt x="1225" y="104"/>
                      <a:pt x="1400" y="114"/>
                    </a:cubicBezTo>
                    <a:cubicBezTo>
                      <a:pt x="1566" y="125"/>
                      <a:pt x="1743" y="146"/>
                      <a:pt x="1919" y="155"/>
                    </a:cubicBezTo>
                    <a:lnTo>
                      <a:pt x="2168" y="187"/>
                    </a:lnTo>
                    <a:cubicBezTo>
                      <a:pt x="2251" y="197"/>
                      <a:pt x="2345" y="208"/>
                      <a:pt x="2428" y="218"/>
                    </a:cubicBezTo>
                    <a:cubicBezTo>
                      <a:pt x="2458" y="218"/>
                      <a:pt x="2490" y="197"/>
                      <a:pt x="2500" y="166"/>
                    </a:cubicBezTo>
                    <a:cubicBezTo>
                      <a:pt x="2511" y="146"/>
                      <a:pt x="2500" y="135"/>
                      <a:pt x="2500" y="114"/>
                    </a:cubicBezTo>
                    <a:cubicBezTo>
                      <a:pt x="2490" y="93"/>
                      <a:pt x="2469" y="83"/>
                      <a:pt x="2449" y="83"/>
                    </a:cubicBezTo>
                    <a:cubicBezTo>
                      <a:pt x="2355" y="63"/>
                      <a:pt x="2262" y="42"/>
                      <a:pt x="2168" y="31"/>
                    </a:cubicBezTo>
                    <a:lnTo>
                      <a:pt x="1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488;p50"/>
              <p:cNvSpPr/>
              <p:nvPr/>
            </p:nvSpPr>
            <p:spPr>
              <a:xfrm>
                <a:off x="4387800" y="3292725"/>
                <a:ext cx="519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724" extrusionOk="0">
                    <a:moveTo>
                      <a:pt x="1982" y="1"/>
                    </a:moveTo>
                    <a:cubicBezTo>
                      <a:pt x="1899" y="11"/>
                      <a:pt x="1826" y="31"/>
                      <a:pt x="1743" y="42"/>
                    </a:cubicBezTo>
                    <a:cubicBezTo>
                      <a:pt x="1661" y="63"/>
                      <a:pt x="1568" y="84"/>
                      <a:pt x="1485" y="104"/>
                    </a:cubicBezTo>
                    <a:cubicBezTo>
                      <a:pt x="1308" y="146"/>
                      <a:pt x="1142" y="197"/>
                      <a:pt x="966" y="260"/>
                    </a:cubicBezTo>
                    <a:cubicBezTo>
                      <a:pt x="893" y="280"/>
                      <a:pt x="810" y="312"/>
                      <a:pt x="727" y="343"/>
                    </a:cubicBezTo>
                    <a:cubicBezTo>
                      <a:pt x="655" y="363"/>
                      <a:pt x="572" y="405"/>
                      <a:pt x="489" y="436"/>
                    </a:cubicBezTo>
                    <a:cubicBezTo>
                      <a:pt x="333" y="499"/>
                      <a:pt x="178" y="582"/>
                      <a:pt x="22" y="665"/>
                    </a:cubicBezTo>
                    <a:cubicBezTo>
                      <a:pt x="12" y="675"/>
                      <a:pt x="1" y="695"/>
                      <a:pt x="12" y="706"/>
                    </a:cubicBezTo>
                    <a:cubicBezTo>
                      <a:pt x="17" y="718"/>
                      <a:pt x="23" y="723"/>
                      <a:pt x="32" y="723"/>
                    </a:cubicBezTo>
                    <a:cubicBezTo>
                      <a:pt x="37" y="723"/>
                      <a:pt x="44" y="721"/>
                      <a:pt x="53" y="716"/>
                    </a:cubicBezTo>
                    <a:cubicBezTo>
                      <a:pt x="136" y="675"/>
                      <a:pt x="229" y="623"/>
                      <a:pt x="312" y="582"/>
                    </a:cubicBezTo>
                    <a:cubicBezTo>
                      <a:pt x="395" y="540"/>
                      <a:pt x="478" y="509"/>
                      <a:pt x="572" y="467"/>
                    </a:cubicBezTo>
                    <a:cubicBezTo>
                      <a:pt x="685" y="426"/>
                      <a:pt x="800" y="384"/>
                      <a:pt x="914" y="353"/>
                    </a:cubicBezTo>
                    <a:cubicBezTo>
                      <a:pt x="924" y="353"/>
                      <a:pt x="945" y="343"/>
                      <a:pt x="955" y="343"/>
                    </a:cubicBezTo>
                    <a:cubicBezTo>
                      <a:pt x="1070" y="312"/>
                      <a:pt x="1173" y="280"/>
                      <a:pt x="1287" y="260"/>
                    </a:cubicBezTo>
                    <a:cubicBezTo>
                      <a:pt x="1402" y="239"/>
                      <a:pt x="1526" y="218"/>
                      <a:pt x="1651" y="197"/>
                    </a:cubicBezTo>
                    <a:cubicBezTo>
                      <a:pt x="1764" y="177"/>
                      <a:pt x="1889" y="156"/>
                      <a:pt x="2013" y="135"/>
                    </a:cubicBezTo>
                    <a:cubicBezTo>
                      <a:pt x="2055" y="125"/>
                      <a:pt x="2075" y="84"/>
                      <a:pt x="2065" y="52"/>
                    </a:cubicBezTo>
                    <a:cubicBezTo>
                      <a:pt x="2065" y="31"/>
                      <a:pt x="2055" y="21"/>
                      <a:pt x="2034" y="11"/>
                    </a:cubicBezTo>
                    <a:cubicBezTo>
                      <a:pt x="2034" y="11"/>
                      <a:pt x="2024" y="1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489;p50"/>
              <p:cNvSpPr/>
              <p:nvPr/>
            </p:nvSpPr>
            <p:spPr>
              <a:xfrm>
                <a:off x="4520075" y="3240750"/>
                <a:ext cx="666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084" extrusionOk="0">
                    <a:moveTo>
                      <a:pt x="2639" y="1"/>
                    </a:moveTo>
                    <a:cubicBezTo>
                      <a:pt x="2635" y="1"/>
                      <a:pt x="2630" y="2"/>
                      <a:pt x="2625" y="5"/>
                    </a:cubicBezTo>
                    <a:lnTo>
                      <a:pt x="2469" y="36"/>
                    </a:lnTo>
                    <a:cubicBezTo>
                      <a:pt x="2293" y="67"/>
                      <a:pt x="2116" y="109"/>
                      <a:pt x="1940" y="160"/>
                    </a:cubicBezTo>
                    <a:cubicBezTo>
                      <a:pt x="1722" y="223"/>
                      <a:pt x="1505" y="296"/>
                      <a:pt x="1297" y="368"/>
                    </a:cubicBezTo>
                    <a:cubicBezTo>
                      <a:pt x="861" y="534"/>
                      <a:pt x="447" y="731"/>
                      <a:pt x="52" y="949"/>
                    </a:cubicBezTo>
                    <a:cubicBezTo>
                      <a:pt x="21" y="969"/>
                      <a:pt x="0" y="1011"/>
                      <a:pt x="21" y="1042"/>
                    </a:cubicBezTo>
                    <a:cubicBezTo>
                      <a:pt x="35" y="1070"/>
                      <a:pt x="57" y="1084"/>
                      <a:pt x="81" y="1084"/>
                    </a:cubicBezTo>
                    <a:cubicBezTo>
                      <a:pt x="92" y="1084"/>
                      <a:pt x="104" y="1080"/>
                      <a:pt x="115" y="1073"/>
                    </a:cubicBezTo>
                    <a:cubicBezTo>
                      <a:pt x="373" y="939"/>
                      <a:pt x="622" y="793"/>
                      <a:pt x="882" y="669"/>
                    </a:cubicBezTo>
                    <a:cubicBezTo>
                      <a:pt x="1017" y="607"/>
                      <a:pt x="1152" y="545"/>
                      <a:pt x="1286" y="492"/>
                    </a:cubicBezTo>
                    <a:cubicBezTo>
                      <a:pt x="1422" y="430"/>
                      <a:pt x="1556" y="379"/>
                      <a:pt x="1691" y="326"/>
                    </a:cubicBezTo>
                    <a:lnTo>
                      <a:pt x="1681" y="326"/>
                    </a:lnTo>
                    <a:cubicBezTo>
                      <a:pt x="1992" y="213"/>
                      <a:pt x="2314" y="119"/>
                      <a:pt x="2635" y="57"/>
                    </a:cubicBezTo>
                    <a:cubicBezTo>
                      <a:pt x="2656" y="57"/>
                      <a:pt x="2666" y="36"/>
                      <a:pt x="2656" y="26"/>
                    </a:cubicBezTo>
                    <a:cubicBezTo>
                      <a:pt x="2656" y="11"/>
                      <a:pt x="2650" y="1"/>
                      <a:pt x="2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490;p50"/>
              <p:cNvSpPr/>
              <p:nvPr/>
            </p:nvSpPr>
            <p:spPr>
              <a:xfrm>
                <a:off x="4525775" y="3261100"/>
                <a:ext cx="615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574" extrusionOk="0">
                    <a:moveTo>
                      <a:pt x="2428" y="0"/>
                    </a:moveTo>
                    <a:cubicBezTo>
                      <a:pt x="2324" y="0"/>
                      <a:pt x="2231" y="10"/>
                      <a:pt x="2127" y="10"/>
                    </a:cubicBezTo>
                    <a:cubicBezTo>
                      <a:pt x="2023" y="21"/>
                      <a:pt x="1920" y="21"/>
                      <a:pt x="1826" y="31"/>
                    </a:cubicBezTo>
                    <a:cubicBezTo>
                      <a:pt x="1722" y="42"/>
                      <a:pt x="1618" y="52"/>
                      <a:pt x="1515" y="72"/>
                    </a:cubicBezTo>
                    <a:cubicBezTo>
                      <a:pt x="1411" y="83"/>
                      <a:pt x="1318" y="104"/>
                      <a:pt x="1224" y="114"/>
                    </a:cubicBezTo>
                    <a:cubicBezTo>
                      <a:pt x="1131" y="135"/>
                      <a:pt x="1038" y="145"/>
                      <a:pt x="955" y="166"/>
                    </a:cubicBezTo>
                    <a:cubicBezTo>
                      <a:pt x="841" y="187"/>
                      <a:pt x="726" y="218"/>
                      <a:pt x="613" y="249"/>
                    </a:cubicBezTo>
                    <a:cubicBezTo>
                      <a:pt x="509" y="280"/>
                      <a:pt x="405" y="301"/>
                      <a:pt x="311" y="332"/>
                    </a:cubicBezTo>
                    <a:cubicBezTo>
                      <a:pt x="219" y="363"/>
                      <a:pt x="125" y="404"/>
                      <a:pt x="42" y="436"/>
                    </a:cubicBezTo>
                    <a:cubicBezTo>
                      <a:pt x="21" y="446"/>
                      <a:pt x="11" y="467"/>
                      <a:pt x="11" y="477"/>
                    </a:cubicBezTo>
                    <a:cubicBezTo>
                      <a:pt x="0" y="498"/>
                      <a:pt x="0" y="519"/>
                      <a:pt x="11" y="540"/>
                    </a:cubicBezTo>
                    <a:cubicBezTo>
                      <a:pt x="19" y="556"/>
                      <a:pt x="48" y="573"/>
                      <a:pt x="75" y="573"/>
                    </a:cubicBezTo>
                    <a:cubicBezTo>
                      <a:pt x="82" y="573"/>
                      <a:pt x="88" y="572"/>
                      <a:pt x="94" y="570"/>
                    </a:cubicBezTo>
                    <a:cubicBezTo>
                      <a:pt x="177" y="550"/>
                      <a:pt x="260" y="519"/>
                      <a:pt x="343" y="487"/>
                    </a:cubicBezTo>
                    <a:cubicBezTo>
                      <a:pt x="426" y="467"/>
                      <a:pt x="498" y="436"/>
                      <a:pt x="581" y="415"/>
                    </a:cubicBezTo>
                    <a:lnTo>
                      <a:pt x="1079" y="259"/>
                    </a:lnTo>
                    <a:cubicBezTo>
                      <a:pt x="1256" y="218"/>
                      <a:pt x="1422" y="176"/>
                      <a:pt x="1598" y="145"/>
                    </a:cubicBezTo>
                    <a:cubicBezTo>
                      <a:pt x="1681" y="135"/>
                      <a:pt x="1754" y="114"/>
                      <a:pt x="1837" y="104"/>
                    </a:cubicBezTo>
                    <a:cubicBezTo>
                      <a:pt x="1920" y="93"/>
                      <a:pt x="2003" y="83"/>
                      <a:pt x="2086" y="83"/>
                    </a:cubicBezTo>
                    <a:cubicBezTo>
                      <a:pt x="2199" y="72"/>
                      <a:pt x="2314" y="62"/>
                      <a:pt x="2428" y="62"/>
                    </a:cubicBezTo>
                    <a:cubicBezTo>
                      <a:pt x="2448" y="62"/>
                      <a:pt x="2459" y="52"/>
                      <a:pt x="2459" y="31"/>
                    </a:cubicBezTo>
                    <a:cubicBezTo>
                      <a:pt x="2459" y="21"/>
                      <a:pt x="2448" y="0"/>
                      <a:pt x="2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491;p50"/>
              <p:cNvSpPr/>
              <p:nvPr/>
            </p:nvSpPr>
            <p:spPr>
              <a:xfrm>
                <a:off x="4520325" y="3280275"/>
                <a:ext cx="5397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333" extrusionOk="0">
                    <a:moveTo>
                      <a:pt x="322" y="1"/>
                    </a:moveTo>
                    <a:cubicBezTo>
                      <a:pt x="239" y="11"/>
                      <a:pt x="156" y="11"/>
                      <a:pt x="73" y="11"/>
                    </a:cubicBezTo>
                    <a:lnTo>
                      <a:pt x="63" y="11"/>
                    </a:lnTo>
                    <a:cubicBezTo>
                      <a:pt x="52" y="11"/>
                      <a:pt x="52" y="22"/>
                      <a:pt x="42" y="22"/>
                    </a:cubicBezTo>
                    <a:lnTo>
                      <a:pt x="32" y="32"/>
                    </a:lnTo>
                    <a:cubicBezTo>
                      <a:pt x="11" y="42"/>
                      <a:pt x="11" y="63"/>
                      <a:pt x="11" y="73"/>
                    </a:cubicBezTo>
                    <a:cubicBezTo>
                      <a:pt x="1" y="115"/>
                      <a:pt x="32" y="146"/>
                      <a:pt x="73" y="146"/>
                    </a:cubicBezTo>
                    <a:cubicBezTo>
                      <a:pt x="198" y="146"/>
                      <a:pt x="322" y="135"/>
                      <a:pt x="446" y="135"/>
                    </a:cubicBezTo>
                    <a:cubicBezTo>
                      <a:pt x="571" y="125"/>
                      <a:pt x="685" y="125"/>
                      <a:pt x="810" y="125"/>
                    </a:cubicBezTo>
                    <a:cubicBezTo>
                      <a:pt x="944" y="125"/>
                      <a:pt x="1069" y="135"/>
                      <a:pt x="1193" y="146"/>
                    </a:cubicBezTo>
                    <a:cubicBezTo>
                      <a:pt x="1318" y="156"/>
                      <a:pt x="1442" y="167"/>
                      <a:pt x="1557" y="188"/>
                    </a:cubicBezTo>
                    <a:cubicBezTo>
                      <a:pt x="1744" y="218"/>
                      <a:pt x="1930" y="271"/>
                      <a:pt x="2117" y="333"/>
                    </a:cubicBezTo>
                    <a:cubicBezTo>
                      <a:pt x="2127" y="333"/>
                      <a:pt x="2148" y="322"/>
                      <a:pt x="2148" y="312"/>
                    </a:cubicBezTo>
                    <a:cubicBezTo>
                      <a:pt x="2158" y="291"/>
                      <a:pt x="2148" y="280"/>
                      <a:pt x="2127" y="271"/>
                    </a:cubicBezTo>
                    <a:cubicBezTo>
                      <a:pt x="1972" y="218"/>
                      <a:pt x="1795" y="177"/>
                      <a:pt x="1629" y="135"/>
                    </a:cubicBezTo>
                    <a:cubicBezTo>
                      <a:pt x="1546" y="125"/>
                      <a:pt x="1453" y="105"/>
                      <a:pt x="1370" y="94"/>
                    </a:cubicBezTo>
                    <a:cubicBezTo>
                      <a:pt x="1287" y="84"/>
                      <a:pt x="1204" y="63"/>
                      <a:pt x="1121" y="63"/>
                    </a:cubicBezTo>
                    <a:cubicBezTo>
                      <a:pt x="944" y="32"/>
                      <a:pt x="768" y="22"/>
                      <a:pt x="582" y="11"/>
                    </a:cubicBezTo>
                    <a:cubicBezTo>
                      <a:pt x="499" y="11"/>
                      <a:pt x="405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492;p50"/>
              <p:cNvSpPr/>
              <p:nvPr/>
            </p:nvSpPr>
            <p:spPr>
              <a:xfrm>
                <a:off x="4391450" y="3299725"/>
                <a:ext cx="290975" cy="214225"/>
              </a:xfrm>
              <a:custGeom>
                <a:avLst/>
                <a:gdLst/>
                <a:ahLst/>
                <a:cxnLst/>
                <a:rect l="l" t="t" r="r" b="b"/>
                <a:pathLst>
                  <a:path w="11639" h="8569" extrusionOk="0">
                    <a:moveTo>
                      <a:pt x="6235" y="0"/>
                    </a:moveTo>
                    <a:lnTo>
                      <a:pt x="6193" y="42"/>
                    </a:lnTo>
                    <a:cubicBezTo>
                      <a:pt x="6006" y="219"/>
                      <a:pt x="5778" y="385"/>
                      <a:pt x="5518" y="519"/>
                    </a:cubicBezTo>
                    <a:cubicBezTo>
                      <a:pt x="5270" y="654"/>
                      <a:pt x="5011" y="758"/>
                      <a:pt x="4751" y="841"/>
                    </a:cubicBezTo>
                    <a:lnTo>
                      <a:pt x="4741" y="841"/>
                    </a:lnTo>
                    <a:lnTo>
                      <a:pt x="4709" y="851"/>
                    </a:lnTo>
                    <a:lnTo>
                      <a:pt x="4689" y="851"/>
                    </a:lnTo>
                    <a:cubicBezTo>
                      <a:pt x="4575" y="892"/>
                      <a:pt x="4430" y="934"/>
                      <a:pt x="4294" y="966"/>
                    </a:cubicBezTo>
                    <a:cubicBezTo>
                      <a:pt x="4232" y="975"/>
                      <a:pt x="4181" y="986"/>
                      <a:pt x="4129" y="996"/>
                    </a:cubicBezTo>
                    <a:cubicBezTo>
                      <a:pt x="3983" y="1017"/>
                      <a:pt x="3838" y="1038"/>
                      <a:pt x="3683" y="1058"/>
                    </a:cubicBezTo>
                    <a:cubicBezTo>
                      <a:pt x="3610" y="1069"/>
                      <a:pt x="3548" y="1069"/>
                      <a:pt x="3485" y="1069"/>
                    </a:cubicBezTo>
                    <a:cubicBezTo>
                      <a:pt x="3153" y="1069"/>
                      <a:pt x="2842" y="1038"/>
                      <a:pt x="2542" y="975"/>
                    </a:cubicBezTo>
                    <a:cubicBezTo>
                      <a:pt x="2355" y="945"/>
                      <a:pt x="2178" y="892"/>
                      <a:pt x="2012" y="841"/>
                    </a:cubicBezTo>
                    <a:cubicBezTo>
                      <a:pt x="1836" y="779"/>
                      <a:pt x="1671" y="706"/>
                      <a:pt x="1525" y="634"/>
                    </a:cubicBezTo>
                    <a:cubicBezTo>
                      <a:pt x="1369" y="540"/>
                      <a:pt x="1235" y="447"/>
                      <a:pt x="1100" y="343"/>
                    </a:cubicBezTo>
                    <a:cubicBezTo>
                      <a:pt x="996" y="260"/>
                      <a:pt x="903" y="166"/>
                      <a:pt x="809" y="63"/>
                    </a:cubicBezTo>
                    <a:cubicBezTo>
                      <a:pt x="799" y="63"/>
                      <a:pt x="778" y="73"/>
                      <a:pt x="768" y="73"/>
                    </a:cubicBezTo>
                    <a:cubicBezTo>
                      <a:pt x="654" y="104"/>
                      <a:pt x="539" y="146"/>
                      <a:pt x="426" y="187"/>
                    </a:cubicBezTo>
                    <a:cubicBezTo>
                      <a:pt x="332" y="229"/>
                      <a:pt x="249" y="260"/>
                      <a:pt x="166" y="302"/>
                    </a:cubicBezTo>
                    <a:cubicBezTo>
                      <a:pt x="207" y="343"/>
                      <a:pt x="249" y="374"/>
                      <a:pt x="290" y="405"/>
                    </a:cubicBezTo>
                    <a:cubicBezTo>
                      <a:pt x="456" y="551"/>
                      <a:pt x="654" y="664"/>
                      <a:pt x="892" y="779"/>
                    </a:cubicBezTo>
                    <a:cubicBezTo>
                      <a:pt x="882" y="789"/>
                      <a:pt x="871" y="810"/>
                      <a:pt x="851" y="820"/>
                    </a:cubicBezTo>
                    <a:cubicBezTo>
                      <a:pt x="539" y="1183"/>
                      <a:pt x="311" y="1609"/>
                      <a:pt x="166" y="2075"/>
                    </a:cubicBezTo>
                    <a:cubicBezTo>
                      <a:pt x="52" y="2438"/>
                      <a:pt x="0" y="2833"/>
                      <a:pt x="0" y="3248"/>
                    </a:cubicBezTo>
                    <a:cubicBezTo>
                      <a:pt x="0" y="3299"/>
                      <a:pt x="42" y="3341"/>
                      <a:pt x="94" y="3341"/>
                    </a:cubicBezTo>
                    <a:cubicBezTo>
                      <a:pt x="115" y="3341"/>
                      <a:pt x="145" y="3320"/>
                      <a:pt x="166" y="3299"/>
                    </a:cubicBezTo>
                    <a:cubicBezTo>
                      <a:pt x="166" y="3341"/>
                      <a:pt x="177" y="3382"/>
                      <a:pt x="198" y="3444"/>
                    </a:cubicBezTo>
                    <a:cubicBezTo>
                      <a:pt x="239" y="3600"/>
                      <a:pt x="301" y="3745"/>
                      <a:pt x="384" y="3891"/>
                    </a:cubicBezTo>
                    <a:cubicBezTo>
                      <a:pt x="446" y="4015"/>
                      <a:pt x="529" y="4140"/>
                      <a:pt x="633" y="4274"/>
                    </a:cubicBezTo>
                    <a:cubicBezTo>
                      <a:pt x="820" y="4502"/>
                      <a:pt x="1048" y="4710"/>
                      <a:pt x="1318" y="4887"/>
                    </a:cubicBezTo>
                    <a:cubicBezTo>
                      <a:pt x="1567" y="5052"/>
                      <a:pt x="1857" y="5198"/>
                      <a:pt x="2178" y="5311"/>
                    </a:cubicBezTo>
                    <a:cubicBezTo>
                      <a:pt x="2480" y="5415"/>
                      <a:pt x="2812" y="5488"/>
                      <a:pt x="3153" y="5530"/>
                    </a:cubicBezTo>
                    <a:cubicBezTo>
                      <a:pt x="3361" y="5550"/>
                      <a:pt x="3568" y="5571"/>
                      <a:pt x="3776" y="5571"/>
                    </a:cubicBezTo>
                    <a:cubicBezTo>
                      <a:pt x="3900" y="5571"/>
                      <a:pt x="4025" y="5560"/>
                      <a:pt x="4160" y="5550"/>
                    </a:cubicBezTo>
                    <a:cubicBezTo>
                      <a:pt x="4357" y="5540"/>
                      <a:pt x="4554" y="5509"/>
                      <a:pt x="4751" y="5477"/>
                    </a:cubicBezTo>
                    <a:cubicBezTo>
                      <a:pt x="4751" y="5488"/>
                      <a:pt x="4762" y="5509"/>
                      <a:pt x="4772" y="5519"/>
                    </a:cubicBezTo>
                    <a:cubicBezTo>
                      <a:pt x="5000" y="5779"/>
                      <a:pt x="5207" y="5986"/>
                      <a:pt x="5394" y="6162"/>
                    </a:cubicBezTo>
                    <a:cubicBezTo>
                      <a:pt x="5622" y="6369"/>
                      <a:pt x="5861" y="6546"/>
                      <a:pt x="6099" y="6701"/>
                    </a:cubicBezTo>
                    <a:cubicBezTo>
                      <a:pt x="6318" y="6837"/>
                      <a:pt x="6567" y="6961"/>
                      <a:pt x="6846" y="7075"/>
                    </a:cubicBezTo>
                    <a:cubicBezTo>
                      <a:pt x="7095" y="7179"/>
                      <a:pt x="7344" y="7262"/>
                      <a:pt x="7593" y="7335"/>
                    </a:cubicBezTo>
                    <a:cubicBezTo>
                      <a:pt x="8019" y="7438"/>
                      <a:pt x="8444" y="7501"/>
                      <a:pt x="8838" y="7501"/>
                    </a:cubicBezTo>
                    <a:cubicBezTo>
                      <a:pt x="9066" y="7501"/>
                      <a:pt x="9284" y="7480"/>
                      <a:pt x="9492" y="7448"/>
                    </a:cubicBezTo>
                    <a:cubicBezTo>
                      <a:pt x="9502" y="7480"/>
                      <a:pt x="9502" y="7510"/>
                      <a:pt x="9513" y="7542"/>
                    </a:cubicBezTo>
                    <a:cubicBezTo>
                      <a:pt x="9543" y="7759"/>
                      <a:pt x="9605" y="7957"/>
                      <a:pt x="9699" y="8123"/>
                    </a:cubicBezTo>
                    <a:cubicBezTo>
                      <a:pt x="9741" y="8195"/>
                      <a:pt x="9792" y="8278"/>
                      <a:pt x="9854" y="8351"/>
                    </a:cubicBezTo>
                    <a:cubicBezTo>
                      <a:pt x="9886" y="8382"/>
                      <a:pt x="9917" y="8413"/>
                      <a:pt x="9958" y="8444"/>
                    </a:cubicBezTo>
                    <a:cubicBezTo>
                      <a:pt x="9979" y="8455"/>
                      <a:pt x="10010" y="8476"/>
                      <a:pt x="10031" y="8496"/>
                    </a:cubicBezTo>
                    <a:cubicBezTo>
                      <a:pt x="10062" y="8506"/>
                      <a:pt x="10093" y="8527"/>
                      <a:pt x="10124" y="8538"/>
                    </a:cubicBezTo>
                    <a:cubicBezTo>
                      <a:pt x="10176" y="8559"/>
                      <a:pt x="10239" y="8569"/>
                      <a:pt x="10311" y="8569"/>
                    </a:cubicBezTo>
                    <a:cubicBezTo>
                      <a:pt x="10352" y="8569"/>
                      <a:pt x="10394" y="8569"/>
                      <a:pt x="10435" y="8559"/>
                    </a:cubicBezTo>
                    <a:cubicBezTo>
                      <a:pt x="10488" y="8548"/>
                      <a:pt x="10529" y="8527"/>
                      <a:pt x="10581" y="8496"/>
                    </a:cubicBezTo>
                    <a:cubicBezTo>
                      <a:pt x="10633" y="8476"/>
                      <a:pt x="10674" y="8455"/>
                      <a:pt x="10726" y="8413"/>
                    </a:cubicBezTo>
                    <a:cubicBezTo>
                      <a:pt x="10892" y="8289"/>
                      <a:pt x="11037" y="8112"/>
                      <a:pt x="11172" y="7874"/>
                    </a:cubicBezTo>
                    <a:cubicBezTo>
                      <a:pt x="11286" y="7687"/>
                      <a:pt x="11369" y="7480"/>
                      <a:pt x="11452" y="7199"/>
                    </a:cubicBezTo>
                    <a:cubicBezTo>
                      <a:pt x="11525" y="6930"/>
                      <a:pt x="11576" y="6639"/>
                      <a:pt x="11608" y="6307"/>
                    </a:cubicBezTo>
                    <a:cubicBezTo>
                      <a:pt x="11639" y="6007"/>
                      <a:pt x="11639" y="5706"/>
                      <a:pt x="11618" y="5405"/>
                    </a:cubicBezTo>
                    <a:cubicBezTo>
                      <a:pt x="11608" y="5249"/>
                      <a:pt x="11587" y="5094"/>
                      <a:pt x="11566" y="4949"/>
                    </a:cubicBezTo>
                    <a:cubicBezTo>
                      <a:pt x="11546" y="4658"/>
                      <a:pt x="11483" y="4368"/>
                      <a:pt x="11380" y="4067"/>
                    </a:cubicBezTo>
                    <a:cubicBezTo>
                      <a:pt x="11276" y="3776"/>
                      <a:pt x="11151" y="3538"/>
                      <a:pt x="10995" y="3341"/>
                    </a:cubicBezTo>
                    <a:cubicBezTo>
                      <a:pt x="10923" y="3248"/>
                      <a:pt x="10840" y="3154"/>
                      <a:pt x="10747" y="3071"/>
                    </a:cubicBezTo>
                    <a:cubicBezTo>
                      <a:pt x="10664" y="2999"/>
                      <a:pt x="10571" y="2926"/>
                      <a:pt x="10467" y="2853"/>
                    </a:cubicBezTo>
                    <a:cubicBezTo>
                      <a:pt x="10290" y="2739"/>
                      <a:pt x="10093" y="2646"/>
                      <a:pt x="9824" y="2542"/>
                    </a:cubicBezTo>
                    <a:cubicBezTo>
                      <a:pt x="9637" y="2469"/>
                      <a:pt x="9440" y="2407"/>
                      <a:pt x="9284" y="2356"/>
                    </a:cubicBezTo>
                    <a:lnTo>
                      <a:pt x="9128" y="2303"/>
                    </a:lnTo>
                    <a:cubicBezTo>
                      <a:pt x="8932" y="2241"/>
                      <a:pt x="8724" y="2179"/>
                      <a:pt x="8517" y="2086"/>
                    </a:cubicBezTo>
                    <a:cubicBezTo>
                      <a:pt x="8309" y="2003"/>
                      <a:pt x="8102" y="1878"/>
                      <a:pt x="7904" y="1733"/>
                    </a:cubicBezTo>
                    <a:cubicBezTo>
                      <a:pt x="7583" y="1473"/>
                      <a:pt x="7313" y="1183"/>
                      <a:pt x="7064" y="892"/>
                    </a:cubicBezTo>
                    <a:lnTo>
                      <a:pt x="6971" y="789"/>
                    </a:lnTo>
                    <a:cubicBezTo>
                      <a:pt x="6733" y="509"/>
                      <a:pt x="6504" y="239"/>
                      <a:pt x="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493;p50"/>
              <p:cNvSpPr/>
              <p:nvPr/>
            </p:nvSpPr>
            <p:spPr>
              <a:xfrm>
                <a:off x="4681875" y="3391800"/>
                <a:ext cx="47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2" extrusionOk="0">
                    <a:moveTo>
                      <a:pt x="105" y="0"/>
                    </a:moveTo>
                    <a:cubicBezTo>
                      <a:pt x="63" y="0"/>
                      <a:pt x="22" y="31"/>
                      <a:pt x="22" y="72"/>
                    </a:cubicBezTo>
                    <a:cubicBezTo>
                      <a:pt x="22" y="125"/>
                      <a:pt x="12" y="176"/>
                      <a:pt x="12" y="218"/>
                    </a:cubicBezTo>
                    <a:cubicBezTo>
                      <a:pt x="1" y="259"/>
                      <a:pt x="32" y="301"/>
                      <a:pt x="84" y="311"/>
                    </a:cubicBezTo>
                    <a:cubicBezTo>
                      <a:pt x="125" y="311"/>
                      <a:pt x="167" y="280"/>
                      <a:pt x="178" y="238"/>
                    </a:cubicBezTo>
                    <a:cubicBezTo>
                      <a:pt x="178" y="187"/>
                      <a:pt x="188" y="145"/>
                      <a:pt x="188" y="93"/>
                    </a:cubicBezTo>
                    <a:cubicBezTo>
                      <a:pt x="188" y="52"/>
                      <a:pt x="157" y="10"/>
                      <a:pt x="115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494;p50"/>
              <p:cNvSpPr/>
              <p:nvPr/>
            </p:nvSpPr>
            <p:spPr>
              <a:xfrm>
                <a:off x="4677475" y="3392325"/>
                <a:ext cx="9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963" extrusionOk="0">
                    <a:moveTo>
                      <a:pt x="291" y="0"/>
                    </a:moveTo>
                    <a:cubicBezTo>
                      <a:pt x="250" y="0"/>
                      <a:pt x="208" y="31"/>
                      <a:pt x="208" y="72"/>
                    </a:cubicBezTo>
                    <a:cubicBezTo>
                      <a:pt x="188" y="197"/>
                      <a:pt x="167" y="311"/>
                      <a:pt x="135" y="436"/>
                    </a:cubicBezTo>
                    <a:cubicBezTo>
                      <a:pt x="105" y="570"/>
                      <a:pt x="63" y="715"/>
                      <a:pt x="22" y="851"/>
                    </a:cubicBezTo>
                    <a:cubicBezTo>
                      <a:pt x="1" y="892"/>
                      <a:pt x="22" y="944"/>
                      <a:pt x="63" y="954"/>
                    </a:cubicBezTo>
                    <a:cubicBezTo>
                      <a:pt x="74" y="960"/>
                      <a:pt x="86" y="962"/>
                      <a:pt x="98" y="962"/>
                    </a:cubicBezTo>
                    <a:cubicBezTo>
                      <a:pt x="130" y="962"/>
                      <a:pt x="162" y="943"/>
                      <a:pt x="177" y="913"/>
                    </a:cubicBezTo>
                    <a:cubicBezTo>
                      <a:pt x="260" y="643"/>
                      <a:pt x="343" y="373"/>
                      <a:pt x="374" y="93"/>
                    </a:cubicBezTo>
                    <a:cubicBezTo>
                      <a:pt x="374" y="41"/>
                      <a:pt x="343" y="0"/>
                      <a:pt x="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495;p50"/>
              <p:cNvSpPr/>
              <p:nvPr/>
            </p:nvSpPr>
            <p:spPr>
              <a:xfrm>
                <a:off x="4678525" y="3404500"/>
                <a:ext cx="4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1" extrusionOk="0">
                    <a:moveTo>
                      <a:pt x="93" y="0"/>
                    </a:moveTo>
                    <a:cubicBezTo>
                      <a:pt x="52" y="0"/>
                      <a:pt x="10" y="32"/>
                      <a:pt x="10" y="73"/>
                    </a:cubicBezTo>
                    <a:cubicBezTo>
                      <a:pt x="0" y="94"/>
                      <a:pt x="0" y="125"/>
                      <a:pt x="0" y="145"/>
                    </a:cubicBezTo>
                    <a:cubicBezTo>
                      <a:pt x="0" y="198"/>
                      <a:pt x="31" y="239"/>
                      <a:pt x="73" y="239"/>
                    </a:cubicBezTo>
                    <a:cubicBezTo>
                      <a:pt x="78" y="240"/>
                      <a:pt x="83" y="241"/>
                      <a:pt x="88" y="241"/>
                    </a:cubicBezTo>
                    <a:cubicBezTo>
                      <a:pt x="133" y="241"/>
                      <a:pt x="166" y="203"/>
                      <a:pt x="166" y="166"/>
                    </a:cubicBezTo>
                    <a:cubicBezTo>
                      <a:pt x="166" y="145"/>
                      <a:pt x="166" y="115"/>
                      <a:pt x="176" y="94"/>
                    </a:cubicBezTo>
                    <a:cubicBezTo>
                      <a:pt x="176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496;p50"/>
              <p:cNvSpPr/>
              <p:nvPr/>
            </p:nvSpPr>
            <p:spPr>
              <a:xfrm>
                <a:off x="4677725" y="3400100"/>
                <a:ext cx="55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99" extrusionOk="0">
                    <a:moveTo>
                      <a:pt x="136" y="0"/>
                    </a:moveTo>
                    <a:cubicBezTo>
                      <a:pt x="95" y="0"/>
                      <a:pt x="53" y="31"/>
                      <a:pt x="53" y="72"/>
                    </a:cubicBezTo>
                    <a:cubicBezTo>
                      <a:pt x="22" y="291"/>
                      <a:pt x="12" y="498"/>
                      <a:pt x="1" y="706"/>
                    </a:cubicBezTo>
                    <a:cubicBezTo>
                      <a:pt x="1" y="757"/>
                      <a:pt x="32" y="799"/>
                      <a:pt x="74" y="799"/>
                    </a:cubicBezTo>
                    <a:cubicBezTo>
                      <a:pt x="125" y="799"/>
                      <a:pt x="167" y="768"/>
                      <a:pt x="167" y="726"/>
                    </a:cubicBezTo>
                    <a:cubicBezTo>
                      <a:pt x="178" y="519"/>
                      <a:pt x="188" y="301"/>
                      <a:pt x="219" y="93"/>
                    </a:cubicBezTo>
                    <a:cubicBezTo>
                      <a:pt x="219" y="52"/>
                      <a:pt x="188" y="10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497;p50"/>
              <p:cNvSpPr/>
              <p:nvPr/>
            </p:nvSpPr>
            <p:spPr>
              <a:xfrm>
                <a:off x="4677725" y="3399050"/>
                <a:ext cx="5500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11" extrusionOk="0">
                    <a:moveTo>
                      <a:pt x="125" y="1"/>
                    </a:moveTo>
                    <a:cubicBezTo>
                      <a:pt x="84" y="1"/>
                      <a:pt x="53" y="31"/>
                      <a:pt x="42" y="73"/>
                    </a:cubicBezTo>
                    <a:cubicBezTo>
                      <a:pt x="1" y="395"/>
                      <a:pt x="12" y="706"/>
                      <a:pt x="12" y="1017"/>
                    </a:cubicBezTo>
                    <a:cubicBezTo>
                      <a:pt x="12" y="1038"/>
                      <a:pt x="22" y="1059"/>
                      <a:pt x="32" y="1079"/>
                    </a:cubicBezTo>
                    <a:cubicBezTo>
                      <a:pt x="42" y="1100"/>
                      <a:pt x="63" y="1110"/>
                      <a:pt x="84" y="1110"/>
                    </a:cubicBezTo>
                    <a:cubicBezTo>
                      <a:pt x="115" y="1110"/>
                      <a:pt x="136" y="1100"/>
                      <a:pt x="146" y="1089"/>
                    </a:cubicBezTo>
                    <a:cubicBezTo>
                      <a:pt x="167" y="1079"/>
                      <a:pt x="178" y="1059"/>
                      <a:pt x="178" y="1038"/>
                    </a:cubicBezTo>
                    <a:cubicBezTo>
                      <a:pt x="178" y="727"/>
                      <a:pt x="167" y="405"/>
                      <a:pt x="208" y="94"/>
                    </a:cubicBezTo>
                    <a:cubicBezTo>
                      <a:pt x="219" y="52"/>
                      <a:pt x="178" y="1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498;p50"/>
              <p:cNvSpPr/>
              <p:nvPr/>
            </p:nvSpPr>
            <p:spPr>
              <a:xfrm>
                <a:off x="4676700" y="3400850"/>
                <a:ext cx="60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423" extrusionOk="0">
                    <a:moveTo>
                      <a:pt x="125" y="1"/>
                    </a:moveTo>
                    <a:cubicBezTo>
                      <a:pt x="83" y="1"/>
                      <a:pt x="53" y="32"/>
                      <a:pt x="42" y="74"/>
                    </a:cubicBezTo>
                    <a:cubicBezTo>
                      <a:pt x="0" y="499"/>
                      <a:pt x="32" y="925"/>
                      <a:pt x="73" y="1349"/>
                    </a:cubicBezTo>
                    <a:cubicBezTo>
                      <a:pt x="83" y="1391"/>
                      <a:pt x="125" y="1422"/>
                      <a:pt x="166" y="1422"/>
                    </a:cubicBezTo>
                    <a:cubicBezTo>
                      <a:pt x="219" y="1412"/>
                      <a:pt x="239" y="1370"/>
                      <a:pt x="239" y="1319"/>
                    </a:cubicBezTo>
                    <a:cubicBezTo>
                      <a:pt x="219" y="1100"/>
                      <a:pt x="198" y="872"/>
                      <a:pt x="187" y="655"/>
                    </a:cubicBezTo>
                    <a:lnTo>
                      <a:pt x="187" y="655"/>
                    </a:lnTo>
                    <a:cubicBezTo>
                      <a:pt x="187" y="464"/>
                      <a:pt x="188" y="275"/>
                      <a:pt x="208" y="95"/>
                    </a:cubicBezTo>
                    <a:cubicBezTo>
                      <a:pt x="219" y="42"/>
                      <a:pt x="177" y="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499;p50"/>
              <p:cNvSpPr/>
              <p:nvPr/>
            </p:nvSpPr>
            <p:spPr>
              <a:xfrm>
                <a:off x="4676975" y="3393600"/>
                <a:ext cx="54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47" extrusionOk="0">
                    <a:moveTo>
                      <a:pt x="135" y="0"/>
                    </a:moveTo>
                    <a:cubicBezTo>
                      <a:pt x="93" y="0"/>
                      <a:pt x="52" y="32"/>
                      <a:pt x="52" y="73"/>
                    </a:cubicBezTo>
                    <a:cubicBezTo>
                      <a:pt x="0" y="540"/>
                      <a:pt x="31" y="1007"/>
                      <a:pt x="42" y="1473"/>
                    </a:cubicBezTo>
                    <a:cubicBezTo>
                      <a:pt x="42" y="1494"/>
                      <a:pt x="62" y="1515"/>
                      <a:pt x="72" y="1526"/>
                    </a:cubicBezTo>
                    <a:cubicBezTo>
                      <a:pt x="93" y="1546"/>
                      <a:pt x="114" y="1546"/>
                      <a:pt x="135" y="1546"/>
                    </a:cubicBezTo>
                    <a:cubicBezTo>
                      <a:pt x="155" y="1546"/>
                      <a:pt x="176" y="1526"/>
                      <a:pt x="197" y="1515"/>
                    </a:cubicBezTo>
                    <a:cubicBezTo>
                      <a:pt x="208" y="1494"/>
                      <a:pt x="208" y="1473"/>
                      <a:pt x="208" y="1453"/>
                    </a:cubicBezTo>
                    <a:cubicBezTo>
                      <a:pt x="208" y="1287"/>
                      <a:pt x="197" y="1132"/>
                      <a:pt x="187" y="966"/>
                    </a:cubicBezTo>
                    <a:lnTo>
                      <a:pt x="187" y="966"/>
                    </a:lnTo>
                    <a:cubicBezTo>
                      <a:pt x="187" y="672"/>
                      <a:pt x="188" y="388"/>
                      <a:pt x="218" y="94"/>
                    </a:cubicBezTo>
                    <a:cubicBezTo>
                      <a:pt x="218" y="42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500;p50"/>
              <p:cNvSpPr/>
              <p:nvPr/>
            </p:nvSpPr>
            <p:spPr>
              <a:xfrm>
                <a:off x="4675650" y="3385825"/>
                <a:ext cx="55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024" extrusionOk="0">
                    <a:moveTo>
                      <a:pt x="198" y="1342"/>
                    </a:moveTo>
                    <a:cubicBezTo>
                      <a:pt x="198" y="1344"/>
                      <a:pt x="198" y="1346"/>
                      <a:pt x="198" y="1349"/>
                    </a:cubicBezTo>
                    <a:cubicBezTo>
                      <a:pt x="198" y="1346"/>
                      <a:pt x="198" y="1343"/>
                      <a:pt x="198" y="1342"/>
                    </a:cubicBezTo>
                    <a:close/>
                    <a:moveTo>
                      <a:pt x="136" y="0"/>
                    </a:moveTo>
                    <a:cubicBezTo>
                      <a:pt x="95" y="0"/>
                      <a:pt x="53" y="32"/>
                      <a:pt x="53" y="73"/>
                    </a:cubicBezTo>
                    <a:cubicBezTo>
                      <a:pt x="1" y="696"/>
                      <a:pt x="22" y="1328"/>
                      <a:pt x="53" y="1950"/>
                    </a:cubicBezTo>
                    <a:cubicBezTo>
                      <a:pt x="53" y="1971"/>
                      <a:pt x="63" y="1992"/>
                      <a:pt x="84" y="2003"/>
                    </a:cubicBezTo>
                    <a:cubicBezTo>
                      <a:pt x="105" y="2013"/>
                      <a:pt x="125" y="2023"/>
                      <a:pt x="146" y="2023"/>
                    </a:cubicBezTo>
                    <a:cubicBezTo>
                      <a:pt x="167" y="2013"/>
                      <a:pt x="188" y="2003"/>
                      <a:pt x="198" y="1982"/>
                    </a:cubicBezTo>
                    <a:cubicBezTo>
                      <a:pt x="219" y="1961"/>
                      <a:pt x="219" y="1950"/>
                      <a:pt x="219" y="1920"/>
                    </a:cubicBezTo>
                    <a:lnTo>
                      <a:pt x="188" y="1328"/>
                    </a:lnTo>
                    <a:lnTo>
                      <a:pt x="188" y="1328"/>
                    </a:lnTo>
                    <a:cubicBezTo>
                      <a:pt x="195" y="1335"/>
                      <a:pt x="197" y="1338"/>
                      <a:pt x="198" y="1342"/>
                    </a:cubicBezTo>
                    <a:lnTo>
                      <a:pt x="198" y="1342"/>
                    </a:lnTo>
                    <a:cubicBezTo>
                      <a:pt x="178" y="929"/>
                      <a:pt x="178" y="507"/>
                      <a:pt x="219" y="94"/>
                    </a:cubicBezTo>
                    <a:cubicBezTo>
                      <a:pt x="219" y="53"/>
                      <a:pt x="188" y="11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501;p50"/>
              <p:cNvSpPr/>
              <p:nvPr/>
            </p:nvSpPr>
            <p:spPr>
              <a:xfrm>
                <a:off x="4674900" y="3374150"/>
                <a:ext cx="6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15" extrusionOk="0">
                    <a:moveTo>
                      <a:pt x="155" y="1"/>
                    </a:moveTo>
                    <a:cubicBezTo>
                      <a:pt x="114" y="1"/>
                      <a:pt x="83" y="32"/>
                      <a:pt x="72" y="73"/>
                    </a:cubicBezTo>
                    <a:cubicBezTo>
                      <a:pt x="0" y="893"/>
                      <a:pt x="31" y="1723"/>
                      <a:pt x="72" y="2553"/>
                    </a:cubicBezTo>
                    <a:cubicBezTo>
                      <a:pt x="72" y="2573"/>
                      <a:pt x="83" y="2594"/>
                      <a:pt x="104" y="2604"/>
                    </a:cubicBezTo>
                    <a:cubicBezTo>
                      <a:pt x="125" y="2615"/>
                      <a:pt x="145" y="2615"/>
                      <a:pt x="166" y="2615"/>
                    </a:cubicBezTo>
                    <a:cubicBezTo>
                      <a:pt x="187" y="2615"/>
                      <a:pt x="208" y="2604"/>
                      <a:pt x="218" y="2583"/>
                    </a:cubicBezTo>
                    <a:cubicBezTo>
                      <a:pt x="228" y="2563"/>
                      <a:pt x="238" y="2542"/>
                      <a:pt x="228" y="2521"/>
                    </a:cubicBezTo>
                    <a:cubicBezTo>
                      <a:pt x="218" y="2272"/>
                      <a:pt x="208" y="2034"/>
                      <a:pt x="208" y="1785"/>
                    </a:cubicBezTo>
                    <a:lnTo>
                      <a:pt x="208" y="1806"/>
                    </a:lnTo>
                    <a:cubicBezTo>
                      <a:pt x="187" y="1235"/>
                      <a:pt x="187" y="665"/>
                      <a:pt x="238" y="94"/>
                    </a:cubicBezTo>
                    <a:cubicBezTo>
                      <a:pt x="249" y="42"/>
                      <a:pt x="208" y="1"/>
                      <a:pt x="1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502;p50"/>
              <p:cNvSpPr/>
              <p:nvPr/>
            </p:nvSpPr>
            <p:spPr>
              <a:xfrm>
                <a:off x="4242075" y="3378300"/>
                <a:ext cx="259600" cy="279600"/>
              </a:xfrm>
              <a:custGeom>
                <a:avLst/>
                <a:gdLst/>
                <a:ahLst/>
                <a:cxnLst/>
                <a:rect l="l" t="t" r="r" b="b"/>
                <a:pathLst>
                  <a:path w="10384" h="11184" extrusionOk="0">
                    <a:moveTo>
                      <a:pt x="2096" y="1"/>
                    </a:moveTo>
                    <a:cubicBezTo>
                      <a:pt x="1961" y="1"/>
                      <a:pt x="1826" y="22"/>
                      <a:pt x="1691" y="42"/>
                    </a:cubicBezTo>
                    <a:cubicBezTo>
                      <a:pt x="1577" y="63"/>
                      <a:pt x="1473" y="94"/>
                      <a:pt x="1369" y="135"/>
                    </a:cubicBezTo>
                    <a:cubicBezTo>
                      <a:pt x="1276" y="177"/>
                      <a:pt x="1173" y="229"/>
                      <a:pt x="1079" y="291"/>
                    </a:cubicBezTo>
                    <a:cubicBezTo>
                      <a:pt x="913" y="395"/>
                      <a:pt x="758" y="529"/>
                      <a:pt x="623" y="706"/>
                    </a:cubicBezTo>
                    <a:cubicBezTo>
                      <a:pt x="374" y="1007"/>
                      <a:pt x="198" y="1401"/>
                      <a:pt x="94" y="1878"/>
                    </a:cubicBezTo>
                    <a:cubicBezTo>
                      <a:pt x="42" y="2075"/>
                      <a:pt x="21" y="2293"/>
                      <a:pt x="11" y="2532"/>
                    </a:cubicBezTo>
                    <a:cubicBezTo>
                      <a:pt x="0" y="2739"/>
                      <a:pt x="11" y="2957"/>
                      <a:pt x="32" y="3164"/>
                    </a:cubicBezTo>
                    <a:cubicBezTo>
                      <a:pt x="62" y="3372"/>
                      <a:pt x="104" y="3600"/>
                      <a:pt x="177" y="3860"/>
                    </a:cubicBezTo>
                    <a:cubicBezTo>
                      <a:pt x="239" y="4088"/>
                      <a:pt x="322" y="4316"/>
                      <a:pt x="415" y="4554"/>
                    </a:cubicBezTo>
                    <a:cubicBezTo>
                      <a:pt x="592" y="5011"/>
                      <a:pt x="841" y="5467"/>
                      <a:pt x="1131" y="5923"/>
                    </a:cubicBezTo>
                    <a:cubicBezTo>
                      <a:pt x="1411" y="6349"/>
                      <a:pt x="1743" y="6785"/>
                      <a:pt x="2116" y="7200"/>
                    </a:cubicBezTo>
                    <a:cubicBezTo>
                      <a:pt x="2469" y="7604"/>
                      <a:pt x="2874" y="7998"/>
                      <a:pt x="3299" y="8372"/>
                    </a:cubicBezTo>
                    <a:cubicBezTo>
                      <a:pt x="4129" y="9088"/>
                      <a:pt x="5032" y="9720"/>
                      <a:pt x="6007" y="10249"/>
                    </a:cubicBezTo>
                    <a:cubicBezTo>
                      <a:pt x="6733" y="10644"/>
                      <a:pt x="7459" y="10944"/>
                      <a:pt x="8164" y="11162"/>
                    </a:cubicBezTo>
                    <a:cubicBezTo>
                      <a:pt x="8185" y="11172"/>
                      <a:pt x="8195" y="11183"/>
                      <a:pt x="8216" y="11183"/>
                    </a:cubicBezTo>
                    <a:lnTo>
                      <a:pt x="8309" y="11183"/>
                    </a:lnTo>
                    <a:cubicBezTo>
                      <a:pt x="8392" y="11183"/>
                      <a:pt x="8465" y="11183"/>
                      <a:pt x="8538" y="11162"/>
                    </a:cubicBezTo>
                    <a:cubicBezTo>
                      <a:pt x="8651" y="11142"/>
                      <a:pt x="8755" y="11100"/>
                      <a:pt x="8859" y="11048"/>
                    </a:cubicBezTo>
                    <a:cubicBezTo>
                      <a:pt x="9056" y="10955"/>
                      <a:pt x="9253" y="10810"/>
                      <a:pt x="9450" y="10612"/>
                    </a:cubicBezTo>
                    <a:cubicBezTo>
                      <a:pt x="9616" y="10446"/>
                      <a:pt x="9772" y="10249"/>
                      <a:pt x="9917" y="10021"/>
                    </a:cubicBezTo>
                    <a:cubicBezTo>
                      <a:pt x="10052" y="9803"/>
                      <a:pt x="10156" y="9596"/>
                      <a:pt x="10218" y="9388"/>
                    </a:cubicBezTo>
                    <a:cubicBezTo>
                      <a:pt x="10228" y="9367"/>
                      <a:pt x="10239" y="9347"/>
                      <a:pt x="10239" y="9326"/>
                    </a:cubicBezTo>
                    <a:cubicBezTo>
                      <a:pt x="10260" y="9337"/>
                      <a:pt x="10280" y="9347"/>
                      <a:pt x="10290" y="9347"/>
                    </a:cubicBezTo>
                    <a:cubicBezTo>
                      <a:pt x="10322" y="9347"/>
                      <a:pt x="10343" y="9337"/>
                      <a:pt x="10363" y="9316"/>
                    </a:cubicBezTo>
                    <a:cubicBezTo>
                      <a:pt x="10373" y="9295"/>
                      <a:pt x="10384" y="9274"/>
                      <a:pt x="10373" y="9254"/>
                    </a:cubicBezTo>
                    <a:cubicBezTo>
                      <a:pt x="10373" y="9233"/>
                      <a:pt x="10363" y="9212"/>
                      <a:pt x="10352" y="9201"/>
                    </a:cubicBezTo>
                    <a:lnTo>
                      <a:pt x="10301" y="9150"/>
                    </a:lnTo>
                    <a:lnTo>
                      <a:pt x="10290" y="9139"/>
                    </a:lnTo>
                    <a:lnTo>
                      <a:pt x="10290" y="9108"/>
                    </a:lnTo>
                    <a:cubicBezTo>
                      <a:pt x="10301" y="9088"/>
                      <a:pt x="10290" y="9067"/>
                      <a:pt x="10280" y="9046"/>
                    </a:cubicBezTo>
                    <a:cubicBezTo>
                      <a:pt x="10269" y="9025"/>
                      <a:pt x="10249" y="9015"/>
                      <a:pt x="10228" y="9015"/>
                    </a:cubicBezTo>
                    <a:lnTo>
                      <a:pt x="10177" y="9015"/>
                    </a:lnTo>
                    <a:cubicBezTo>
                      <a:pt x="9969" y="8786"/>
                      <a:pt x="9772" y="8537"/>
                      <a:pt x="9606" y="8330"/>
                    </a:cubicBezTo>
                    <a:cubicBezTo>
                      <a:pt x="9419" y="8092"/>
                      <a:pt x="9222" y="7832"/>
                      <a:pt x="9015" y="7542"/>
                    </a:cubicBezTo>
                    <a:cubicBezTo>
                      <a:pt x="8621" y="7002"/>
                      <a:pt x="8247" y="6442"/>
                      <a:pt x="7904" y="5914"/>
                    </a:cubicBezTo>
                    <a:lnTo>
                      <a:pt x="7593" y="5446"/>
                    </a:lnTo>
                    <a:cubicBezTo>
                      <a:pt x="6982" y="4513"/>
                      <a:pt x="6359" y="3558"/>
                      <a:pt x="5664" y="2666"/>
                    </a:cubicBezTo>
                    <a:cubicBezTo>
                      <a:pt x="5467" y="2407"/>
                      <a:pt x="5260" y="2158"/>
                      <a:pt x="5041" y="1919"/>
                    </a:cubicBezTo>
                    <a:cubicBezTo>
                      <a:pt x="4845" y="1681"/>
                      <a:pt x="4679" y="1495"/>
                      <a:pt x="4513" y="1329"/>
                    </a:cubicBezTo>
                    <a:cubicBezTo>
                      <a:pt x="4056" y="851"/>
                      <a:pt x="3642" y="529"/>
                      <a:pt x="3216" y="301"/>
                    </a:cubicBezTo>
                    <a:cubicBezTo>
                      <a:pt x="2967" y="167"/>
                      <a:pt x="2718" y="84"/>
                      <a:pt x="2459" y="42"/>
                    </a:cubicBezTo>
                    <a:cubicBezTo>
                      <a:pt x="2335" y="11"/>
                      <a:pt x="2210" y="1"/>
                      <a:pt x="2096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503;p50"/>
              <p:cNvSpPr/>
              <p:nvPr/>
            </p:nvSpPr>
            <p:spPr>
              <a:xfrm>
                <a:off x="4316500" y="3273550"/>
                <a:ext cx="30472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2189" h="6183" extrusionOk="0">
                    <a:moveTo>
                      <a:pt x="861" y="0"/>
                    </a:moveTo>
                    <a:lnTo>
                      <a:pt x="612" y="31"/>
                    </a:lnTo>
                    <a:cubicBezTo>
                      <a:pt x="540" y="42"/>
                      <a:pt x="478" y="62"/>
                      <a:pt x="416" y="83"/>
                    </a:cubicBezTo>
                    <a:cubicBezTo>
                      <a:pt x="343" y="104"/>
                      <a:pt x="280" y="135"/>
                      <a:pt x="239" y="166"/>
                    </a:cubicBezTo>
                    <a:cubicBezTo>
                      <a:pt x="208" y="176"/>
                      <a:pt x="187" y="197"/>
                      <a:pt x="167" y="218"/>
                    </a:cubicBezTo>
                    <a:cubicBezTo>
                      <a:pt x="146" y="228"/>
                      <a:pt x="135" y="249"/>
                      <a:pt x="114" y="270"/>
                    </a:cubicBezTo>
                    <a:cubicBezTo>
                      <a:pt x="84" y="311"/>
                      <a:pt x="63" y="353"/>
                      <a:pt x="42" y="394"/>
                    </a:cubicBezTo>
                    <a:cubicBezTo>
                      <a:pt x="21" y="436"/>
                      <a:pt x="11" y="477"/>
                      <a:pt x="1" y="529"/>
                    </a:cubicBezTo>
                    <a:cubicBezTo>
                      <a:pt x="1" y="602"/>
                      <a:pt x="11" y="685"/>
                      <a:pt x="21" y="757"/>
                    </a:cubicBezTo>
                    <a:cubicBezTo>
                      <a:pt x="21" y="861"/>
                      <a:pt x="21" y="964"/>
                      <a:pt x="31" y="1058"/>
                    </a:cubicBezTo>
                    <a:lnTo>
                      <a:pt x="31" y="1089"/>
                    </a:lnTo>
                    <a:lnTo>
                      <a:pt x="31" y="1100"/>
                    </a:lnTo>
                    <a:lnTo>
                      <a:pt x="31" y="1151"/>
                    </a:lnTo>
                    <a:cubicBezTo>
                      <a:pt x="42" y="1162"/>
                      <a:pt x="42" y="1172"/>
                      <a:pt x="42" y="1183"/>
                    </a:cubicBezTo>
                    <a:cubicBezTo>
                      <a:pt x="42" y="1328"/>
                      <a:pt x="52" y="1483"/>
                      <a:pt x="52" y="1628"/>
                    </a:cubicBezTo>
                    <a:lnTo>
                      <a:pt x="52" y="1722"/>
                    </a:lnTo>
                    <a:cubicBezTo>
                      <a:pt x="84" y="1857"/>
                      <a:pt x="114" y="1992"/>
                      <a:pt x="156" y="2137"/>
                    </a:cubicBezTo>
                    <a:cubicBezTo>
                      <a:pt x="218" y="2354"/>
                      <a:pt x="280" y="2541"/>
                      <a:pt x="353" y="2707"/>
                    </a:cubicBezTo>
                    <a:cubicBezTo>
                      <a:pt x="446" y="2956"/>
                      <a:pt x="582" y="3216"/>
                      <a:pt x="737" y="3475"/>
                    </a:cubicBezTo>
                    <a:cubicBezTo>
                      <a:pt x="1027" y="3973"/>
                      <a:pt x="1411" y="4429"/>
                      <a:pt x="1847" y="4813"/>
                    </a:cubicBezTo>
                    <a:cubicBezTo>
                      <a:pt x="2064" y="5000"/>
                      <a:pt x="2293" y="5176"/>
                      <a:pt x="2542" y="5332"/>
                    </a:cubicBezTo>
                    <a:cubicBezTo>
                      <a:pt x="2770" y="5487"/>
                      <a:pt x="3030" y="5622"/>
                      <a:pt x="3299" y="5736"/>
                    </a:cubicBezTo>
                    <a:cubicBezTo>
                      <a:pt x="3828" y="5964"/>
                      <a:pt x="4388" y="6109"/>
                      <a:pt x="4980" y="6162"/>
                    </a:cubicBezTo>
                    <a:cubicBezTo>
                      <a:pt x="5125" y="6172"/>
                      <a:pt x="5270" y="6182"/>
                      <a:pt x="5425" y="6182"/>
                    </a:cubicBezTo>
                    <a:cubicBezTo>
                      <a:pt x="5571" y="6182"/>
                      <a:pt x="5716" y="6172"/>
                      <a:pt x="5861" y="6162"/>
                    </a:cubicBezTo>
                    <a:cubicBezTo>
                      <a:pt x="6193" y="6141"/>
                      <a:pt x="6504" y="6079"/>
                      <a:pt x="6805" y="6017"/>
                    </a:cubicBezTo>
                    <a:cubicBezTo>
                      <a:pt x="7479" y="5871"/>
                      <a:pt x="8164" y="5674"/>
                      <a:pt x="8828" y="5436"/>
                    </a:cubicBezTo>
                    <a:cubicBezTo>
                      <a:pt x="9461" y="5197"/>
                      <a:pt x="10052" y="4927"/>
                      <a:pt x="10570" y="4627"/>
                    </a:cubicBezTo>
                    <a:cubicBezTo>
                      <a:pt x="10716" y="4544"/>
                      <a:pt x="10840" y="4471"/>
                      <a:pt x="10965" y="4388"/>
                    </a:cubicBezTo>
                    <a:cubicBezTo>
                      <a:pt x="11089" y="4305"/>
                      <a:pt x="11213" y="4212"/>
                      <a:pt x="11370" y="4097"/>
                    </a:cubicBezTo>
                    <a:lnTo>
                      <a:pt x="11836" y="3693"/>
                    </a:lnTo>
                    <a:cubicBezTo>
                      <a:pt x="11898" y="3631"/>
                      <a:pt x="11960" y="3578"/>
                      <a:pt x="12013" y="3527"/>
                    </a:cubicBezTo>
                    <a:lnTo>
                      <a:pt x="12013" y="3527"/>
                    </a:lnTo>
                    <a:cubicBezTo>
                      <a:pt x="12013" y="3610"/>
                      <a:pt x="12013" y="3693"/>
                      <a:pt x="12002" y="3786"/>
                    </a:cubicBezTo>
                    <a:cubicBezTo>
                      <a:pt x="12002" y="3827"/>
                      <a:pt x="12043" y="3869"/>
                      <a:pt x="12085" y="3869"/>
                    </a:cubicBezTo>
                    <a:cubicBezTo>
                      <a:pt x="12137" y="3869"/>
                      <a:pt x="12179" y="3838"/>
                      <a:pt x="12179" y="3786"/>
                    </a:cubicBezTo>
                    <a:cubicBezTo>
                      <a:pt x="12189" y="3412"/>
                      <a:pt x="12189" y="3112"/>
                      <a:pt x="12158" y="2822"/>
                    </a:cubicBezTo>
                    <a:cubicBezTo>
                      <a:pt x="12126" y="2479"/>
                      <a:pt x="12054" y="2168"/>
                      <a:pt x="11940" y="1898"/>
                    </a:cubicBezTo>
                    <a:cubicBezTo>
                      <a:pt x="11950" y="1877"/>
                      <a:pt x="11940" y="1847"/>
                      <a:pt x="11919" y="1826"/>
                    </a:cubicBezTo>
                    <a:cubicBezTo>
                      <a:pt x="11909" y="1805"/>
                      <a:pt x="11888" y="1794"/>
                      <a:pt x="11857" y="1794"/>
                    </a:cubicBezTo>
                    <a:cubicBezTo>
                      <a:pt x="11847" y="1794"/>
                      <a:pt x="11815" y="1805"/>
                      <a:pt x="11805" y="1815"/>
                    </a:cubicBezTo>
                    <a:cubicBezTo>
                      <a:pt x="11753" y="1857"/>
                      <a:pt x="11711" y="1898"/>
                      <a:pt x="11660" y="1930"/>
                    </a:cubicBezTo>
                    <a:cubicBezTo>
                      <a:pt x="11317" y="2158"/>
                      <a:pt x="10923" y="2354"/>
                      <a:pt x="10467" y="2510"/>
                    </a:cubicBezTo>
                    <a:lnTo>
                      <a:pt x="10487" y="2510"/>
                    </a:lnTo>
                    <a:cubicBezTo>
                      <a:pt x="9793" y="2749"/>
                      <a:pt x="9056" y="2884"/>
                      <a:pt x="8341" y="3008"/>
                    </a:cubicBezTo>
                    <a:cubicBezTo>
                      <a:pt x="8009" y="3071"/>
                      <a:pt x="7677" y="3122"/>
                      <a:pt x="7345" y="3195"/>
                    </a:cubicBezTo>
                    <a:cubicBezTo>
                      <a:pt x="6743" y="3329"/>
                      <a:pt x="6255" y="3475"/>
                      <a:pt x="5820" y="3651"/>
                    </a:cubicBezTo>
                    <a:cubicBezTo>
                      <a:pt x="5332" y="3859"/>
                      <a:pt x="4886" y="4139"/>
                      <a:pt x="4503" y="4471"/>
                    </a:cubicBezTo>
                    <a:cubicBezTo>
                      <a:pt x="4191" y="3963"/>
                      <a:pt x="3849" y="3403"/>
                      <a:pt x="3475" y="2873"/>
                    </a:cubicBezTo>
                    <a:cubicBezTo>
                      <a:pt x="3403" y="2769"/>
                      <a:pt x="3330" y="2676"/>
                      <a:pt x="3258" y="2573"/>
                    </a:cubicBezTo>
                    <a:lnTo>
                      <a:pt x="3185" y="2469"/>
                    </a:lnTo>
                    <a:cubicBezTo>
                      <a:pt x="3102" y="2354"/>
                      <a:pt x="3019" y="2241"/>
                      <a:pt x="2936" y="2116"/>
                    </a:cubicBezTo>
                    <a:lnTo>
                      <a:pt x="2874" y="2033"/>
                    </a:lnTo>
                    <a:cubicBezTo>
                      <a:pt x="2718" y="1826"/>
                      <a:pt x="2573" y="1608"/>
                      <a:pt x="2407" y="1390"/>
                    </a:cubicBezTo>
                    <a:cubicBezTo>
                      <a:pt x="2179" y="1089"/>
                      <a:pt x="1981" y="851"/>
                      <a:pt x="1785" y="632"/>
                    </a:cubicBezTo>
                    <a:cubicBezTo>
                      <a:pt x="1536" y="374"/>
                      <a:pt x="1297" y="166"/>
                      <a:pt x="1059" y="10"/>
                    </a:cubicBezTo>
                    <a:cubicBezTo>
                      <a:pt x="996" y="0"/>
                      <a:pt x="923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04;p50"/>
              <p:cNvSpPr/>
              <p:nvPr/>
            </p:nvSpPr>
            <p:spPr>
              <a:xfrm>
                <a:off x="4444850" y="3351075"/>
                <a:ext cx="206450" cy="22487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8995" extrusionOk="0">
                    <a:moveTo>
                      <a:pt x="7449" y="0"/>
                    </a:moveTo>
                    <a:cubicBezTo>
                      <a:pt x="7428" y="11"/>
                      <a:pt x="7407" y="11"/>
                      <a:pt x="7386" y="21"/>
                    </a:cubicBezTo>
                    <a:lnTo>
                      <a:pt x="4150" y="737"/>
                    </a:lnTo>
                    <a:cubicBezTo>
                      <a:pt x="2833" y="1038"/>
                      <a:pt x="1515" y="1328"/>
                      <a:pt x="208" y="1618"/>
                    </a:cubicBezTo>
                    <a:lnTo>
                      <a:pt x="167" y="1629"/>
                    </a:lnTo>
                    <a:lnTo>
                      <a:pt x="115" y="1639"/>
                    </a:lnTo>
                    <a:cubicBezTo>
                      <a:pt x="84" y="1639"/>
                      <a:pt x="63" y="1660"/>
                      <a:pt x="53" y="1681"/>
                    </a:cubicBezTo>
                    <a:cubicBezTo>
                      <a:pt x="53" y="1691"/>
                      <a:pt x="42" y="1691"/>
                      <a:pt x="42" y="1691"/>
                    </a:cubicBezTo>
                    <a:cubicBezTo>
                      <a:pt x="22" y="1712"/>
                      <a:pt x="12" y="1733"/>
                      <a:pt x="12" y="1754"/>
                    </a:cubicBezTo>
                    <a:cubicBezTo>
                      <a:pt x="1" y="3237"/>
                      <a:pt x="105" y="4741"/>
                      <a:pt x="208" y="6141"/>
                    </a:cubicBezTo>
                    <a:cubicBezTo>
                      <a:pt x="229" y="6442"/>
                      <a:pt x="261" y="6754"/>
                      <a:pt x="281" y="7065"/>
                    </a:cubicBezTo>
                    <a:cubicBezTo>
                      <a:pt x="333" y="7666"/>
                      <a:pt x="374" y="8289"/>
                      <a:pt x="427" y="8900"/>
                    </a:cubicBezTo>
                    <a:cubicBezTo>
                      <a:pt x="427" y="8921"/>
                      <a:pt x="437" y="8942"/>
                      <a:pt x="457" y="8953"/>
                    </a:cubicBezTo>
                    <a:cubicBezTo>
                      <a:pt x="478" y="8973"/>
                      <a:pt x="499" y="8994"/>
                      <a:pt x="530" y="8994"/>
                    </a:cubicBezTo>
                    <a:cubicBezTo>
                      <a:pt x="540" y="8994"/>
                      <a:pt x="540" y="8994"/>
                      <a:pt x="551" y="8983"/>
                    </a:cubicBezTo>
                    <a:lnTo>
                      <a:pt x="2407" y="8641"/>
                    </a:lnTo>
                    <a:lnTo>
                      <a:pt x="4275" y="8289"/>
                    </a:lnTo>
                    <a:lnTo>
                      <a:pt x="6121" y="7946"/>
                    </a:lnTo>
                    <a:lnTo>
                      <a:pt x="7978" y="7593"/>
                    </a:lnTo>
                    <a:cubicBezTo>
                      <a:pt x="8040" y="7583"/>
                      <a:pt x="8092" y="7573"/>
                      <a:pt x="8154" y="7563"/>
                    </a:cubicBezTo>
                    <a:lnTo>
                      <a:pt x="8175" y="7552"/>
                    </a:lnTo>
                    <a:lnTo>
                      <a:pt x="8186" y="7552"/>
                    </a:lnTo>
                    <a:cubicBezTo>
                      <a:pt x="8206" y="7552"/>
                      <a:pt x="8237" y="7531"/>
                      <a:pt x="8248" y="7500"/>
                    </a:cubicBezTo>
                    <a:cubicBezTo>
                      <a:pt x="8258" y="7480"/>
                      <a:pt x="8258" y="7459"/>
                      <a:pt x="8258" y="7438"/>
                    </a:cubicBezTo>
                    <a:lnTo>
                      <a:pt x="8133" y="6100"/>
                    </a:lnTo>
                    <a:lnTo>
                      <a:pt x="7988" y="4627"/>
                    </a:lnTo>
                    <a:lnTo>
                      <a:pt x="7791" y="2531"/>
                    </a:lnTo>
                    <a:lnTo>
                      <a:pt x="7605" y="664"/>
                    </a:lnTo>
                    <a:lnTo>
                      <a:pt x="7605" y="633"/>
                    </a:lnTo>
                    <a:lnTo>
                      <a:pt x="7552" y="156"/>
                    </a:lnTo>
                    <a:lnTo>
                      <a:pt x="7552" y="136"/>
                    </a:lnTo>
                    <a:lnTo>
                      <a:pt x="7552" y="125"/>
                    </a:lnTo>
                    <a:lnTo>
                      <a:pt x="7552" y="104"/>
                    </a:lnTo>
                    <a:lnTo>
                      <a:pt x="7552" y="73"/>
                    </a:lnTo>
                    <a:cubicBezTo>
                      <a:pt x="7543" y="32"/>
                      <a:pt x="7511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505;p50"/>
              <p:cNvSpPr/>
              <p:nvPr/>
            </p:nvSpPr>
            <p:spPr>
              <a:xfrm>
                <a:off x="4315975" y="3279500"/>
                <a:ext cx="111800" cy="283475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11339" extrusionOk="0">
                    <a:moveTo>
                      <a:pt x="1" y="0"/>
                    </a:moveTo>
                    <a:cubicBezTo>
                      <a:pt x="1" y="83"/>
                      <a:pt x="11" y="166"/>
                      <a:pt x="11" y="249"/>
                    </a:cubicBezTo>
                    <a:lnTo>
                      <a:pt x="11" y="260"/>
                    </a:lnTo>
                    <a:cubicBezTo>
                      <a:pt x="11" y="270"/>
                      <a:pt x="22" y="281"/>
                      <a:pt x="22" y="291"/>
                    </a:cubicBezTo>
                    <a:cubicBezTo>
                      <a:pt x="22" y="364"/>
                      <a:pt x="32" y="447"/>
                      <a:pt x="42" y="519"/>
                    </a:cubicBezTo>
                    <a:cubicBezTo>
                      <a:pt x="42" y="623"/>
                      <a:pt x="42" y="726"/>
                      <a:pt x="52" y="820"/>
                    </a:cubicBezTo>
                    <a:lnTo>
                      <a:pt x="52" y="851"/>
                    </a:lnTo>
                    <a:lnTo>
                      <a:pt x="52" y="862"/>
                    </a:lnTo>
                    <a:lnTo>
                      <a:pt x="52" y="913"/>
                    </a:lnTo>
                    <a:cubicBezTo>
                      <a:pt x="63" y="924"/>
                      <a:pt x="63" y="934"/>
                      <a:pt x="63" y="945"/>
                    </a:cubicBezTo>
                    <a:cubicBezTo>
                      <a:pt x="63" y="1090"/>
                      <a:pt x="63" y="1235"/>
                      <a:pt x="73" y="1390"/>
                    </a:cubicBezTo>
                    <a:lnTo>
                      <a:pt x="73" y="1484"/>
                    </a:lnTo>
                    <a:lnTo>
                      <a:pt x="73" y="1494"/>
                    </a:lnTo>
                    <a:cubicBezTo>
                      <a:pt x="84" y="1650"/>
                      <a:pt x="94" y="1805"/>
                      <a:pt x="94" y="1961"/>
                    </a:cubicBezTo>
                    <a:lnTo>
                      <a:pt x="354" y="7033"/>
                    </a:lnTo>
                    <a:cubicBezTo>
                      <a:pt x="374" y="7355"/>
                      <a:pt x="395" y="7676"/>
                      <a:pt x="405" y="7988"/>
                    </a:cubicBezTo>
                    <a:lnTo>
                      <a:pt x="1982" y="9388"/>
                    </a:lnTo>
                    <a:lnTo>
                      <a:pt x="2677" y="10011"/>
                    </a:lnTo>
                    <a:lnTo>
                      <a:pt x="4150" y="11328"/>
                    </a:lnTo>
                    <a:cubicBezTo>
                      <a:pt x="4160" y="11338"/>
                      <a:pt x="4171" y="11338"/>
                      <a:pt x="4192" y="11338"/>
                    </a:cubicBezTo>
                    <a:cubicBezTo>
                      <a:pt x="4212" y="11338"/>
                      <a:pt x="4243" y="11328"/>
                      <a:pt x="4254" y="11318"/>
                    </a:cubicBezTo>
                    <a:lnTo>
                      <a:pt x="4264" y="11318"/>
                    </a:lnTo>
                    <a:cubicBezTo>
                      <a:pt x="4285" y="11318"/>
                      <a:pt x="4295" y="11307"/>
                      <a:pt x="4316" y="11307"/>
                    </a:cubicBezTo>
                    <a:cubicBezTo>
                      <a:pt x="4326" y="11297"/>
                      <a:pt x="4347" y="11276"/>
                      <a:pt x="4347" y="11255"/>
                    </a:cubicBezTo>
                    <a:cubicBezTo>
                      <a:pt x="4471" y="10529"/>
                      <a:pt x="4471" y="9783"/>
                      <a:pt x="4461" y="9098"/>
                    </a:cubicBezTo>
                    <a:cubicBezTo>
                      <a:pt x="4441" y="8506"/>
                      <a:pt x="4420" y="7739"/>
                      <a:pt x="4368" y="6961"/>
                    </a:cubicBezTo>
                    <a:cubicBezTo>
                      <a:pt x="4295" y="6027"/>
                      <a:pt x="4192" y="5249"/>
                      <a:pt x="4036" y="4523"/>
                    </a:cubicBezTo>
                    <a:cubicBezTo>
                      <a:pt x="4036" y="4502"/>
                      <a:pt x="4015" y="4481"/>
                      <a:pt x="4005" y="4472"/>
                    </a:cubicBezTo>
                    <a:cubicBezTo>
                      <a:pt x="3206" y="3589"/>
                      <a:pt x="2417" y="2697"/>
                      <a:pt x="1619" y="18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506;p50"/>
              <p:cNvSpPr/>
              <p:nvPr/>
            </p:nvSpPr>
            <p:spPr>
              <a:xfrm>
                <a:off x="4414250" y="3399575"/>
                <a:ext cx="347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20" extrusionOk="0">
                    <a:moveTo>
                      <a:pt x="63" y="0"/>
                    </a:moveTo>
                    <a:cubicBezTo>
                      <a:pt x="42" y="10"/>
                      <a:pt x="22" y="31"/>
                      <a:pt x="22" y="52"/>
                    </a:cubicBezTo>
                    <a:cubicBezTo>
                      <a:pt x="1" y="83"/>
                      <a:pt x="12" y="146"/>
                      <a:pt x="63" y="156"/>
                    </a:cubicBezTo>
                    <a:cubicBezTo>
                      <a:pt x="261" y="229"/>
                      <a:pt x="478" y="291"/>
                      <a:pt x="696" y="312"/>
                    </a:cubicBezTo>
                    <a:cubicBezTo>
                      <a:pt x="748" y="317"/>
                      <a:pt x="805" y="319"/>
                      <a:pt x="862" y="319"/>
                    </a:cubicBezTo>
                    <a:cubicBezTo>
                      <a:pt x="919" y="319"/>
                      <a:pt x="976" y="317"/>
                      <a:pt x="1028" y="312"/>
                    </a:cubicBezTo>
                    <a:cubicBezTo>
                      <a:pt x="1142" y="291"/>
                      <a:pt x="1246" y="249"/>
                      <a:pt x="1339" y="197"/>
                    </a:cubicBezTo>
                    <a:cubicBezTo>
                      <a:pt x="1381" y="176"/>
                      <a:pt x="1391" y="114"/>
                      <a:pt x="1360" y="83"/>
                    </a:cubicBezTo>
                    <a:cubicBezTo>
                      <a:pt x="1348" y="58"/>
                      <a:pt x="1323" y="44"/>
                      <a:pt x="1297" y="44"/>
                    </a:cubicBezTo>
                    <a:cubicBezTo>
                      <a:pt x="1280" y="44"/>
                      <a:pt x="1262" y="50"/>
                      <a:pt x="1246" y="63"/>
                    </a:cubicBezTo>
                    <a:cubicBezTo>
                      <a:pt x="1236" y="63"/>
                      <a:pt x="1225" y="73"/>
                      <a:pt x="1215" y="73"/>
                    </a:cubicBezTo>
                    <a:cubicBezTo>
                      <a:pt x="1163" y="104"/>
                      <a:pt x="1111" y="125"/>
                      <a:pt x="1059" y="135"/>
                    </a:cubicBezTo>
                    <a:cubicBezTo>
                      <a:pt x="976" y="156"/>
                      <a:pt x="883" y="156"/>
                      <a:pt x="800" y="156"/>
                    </a:cubicBezTo>
                    <a:cubicBezTo>
                      <a:pt x="634" y="146"/>
                      <a:pt x="478" y="114"/>
                      <a:pt x="323" y="73"/>
                    </a:cubicBezTo>
                    <a:cubicBezTo>
                      <a:pt x="261" y="52"/>
                      <a:pt x="188" y="31"/>
                      <a:pt x="125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507;p50"/>
              <p:cNvSpPr/>
              <p:nvPr/>
            </p:nvSpPr>
            <p:spPr>
              <a:xfrm>
                <a:off x="4408550" y="3383225"/>
                <a:ext cx="57875" cy="195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7812" extrusionOk="0">
                    <a:moveTo>
                      <a:pt x="115" y="1"/>
                    </a:moveTo>
                    <a:cubicBezTo>
                      <a:pt x="94" y="1"/>
                      <a:pt x="74" y="11"/>
                      <a:pt x="53" y="32"/>
                    </a:cubicBezTo>
                    <a:cubicBezTo>
                      <a:pt x="21" y="42"/>
                      <a:pt x="1" y="74"/>
                      <a:pt x="1" y="104"/>
                    </a:cubicBezTo>
                    <a:lnTo>
                      <a:pt x="115" y="1951"/>
                    </a:lnTo>
                    <a:lnTo>
                      <a:pt x="219" y="3797"/>
                    </a:lnTo>
                    <a:lnTo>
                      <a:pt x="416" y="7075"/>
                    </a:lnTo>
                    <a:lnTo>
                      <a:pt x="416" y="7086"/>
                    </a:lnTo>
                    <a:lnTo>
                      <a:pt x="416" y="7096"/>
                    </a:lnTo>
                    <a:lnTo>
                      <a:pt x="426" y="7179"/>
                    </a:lnTo>
                    <a:cubicBezTo>
                      <a:pt x="426" y="7199"/>
                      <a:pt x="436" y="7220"/>
                      <a:pt x="447" y="7241"/>
                    </a:cubicBezTo>
                    <a:cubicBezTo>
                      <a:pt x="499" y="7314"/>
                      <a:pt x="551" y="7365"/>
                      <a:pt x="602" y="7407"/>
                    </a:cubicBezTo>
                    <a:cubicBezTo>
                      <a:pt x="665" y="7459"/>
                      <a:pt x="727" y="7511"/>
                      <a:pt x="800" y="7552"/>
                    </a:cubicBezTo>
                    <a:cubicBezTo>
                      <a:pt x="934" y="7635"/>
                      <a:pt x="1090" y="7697"/>
                      <a:pt x="1266" y="7750"/>
                    </a:cubicBezTo>
                    <a:cubicBezTo>
                      <a:pt x="1422" y="7791"/>
                      <a:pt x="1588" y="7812"/>
                      <a:pt x="1764" y="7812"/>
                    </a:cubicBezTo>
                    <a:lnTo>
                      <a:pt x="1785" y="7812"/>
                    </a:lnTo>
                    <a:cubicBezTo>
                      <a:pt x="1951" y="7812"/>
                      <a:pt x="2096" y="7791"/>
                      <a:pt x="2231" y="7739"/>
                    </a:cubicBezTo>
                    <a:cubicBezTo>
                      <a:pt x="2252" y="7729"/>
                      <a:pt x="2273" y="7718"/>
                      <a:pt x="2283" y="7697"/>
                    </a:cubicBezTo>
                    <a:cubicBezTo>
                      <a:pt x="2283" y="7697"/>
                      <a:pt x="2283" y="7687"/>
                      <a:pt x="2294" y="7687"/>
                    </a:cubicBezTo>
                    <a:cubicBezTo>
                      <a:pt x="2303" y="7667"/>
                      <a:pt x="2314" y="7646"/>
                      <a:pt x="2303" y="7635"/>
                    </a:cubicBezTo>
                    <a:lnTo>
                      <a:pt x="2303" y="7614"/>
                    </a:lnTo>
                    <a:lnTo>
                      <a:pt x="2303" y="7604"/>
                    </a:lnTo>
                    <a:lnTo>
                      <a:pt x="2303" y="7594"/>
                    </a:lnTo>
                    <a:cubicBezTo>
                      <a:pt x="2294" y="7407"/>
                      <a:pt x="2283" y="7210"/>
                      <a:pt x="2273" y="7024"/>
                    </a:cubicBezTo>
                    <a:lnTo>
                      <a:pt x="2252" y="6795"/>
                    </a:lnTo>
                    <a:lnTo>
                      <a:pt x="2211" y="6162"/>
                    </a:lnTo>
                    <a:cubicBezTo>
                      <a:pt x="2190" y="5758"/>
                      <a:pt x="2158" y="5353"/>
                      <a:pt x="2138" y="4938"/>
                    </a:cubicBezTo>
                    <a:lnTo>
                      <a:pt x="2024" y="3175"/>
                    </a:lnTo>
                    <a:lnTo>
                      <a:pt x="1909" y="1411"/>
                    </a:lnTo>
                    <a:cubicBezTo>
                      <a:pt x="1889" y="1017"/>
                      <a:pt x="1858" y="613"/>
                      <a:pt x="1837" y="219"/>
                    </a:cubicBezTo>
                    <a:cubicBezTo>
                      <a:pt x="1826" y="166"/>
                      <a:pt x="1796" y="136"/>
                      <a:pt x="1743" y="136"/>
                    </a:cubicBezTo>
                    <a:lnTo>
                      <a:pt x="1671" y="136"/>
                    </a:lnTo>
                    <a:cubicBezTo>
                      <a:pt x="1640" y="146"/>
                      <a:pt x="1609" y="146"/>
                      <a:pt x="1567" y="157"/>
                    </a:cubicBezTo>
                    <a:cubicBezTo>
                      <a:pt x="1422" y="177"/>
                      <a:pt x="1266" y="187"/>
                      <a:pt x="1121" y="187"/>
                    </a:cubicBezTo>
                    <a:cubicBezTo>
                      <a:pt x="1007" y="187"/>
                      <a:pt x="893" y="177"/>
                      <a:pt x="779" y="166"/>
                    </a:cubicBezTo>
                    <a:lnTo>
                      <a:pt x="768" y="166"/>
                    </a:lnTo>
                    <a:cubicBezTo>
                      <a:pt x="561" y="146"/>
                      <a:pt x="385" y="104"/>
                      <a:pt x="229" y="42"/>
                    </a:cubicBezTo>
                    <a:cubicBezTo>
                      <a:pt x="208" y="32"/>
                      <a:pt x="187" y="21"/>
                      <a:pt x="157" y="11"/>
                    </a:cubicBezTo>
                    <a:cubicBezTo>
                      <a:pt x="146" y="11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508;p50"/>
              <p:cNvSpPr/>
              <p:nvPr/>
            </p:nvSpPr>
            <p:spPr>
              <a:xfrm>
                <a:off x="4412975" y="3399825"/>
                <a:ext cx="389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65" extrusionOk="0">
                    <a:moveTo>
                      <a:pt x="52" y="0"/>
                    </a:moveTo>
                    <a:cubicBezTo>
                      <a:pt x="31" y="11"/>
                      <a:pt x="10" y="32"/>
                      <a:pt x="0" y="53"/>
                    </a:cubicBezTo>
                    <a:lnTo>
                      <a:pt x="0" y="115"/>
                    </a:lnTo>
                    <a:cubicBezTo>
                      <a:pt x="10" y="136"/>
                      <a:pt x="31" y="146"/>
                      <a:pt x="42" y="156"/>
                    </a:cubicBezTo>
                    <a:cubicBezTo>
                      <a:pt x="284" y="300"/>
                      <a:pt x="561" y="364"/>
                      <a:pt x="838" y="364"/>
                    </a:cubicBezTo>
                    <a:cubicBezTo>
                      <a:pt x="1059" y="364"/>
                      <a:pt x="1280" y="323"/>
                      <a:pt x="1483" y="249"/>
                    </a:cubicBezTo>
                    <a:cubicBezTo>
                      <a:pt x="1525" y="229"/>
                      <a:pt x="1556" y="187"/>
                      <a:pt x="1536" y="136"/>
                    </a:cubicBezTo>
                    <a:cubicBezTo>
                      <a:pt x="1528" y="105"/>
                      <a:pt x="1498" y="86"/>
                      <a:pt x="1466" y="86"/>
                    </a:cubicBezTo>
                    <a:cubicBezTo>
                      <a:pt x="1455" y="86"/>
                      <a:pt x="1443" y="89"/>
                      <a:pt x="1432" y="94"/>
                    </a:cubicBezTo>
                    <a:lnTo>
                      <a:pt x="1214" y="156"/>
                    </a:lnTo>
                    <a:lnTo>
                      <a:pt x="1234" y="156"/>
                    </a:lnTo>
                    <a:cubicBezTo>
                      <a:pt x="1079" y="187"/>
                      <a:pt x="923" y="198"/>
                      <a:pt x="778" y="198"/>
                    </a:cubicBezTo>
                    <a:cubicBezTo>
                      <a:pt x="654" y="187"/>
                      <a:pt x="529" y="177"/>
                      <a:pt x="415" y="136"/>
                    </a:cubicBezTo>
                    <a:cubicBezTo>
                      <a:pt x="312" y="104"/>
                      <a:pt x="208" y="63"/>
                      <a:pt x="114" y="11"/>
                    </a:cubicBezTo>
                    <a:cubicBezTo>
                      <a:pt x="104" y="0"/>
                      <a:pt x="93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509;p50"/>
              <p:cNvSpPr/>
              <p:nvPr/>
            </p:nvSpPr>
            <p:spPr>
              <a:xfrm>
                <a:off x="4414775" y="3416950"/>
                <a:ext cx="36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40" extrusionOk="0">
                    <a:moveTo>
                      <a:pt x="94" y="0"/>
                    </a:moveTo>
                    <a:cubicBezTo>
                      <a:pt x="63" y="0"/>
                      <a:pt x="32" y="21"/>
                      <a:pt x="21" y="52"/>
                    </a:cubicBezTo>
                    <a:cubicBezTo>
                      <a:pt x="1" y="94"/>
                      <a:pt x="21" y="145"/>
                      <a:pt x="63" y="166"/>
                    </a:cubicBezTo>
                    <a:cubicBezTo>
                      <a:pt x="270" y="249"/>
                      <a:pt x="499" y="311"/>
                      <a:pt x="727" y="332"/>
                    </a:cubicBezTo>
                    <a:cubicBezTo>
                      <a:pt x="777" y="337"/>
                      <a:pt x="828" y="339"/>
                      <a:pt x="880" y="339"/>
                    </a:cubicBezTo>
                    <a:cubicBezTo>
                      <a:pt x="1062" y="339"/>
                      <a:pt x="1250" y="307"/>
                      <a:pt x="1411" y="218"/>
                    </a:cubicBezTo>
                    <a:cubicBezTo>
                      <a:pt x="1432" y="207"/>
                      <a:pt x="1453" y="198"/>
                      <a:pt x="1464" y="177"/>
                    </a:cubicBezTo>
                    <a:cubicBezTo>
                      <a:pt x="1474" y="156"/>
                      <a:pt x="1474" y="135"/>
                      <a:pt x="1464" y="115"/>
                    </a:cubicBezTo>
                    <a:cubicBezTo>
                      <a:pt x="1453" y="94"/>
                      <a:pt x="1443" y="73"/>
                      <a:pt x="1422" y="73"/>
                    </a:cubicBezTo>
                    <a:cubicBezTo>
                      <a:pt x="1407" y="65"/>
                      <a:pt x="1393" y="58"/>
                      <a:pt x="1378" y="58"/>
                    </a:cubicBezTo>
                    <a:cubicBezTo>
                      <a:pt x="1372" y="58"/>
                      <a:pt x="1366" y="59"/>
                      <a:pt x="1360" y="62"/>
                    </a:cubicBezTo>
                    <a:cubicBezTo>
                      <a:pt x="1287" y="104"/>
                      <a:pt x="1215" y="125"/>
                      <a:pt x="1142" y="145"/>
                    </a:cubicBezTo>
                    <a:cubicBezTo>
                      <a:pt x="1038" y="166"/>
                      <a:pt x="934" y="177"/>
                      <a:pt x="820" y="177"/>
                    </a:cubicBezTo>
                    <a:cubicBezTo>
                      <a:pt x="664" y="166"/>
                      <a:pt x="509" y="135"/>
                      <a:pt x="364" y="94"/>
                    </a:cubicBezTo>
                    <a:cubicBezTo>
                      <a:pt x="281" y="73"/>
                      <a:pt x="208" y="42"/>
                      <a:pt x="136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510;p50"/>
              <p:cNvSpPr/>
              <p:nvPr/>
            </p:nvSpPr>
            <p:spPr>
              <a:xfrm>
                <a:off x="4295750" y="3331875"/>
                <a:ext cx="6512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466" extrusionOk="0">
                    <a:moveTo>
                      <a:pt x="1515" y="1"/>
                    </a:moveTo>
                    <a:cubicBezTo>
                      <a:pt x="1463" y="1"/>
                      <a:pt x="1412" y="11"/>
                      <a:pt x="1359" y="32"/>
                    </a:cubicBezTo>
                    <a:cubicBezTo>
                      <a:pt x="1339" y="42"/>
                      <a:pt x="1318" y="53"/>
                      <a:pt x="1308" y="63"/>
                    </a:cubicBezTo>
                    <a:cubicBezTo>
                      <a:pt x="1266" y="74"/>
                      <a:pt x="1235" y="84"/>
                      <a:pt x="1204" y="104"/>
                    </a:cubicBezTo>
                    <a:cubicBezTo>
                      <a:pt x="1110" y="136"/>
                      <a:pt x="1038" y="187"/>
                      <a:pt x="955" y="229"/>
                    </a:cubicBezTo>
                    <a:cubicBezTo>
                      <a:pt x="831" y="312"/>
                      <a:pt x="727" y="385"/>
                      <a:pt x="633" y="457"/>
                    </a:cubicBezTo>
                    <a:cubicBezTo>
                      <a:pt x="540" y="540"/>
                      <a:pt x="436" y="634"/>
                      <a:pt x="353" y="727"/>
                    </a:cubicBezTo>
                    <a:cubicBezTo>
                      <a:pt x="270" y="821"/>
                      <a:pt x="197" y="924"/>
                      <a:pt x="146" y="1038"/>
                    </a:cubicBezTo>
                    <a:cubicBezTo>
                      <a:pt x="114" y="1090"/>
                      <a:pt x="94" y="1142"/>
                      <a:pt x="73" y="1194"/>
                    </a:cubicBezTo>
                    <a:cubicBezTo>
                      <a:pt x="52" y="1256"/>
                      <a:pt x="42" y="1328"/>
                      <a:pt x="22" y="1381"/>
                    </a:cubicBezTo>
                    <a:cubicBezTo>
                      <a:pt x="1" y="1494"/>
                      <a:pt x="1" y="1619"/>
                      <a:pt x="11" y="1754"/>
                    </a:cubicBezTo>
                    <a:cubicBezTo>
                      <a:pt x="22" y="1879"/>
                      <a:pt x="52" y="2003"/>
                      <a:pt x="105" y="2148"/>
                    </a:cubicBezTo>
                    <a:cubicBezTo>
                      <a:pt x="188" y="2386"/>
                      <a:pt x="333" y="2615"/>
                      <a:pt x="540" y="2843"/>
                    </a:cubicBezTo>
                    <a:cubicBezTo>
                      <a:pt x="758" y="3071"/>
                      <a:pt x="986" y="3248"/>
                      <a:pt x="1225" y="3352"/>
                    </a:cubicBezTo>
                    <a:cubicBezTo>
                      <a:pt x="1339" y="3403"/>
                      <a:pt x="1463" y="3435"/>
                      <a:pt x="1598" y="3455"/>
                    </a:cubicBezTo>
                    <a:cubicBezTo>
                      <a:pt x="1629" y="3455"/>
                      <a:pt x="1670" y="3465"/>
                      <a:pt x="1702" y="3465"/>
                    </a:cubicBezTo>
                    <a:cubicBezTo>
                      <a:pt x="1764" y="3465"/>
                      <a:pt x="1816" y="3455"/>
                      <a:pt x="1868" y="3435"/>
                    </a:cubicBezTo>
                    <a:lnTo>
                      <a:pt x="1930" y="3403"/>
                    </a:lnTo>
                    <a:cubicBezTo>
                      <a:pt x="1951" y="3382"/>
                      <a:pt x="1961" y="3362"/>
                      <a:pt x="1982" y="3331"/>
                    </a:cubicBezTo>
                    <a:cubicBezTo>
                      <a:pt x="1982" y="3320"/>
                      <a:pt x="1992" y="3299"/>
                      <a:pt x="1992" y="3269"/>
                    </a:cubicBezTo>
                    <a:cubicBezTo>
                      <a:pt x="1992" y="3248"/>
                      <a:pt x="1992" y="3227"/>
                      <a:pt x="1982" y="3196"/>
                    </a:cubicBezTo>
                    <a:cubicBezTo>
                      <a:pt x="1972" y="3154"/>
                      <a:pt x="1951" y="3103"/>
                      <a:pt x="1919" y="3050"/>
                    </a:cubicBezTo>
                    <a:cubicBezTo>
                      <a:pt x="1889" y="2999"/>
                      <a:pt x="1857" y="2947"/>
                      <a:pt x="1806" y="2895"/>
                    </a:cubicBezTo>
                    <a:cubicBezTo>
                      <a:pt x="1743" y="2812"/>
                      <a:pt x="1660" y="2729"/>
                      <a:pt x="1567" y="2635"/>
                    </a:cubicBezTo>
                    <a:lnTo>
                      <a:pt x="1567" y="2635"/>
                    </a:lnTo>
                    <a:cubicBezTo>
                      <a:pt x="1629" y="2656"/>
                      <a:pt x="1702" y="2677"/>
                      <a:pt x="1774" y="2698"/>
                    </a:cubicBezTo>
                    <a:cubicBezTo>
                      <a:pt x="1878" y="2708"/>
                      <a:pt x="1972" y="2718"/>
                      <a:pt x="2055" y="2718"/>
                    </a:cubicBezTo>
                    <a:lnTo>
                      <a:pt x="2127" y="2718"/>
                    </a:lnTo>
                    <a:cubicBezTo>
                      <a:pt x="2251" y="2718"/>
                      <a:pt x="2345" y="2688"/>
                      <a:pt x="2438" y="2625"/>
                    </a:cubicBezTo>
                    <a:cubicBezTo>
                      <a:pt x="2470" y="2605"/>
                      <a:pt x="2500" y="2573"/>
                      <a:pt x="2532" y="2532"/>
                    </a:cubicBezTo>
                    <a:cubicBezTo>
                      <a:pt x="2553" y="2501"/>
                      <a:pt x="2573" y="2469"/>
                      <a:pt x="2583" y="2449"/>
                    </a:cubicBezTo>
                    <a:cubicBezTo>
                      <a:pt x="2604" y="2407"/>
                      <a:pt x="2604" y="2377"/>
                      <a:pt x="2604" y="2345"/>
                    </a:cubicBezTo>
                    <a:cubicBezTo>
                      <a:pt x="2604" y="2314"/>
                      <a:pt x="2594" y="2283"/>
                      <a:pt x="2573" y="2241"/>
                    </a:cubicBezTo>
                    <a:cubicBezTo>
                      <a:pt x="2542" y="2190"/>
                      <a:pt x="2490" y="2148"/>
                      <a:pt x="2438" y="2117"/>
                    </a:cubicBezTo>
                    <a:cubicBezTo>
                      <a:pt x="2376" y="2075"/>
                      <a:pt x="2304" y="2045"/>
                      <a:pt x="2241" y="2024"/>
                    </a:cubicBezTo>
                    <a:cubicBezTo>
                      <a:pt x="2200" y="2003"/>
                      <a:pt x="2158" y="1992"/>
                      <a:pt x="2106" y="1982"/>
                    </a:cubicBezTo>
                    <a:lnTo>
                      <a:pt x="2117" y="1982"/>
                    </a:lnTo>
                    <a:cubicBezTo>
                      <a:pt x="2138" y="1982"/>
                      <a:pt x="2148" y="1982"/>
                      <a:pt x="2158" y="1972"/>
                    </a:cubicBezTo>
                    <a:cubicBezTo>
                      <a:pt x="2293" y="1962"/>
                      <a:pt x="2459" y="1909"/>
                      <a:pt x="2521" y="1754"/>
                    </a:cubicBezTo>
                    <a:cubicBezTo>
                      <a:pt x="2532" y="1723"/>
                      <a:pt x="2532" y="1681"/>
                      <a:pt x="2532" y="1640"/>
                    </a:cubicBezTo>
                    <a:lnTo>
                      <a:pt x="2532" y="1588"/>
                    </a:lnTo>
                    <a:cubicBezTo>
                      <a:pt x="2521" y="1567"/>
                      <a:pt x="2521" y="1547"/>
                      <a:pt x="2511" y="1526"/>
                    </a:cubicBezTo>
                    <a:cubicBezTo>
                      <a:pt x="2480" y="1443"/>
                      <a:pt x="2417" y="1391"/>
                      <a:pt x="2355" y="1360"/>
                    </a:cubicBezTo>
                    <a:cubicBezTo>
                      <a:pt x="2272" y="1318"/>
                      <a:pt x="2189" y="1287"/>
                      <a:pt x="2085" y="1256"/>
                    </a:cubicBezTo>
                    <a:cubicBezTo>
                      <a:pt x="1972" y="1225"/>
                      <a:pt x="1857" y="1204"/>
                      <a:pt x="1753" y="1183"/>
                    </a:cubicBezTo>
                    <a:cubicBezTo>
                      <a:pt x="1681" y="1162"/>
                      <a:pt x="1619" y="1152"/>
                      <a:pt x="1546" y="1142"/>
                    </a:cubicBezTo>
                    <a:lnTo>
                      <a:pt x="1442" y="1121"/>
                    </a:lnTo>
                    <a:lnTo>
                      <a:pt x="1401" y="1121"/>
                    </a:lnTo>
                    <a:cubicBezTo>
                      <a:pt x="1432" y="1100"/>
                      <a:pt x="1463" y="1079"/>
                      <a:pt x="1495" y="1049"/>
                    </a:cubicBezTo>
                    <a:cubicBezTo>
                      <a:pt x="1578" y="987"/>
                      <a:pt x="1660" y="904"/>
                      <a:pt x="1723" y="821"/>
                    </a:cubicBezTo>
                    <a:cubicBezTo>
                      <a:pt x="1816" y="696"/>
                      <a:pt x="1961" y="457"/>
                      <a:pt x="1857" y="240"/>
                    </a:cubicBezTo>
                    <a:cubicBezTo>
                      <a:pt x="1816" y="146"/>
                      <a:pt x="1733" y="63"/>
                      <a:pt x="1640" y="21"/>
                    </a:cubicBezTo>
                    <a:cubicBezTo>
                      <a:pt x="1598" y="11"/>
                      <a:pt x="1557" y="1"/>
                      <a:pt x="151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511;p50"/>
              <p:cNvSpPr/>
              <p:nvPr/>
            </p:nvSpPr>
            <p:spPr>
              <a:xfrm>
                <a:off x="4324025" y="3373650"/>
                <a:ext cx="244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34" extrusionOk="0">
                    <a:moveTo>
                      <a:pt x="52" y="0"/>
                    </a:moveTo>
                    <a:cubicBezTo>
                      <a:pt x="42" y="0"/>
                      <a:pt x="21" y="10"/>
                      <a:pt x="11" y="21"/>
                    </a:cubicBezTo>
                    <a:cubicBezTo>
                      <a:pt x="11" y="42"/>
                      <a:pt x="0" y="52"/>
                      <a:pt x="11" y="72"/>
                    </a:cubicBezTo>
                    <a:cubicBezTo>
                      <a:pt x="11" y="83"/>
                      <a:pt x="21" y="104"/>
                      <a:pt x="32" y="114"/>
                    </a:cubicBezTo>
                    <a:cubicBezTo>
                      <a:pt x="177" y="187"/>
                      <a:pt x="322" y="238"/>
                      <a:pt x="467" y="270"/>
                    </a:cubicBezTo>
                    <a:cubicBezTo>
                      <a:pt x="602" y="306"/>
                      <a:pt x="746" y="334"/>
                      <a:pt x="884" y="334"/>
                    </a:cubicBezTo>
                    <a:cubicBezTo>
                      <a:pt x="904" y="334"/>
                      <a:pt x="924" y="333"/>
                      <a:pt x="944" y="332"/>
                    </a:cubicBezTo>
                    <a:cubicBezTo>
                      <a:pt x="965" y="332"/>
                      <a:pt x="975" y="321"/>
                      <a:pt x="975" y="301"/>
                    </a:cubicBezTo>
                    <a:cubicBezTo>
                      <a:pt x="975" y="291"/>
                      <a:pt x="965" y="270"/>
                      <a:pt x="944" y="270"/>
                    </a:cubicBezTo>
                    <a:cubicBezTo>
                      <a:pt x="871" y="270"/>
                      <a:pt x="809" y="259"/>
                      <a:pt x="737" y="249"/>
                    </a:cubicBezTo>
                    <a:cubicBezTo>
                      <a:pt x="581" y="228"/>
                      <a:pt x="436" y="166"/>
                      <a:pt x="301" y="104"/>
                    </a:cubicBezTo>
                    <a:lnTo>
                      <a:pt x="290" y="104"/>
                    </a:lnTo>
                    <a:lnTo>
                      <a:pt x="104" y="10"/>
                    </a:lnTo>
                    <a:cubicBezTo>
                      <a:pt x="94" y="0"/>
                      <a:pt x="83" y="0"/>
                      <a:pt x="6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512;p50"/>
              <p:cNvSpPr/>
              <p:nvPr/>
            </p:nvSpPr>
            <p:spPr>
              <a:xfrm>
                <a:off x="4318050" y="3388175"/>
                <a:ext cx="1662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09" extrusionOk="0">
                    <a:moveTo>
                      <a:pt x="63" y="0"/>
                    </a:moveTo>
                    <a:cubicBezTo>
                      <a:pt x="42" y="0"/>
                      <a:pt x="32" y="10"/>
                      <a:pt x="22" y="10"/>
                    </a:cubicBezTo>
                    <a:cubicBezTo>
                      <a:pt x="11" y="21"/>
                      <a:pt x="1" y="42"/>
                      <a:pt x="1" y="51"/>
                    </a:cubicBezTo>
                    <a:cubicBezTo>
                      <a:pt x="1" y="62"/>
                      <a:pt x="11" y="83"/>
                      <a:pt x="22" y="93"/>
                    </a:cubicBezTo>
                    <a:cubicBezTo>
                      <a:pt x="52" y="125"/>
                      <a:pt x="94" y="155"/>
                      <a:pt x="135" y="176"/>
                    </a:cubicBezTo>
                    <a:cubicBezTo>
                      <a:pt x="188" y="217"/>
                      <a:pt x="239" y="238"/>
                      <a:pt x="291" y="270"/>
                    </a:cubicBezTo>
                    <a:cubicBezTo>
                      <a:pt x="384" y="321"/>
                      <a:pt x="499" y="363"/>
                      <a:pt x="603" y="404"/>
                    </a:cubicBezTo>
                    <a:cubicBezTo>
                      <a:pt x="608" y="407"/>
                      <a:pt x="614" y="408"/>
                      <a:pt x="619" y="408"/>
                    </a:cubicBezTo>
                    <a:cubicBezTo>
                      <a:pt x="634" y="408"/>
                      <a:pt x="647" y="399"/>
                      <a:pt x="654" y="383"/>
                    </a:cubicBezTo>
                    <a:cubicBezTo>
                      <a:pt x="665" y="353"/>
                      <a:pt x="644" y="332"/>
                      <a:pt x="623" y="332"/>
                    </a:cubicBezTo>
                    <a:cubicBezTo>
                      <a:pt x="582" y="311"/>
                      <a:pt x="550" y="290"/>
                      <a:pt x="509" y="280"/>
                    </a:cubicBezTo>
                    <a:lnTo>
                      <a:pt x="291" y="155"/>
                    </a:lnTo>
                    <a:cubicBezTo>
                      <a:pt x="218" y="114"/>
                      <a:pt x="156" y="62"/>
                      <a:pt x="84" y="10"/>
                    </a:cubicBezTo>
                    <a:cubicBezTo>
                      <a:pt x="73" y="0"/>
                      <a:pt x="63" y="0"/>
                      <a:pt x="6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513;p50"/>
              <p:cNvSpPr/>
              <p:nvPr/>
            </p:nvSpPr>
            <p:spPr>
              <a:xfrm>
                <a:off x="4326875" y="3619225"/>
                <a:ext cx="16652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3112" extrusionOk="0">
                    <a:moveTo>
                      <a:pt x="4440" y="0"/>
                    </a:moveTo>
                    <a:cubicBezTo>
                      <a:pt x="4399" y="0"/>
                      <a:pt x="4346" y="0"/>
                      <a:pt x="4284" y="11"/>
                    </a:cubicBezTo>
                    <a:cubicBezTo>
                      <a:pt x="4171" y="21"/>
                      <a:pt x="4056" y="52"/>
                      <a:pt x="3922" y="104"/>
                    </a:cubicBezTo>
                    <a:cubicBezTo>
                      <a:pt x="3818" y="135"/>
                      <a:pt x="3703" y="198"/>
                      <a:pt x="3569" y="270"/>
                    </a:cubicBezTo>
                    <a:cubicBezTo>
                      <a:pt x="3444" y="343"/>
                      <a:pt x="3330" y="415"/>
                      <a:pt x="3226" y="488"/>
                    </a:cubicBezTo>
                    <a:cubicBezTo>
                      <a:pt x="3143" y="550"/>
                      <a:pt x="3050" y="612"/>
                      <a:pt x="2967" y="675"/>
                    </a:cubicBezTo>
                    <a:cubicBezTo>
                      <a:pt x="2843" y="768"/>
                      <a:pt x="2708" y="861"/>
                      <a:pt x="2573" y="954"/>
                    </a:cubicBezTo>
                    <a:cubicBezTo>
                      <a:pt x="2490" y="1007"/>
                      <a:pt x="2396" y="1058"/>
                      <a:pt x="2313" y="1110"/>
                    </a:cubicBezTo>
                    <a:cubicBezTo>
                      <a:pt x="2220" y="1152"/>
                      <a:pt x="2127" y="1193"/>
                      <a:pt x="2023" y="1224"/>
                    </a:cubicBezTo>
                    <a:cubicBezTo>
                      <a:pt x="1909" y="1266"/>
                      <a:pt x="1785" y="1297"/>
                      <a:pt x="1660" y="1328"/>
                    </a:cubicBezTo>
                    <a:cubicBezTo>
                      <a:pt x="1598" y="1349"/>
                      <a:pt x="1536" y="1359"/>
                      <a:pt x="1463" y="1380"/>
                    </a:cubicBezTo>
                    <a:cubicBezTo>
                      <a:pt x="1255" y="1431"/>
                      <a:pt x="1038" y="1484"/>
                      <a:pt x="830" y="1556"/>
                    </a:cubicBezTo>
                    <a:cubicBezTo>
                      <a:pt x="695" y="1597"/>
                      <a:pt x="581" y="1650"/>
                      <a:pt x="467" y="1712"/>
                    </a:cubicBezTo>
                    <a:cubicBezTo>
                      <a:pt x="353" y="1763"/>
                      <a:pt x="259" y="1836"/>
                      <a:pt x="167" y="1929"/>
                    </a:cubicBezTo>
                    <a:cubicBezTo>
                      <a:pt x="135" y="1961"/>
                      <a:pt x="104" y="2002"/>
                      <a:pt x="73" y="2054"/>
                    </a:cubicBezTo>
                    <a:cubicBezTo>
                      <a:pt x="42" y="2095"/>
                      <a:pt x="31" y="2148"/>
                      <a:pt x="21" y="2178"/>
                    </a:cubicBezTo>
                    <a:cubicBezTo>
                      <a:pt x="1" y="2272"/>
                      <a:pt x="21" y="2355"/>
                      <a:pt x="52" y="2417"/>
                    </a:cubicBezTo>
                    <a:cubicBezTo>
                      <a:pt x="84" y="2480"/>
                      <a:pt x="135" y="2542"/>
                      <a:pt x="208" y="2604"/>
                    </a:cubicBezTo>
                    <a:cubicBezTo>
                      <a:pt x="280" y="2666"/>
                      <a:pt x="363" y="2718"/>
                      <a:pt x="457" y="2759"/>
                    </a:cubicBezTo>
                    <a:cubicBezTo>
                      <a:pt x="633" y="2853"/>
                      <a:pt x="830" y="2925"/>
                      <a:pt x="1069" y="2978"/>
                    </a:cubicBezTo>
                    <a:cubicBezTo>
                      <a:pt x="1349" y="3050"/>
                      <a:pt x="1640" y="3081"/>
                      <a:pt x="1857" y="3091"/>
                    </a:cubicBezTo>
                    <a:cubicBezTo>
                      <a:pt x="2034" y="3112"/>
                      <a:pt x="2220" y="3112"/>
                      <a:pt x="2417" y="3112"/>
                    </a:cubicBezTo>
                    <a:cubicBezTo>
                      <a:pt x="2915" y="3112"/>
                      <a:pt x="3475" y="3070"/>
                      <a:pt x="4160" y="2967"/>
                    </a:cubicBezTo>
                    <a:cubicBezTo>
                      <a:pt x="4544" y="2915"/>
                      <a:pt x="4938" y="2853"/>
                      <a:pt x="5312" y="2780"/>
                    </a:cubicBezTo>
                    <a:cubicBezTo>
                      <a:pt x="5664" y="2729"/>
                      <a:pt x="6027" y="2666"/>
                      <a:pt x="6380" y="2614"/>
                    </a:cubicBezTo>
                    <a:cubicBezTo>
                      <a:pt x="6432" y="2604"/>
                      <a:pt x="6473" y="2563"/>
                      <a:pt x="6463" y="2521"/>
                    </a:cubicBezTo>
                    <a:cubicBezTo>
                      <a:pt x="6453" y="2490"/>
                      <a:pt x="6442" y="2469"/>
                      <a:pt x="6411" y="2459"/>
                    </a:cubicBezTo>
                    <a:cubicBezTo>
                      <a:pt x="6473" y="2365"/>
                      <a:pt x="6515" y="2272"/>
                      <a:pt x="6546" y="2178"/>
                    </a:cubicBezTo>
                    <a:cubicBezTo>
                      <a:pt x="6587" y="2054"/>
                      <a:pt x="6619" y="1940"/>
                      <a:pt x="6639" y="1816"/>
                    </a:cubicBezTo>
                    <a:cubicBezTo>
                      <a:pt x="6660" y="1597"/>
                      <a:pt x="6619" y="1380"/>
                      <a:pt x="6536" y="1173"/>
                    </a:cubicBezTo>
                    <a:cubicBezTo>
                      <a:pt x="6453" y="986"/>
                      <a:pt x="6307" y="799"/>
                      <a:pt x="6131" y="643"/>
                    </a:cubicBezTo>
                    <a:cubicBezTo>
                      <a:pt x="5955" y="488"/>
                      <a:pt x="5736" y="353"/>
                      <a:pt x="5478" y="249"/>
                    </a:cubicBezTo>
                    <a:cubicBezTo>
                      <a:pt x="5249" y="145"/>
                      <a:pt x="4980" y="73"/>
                      <a:pt x="4678" y="21"/>
                    </a:cubicBezTo>
                    <a:cubicBezTo>
                      <a:pt x="4616" y="11"/>
                      <a:pt x="4554" y="0"/>
                      <a:pt x="4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514;p50"/>
              <p:cNvSpPr/>
              <p:nvPr/>
            </p:nvSpPr>
            <p:spPr>
              <a:xfrm>
                <a:off x="4416075" y="3619225"/>
                <a:ext cx="386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7" extrusionOk="0">
                    <a:moveTo>
                      <a:pt x="716" y="0"/>
                    </a:moveTo>
                    <a:cubicBezTo>
                      <a:pt x="603" y="21"/>
                      <a:pt x="488" y="52"/>
                      <a:pt x="354" y="94"/>
                    </a:cubicBezTo>
                    <a:cubicBezTo>
                      <a:pt x="250" y="135"/>
                      <a:pt x="135" y="187"/>
                      <a:pt x="1" y="270"/>
                    </a:cubicBezTo>
                    <a:cubicBezTo>
                      <a:pt x="73" y="332"/>
                      <a:pt x="146" y="394"/>
                      <a:pt x="218" y="446"/>
                    </a:cubicBezTo>
                    <a:cubicBezTo>
                      <a:pt x="333" y="539"/>
                      <a:pt x="447" y="612"/>
                      <a:pt x="582" y="675"/>
                    </a:cubicBezTo>
                    <a:cubicBezTo>
                      <a:pt x="582" y="671"/>
                      <a:pt x="581" y="669"/>
                      <a:pt x="579" y="667"/>
                    </a:cubicBezTo>
                    <a:lnTo>
                      <a:pt x="579" y="667"/>
                    </a:lnTo>
                    <a:cubicBezTo>
                      <a:pt x="650" y="697"/>
                      <a:pt x="730" y="717"/>
                      <a:pt x="799" y="737"/>
                    </a:cubicBezTo>
                    <a:lnTo>
                      <a:pt x="955" y="737"/>
                    </a:lnTo>
                    <a:cubicBezTo>
                      <a:pt x="1007" y="726"/>
                      <a:pt x="1048" y="716"/>
                      <a:pt x="1090" y="695"/>
                    </a:cubicBezTo>
                    <a:cubicBezTo>
                      <a:pt x="1131" y="675"/>
                      <a:pt x="1173" y="654"/>
                      <a:pt x="1214" y="622"/>
                    </a:cubicBezTo>
                    <a:cubicBezTo>
                      <a:pt x="1266" y="581"/>
                      <a:pt x="1308" y="539"/>
                      <a:pt x="1349" y="488"/>
                    </a:cubicBezTo>
                    <a:cubicBezTo>
                      <a:pt x="1422" y="394"/>
                      <a:pt x="1474" y="301"/>
                      <a:pt x="1515" y="198"/>
                    </a:cubicBezTo>
                    <a:cubicBezTo>
                      <a:pt x="1525" y="177"/>
                      <a:pt x="1536" y="145"/>
                      <a:pt x="1546" y="115"/>
                    </a:cubicBezTo>
                    <a:cubicBezTo>
                      <a:pt x="1412" y="73"/>
                      <a:pt x="1266" y="42"/>
                      <a:pt x="1110" y="21"/>
                    </a:cubicBezTo>
                    <a:cubicBezTo>
                      <a:pt x="1059" y="11"/>
                      <a:pt x="986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515;p50"/>
              <p:cNvSpPr/>
              <p:nvPr/>
            </p:nvSpPr>
            <p:spPr>
              <a:xfrm>
                <a:off x="4326600" y="3656025"/>
                <a:ext cx="355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16" extrusionOk="0">
                    <a:moveTo>
                      <a:pt x="1100" y="1"/>
                    </a:moveTo>
                    <a:cubicBezTo>
                      <a:pt x="1017" y="22"/>
                      <a:pt x="934" y="53"/>
                      <a:pt x="841" y="84"/>
                    </a:cubicBezTo>
                    <a:cubicBezTo>
                      <a:pt x="706" y="125"/>
                      <a:pt x="582" y="178"/>
                      <a:pt x="478" y="240"/>
                    </a:cubicBezTo>
                    <a:cubicBezTo>
                      <a:pt x="364" y="291"/>
                      <a:pt x="261" y="364"/>
                      <a:pt x="178" y="457"/>
                    </a:cubicBezTo>
                    <a:cubicBezTo>
                      <a:pt x="146" y="489"/>
                      <a:pt x="115" y="530"/>
                      <a:pt x="84" y="582"/>
                    </a:cubicBezTo>
                    <a:cubicBezTo>
                      <a:pt x="63" y="613"/>
                      <a:pt x="42" y="665"/>
                      <a:pt x="32" y="706"/>
                    </a:cubicBezTo>
                    <a:cubicBezTo>
                      <a:pt x="1" y="800"/>
                      <a:pt x="32" y="883"/>
                      <a:pt x="63" y="945"/>
                    </a:cubicBezTo>
                    <a:cubicBezTo>
                      <a:pt x="84" y="1008"/>
                      <a:pt x="146" y="1070"/>
                      <a:pt x="219" y="1132"/>
                    </a:cubicBezTo>
                    <a:cubicBezTo>
                      <a:pt x="291" y="1194"/>
                      <a:pt x="374" y="1246"/>
                      <a:pt x="468" y="1298"/>
                    </a:cubicBezTo>
                    <a:cubicBezTo>
                      <a:pt x="644" y="1381"/>
                      <a:pt x="841" y="1453"/>
                      <a:pt x="1080" y="1506"/>
                    </a:cubicBezTo>
                    <a:cubicBezTo>
                      <a:pt x="1080" y="1515"/>
                      <a:pt x="1090" y="1515"/>
                      <a:pt x="1090" y="1515"/>
                    </a:cubicBezTo>
                    <a:cubicBezTo>
                      <a:pt x="1121" y="1495"/>
                      <a:pt x="1142" y="1464"/>
                      <a:pt x="1163" y="1432"/>
                    </a:cubicBezTo>
                    <a:cubicBezTo>
                      <a:pt x="1225" y="1349"/>
                      <a:pt x="1277" y="1257"/>
                      <a:pt x="1319" y="1153"/>
                    </a:cubicBezTo>
                    <a:lnTo>
                      <a:pt x="1319" y="1163"/>
                    </a:lnTo>
                    <a:cubicBezTo>
                      <a:pt x="1360" y="1059"/>
                      <a:pt x="1391" y="955"/>
                      <a:pt x="1412" y="842"/>
                    </a:cubicBezTo>
                    <a:cubicBezTo>
                      <a:pt x="1422" y="748"/>
                      <a:pt x="1422" y="655"/>
                      <a:pt x="1402" y="551"/>
                    </a:cubicBezTo>
                    <a:lnTo>
                      <a:pt x="1402" y="551"/>
                    </a:lnTo>
                    <a:lnTo>
                      <a:pt x="1412" y="561"/>
                    </a:lnTo>
                    <a:cubicBezTo>
                      <a:pt x="1391" y="478"/>
                      <a:pt x="1370" y="395"/>
                      <a:pt x="1339" y="323"/>
                    </a:cubicBezTo>
                    <a:cubicBezTo>
                      <a:pt x="1319" y="261"/>
                      <a:pt x="1277" y="198"/>
                      <a:pt x="1236" y="136"/>
                    </a:cubicBezTo>
                    <a:cubicBezTo>
                      <a:pt x="1215" y="105"/>
                      <a:pt x="1194" y="84"/>
                      <a:pt x="1163" y="63"/>
                    </a:cubicBezTo>
                    <a:lnTo>
                      <a:pt x="11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516;p50"/>
              <p:cNvSpPr/>
              <p:nvPr/>
            </p:nvSpPr>
            <p:spPr>
              <a:xfrm>
                <a:off x="4459650" y="3459225"/>
                <a:ext cx="397575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15903" h="9171" extrusionOk="0">
                    <a:moveTo>
                      <a:pt x="10280" y="685"/>
                    </a:moveTo>
                    <a:lnTo>
                      <a:pt x="10176" y="716"/>
                    </a:lnTo>
                    <a:lnTo>
                      <a:pt x="10259" y="685"/>
                    </a:lnTo>
                    <a:close/>
                    <a:moveTo>
                      <a:pt x="12852" y="0"/>
                    </a:moveTo>
                    <a:cubicBezTo>
                      <a:pt x="12490" y="0"/>
                      <a:pt x="12105" y="42"/>
                      <a:pt x="11691" y="114"/>
                    </a:cubicBezTo>
                    <a:cubicBezTo>
                      <a:pt x="11296" y="187"/>
                      <a:pt x="10892" y="301"/>
                      <a:pt x="10446" y="446"/>
                    </a:cubicBezTo>
                    <a:cubicBezTo>
                      <a:pt x="9720" y="695"/>
                      <a:pt x="8963" y="1027"/>
                      <a:pt x="8060" y="1494"/>
                    </a:cubicBezTo>
                    <a:cubicBezTo>
                      <a:pt x="7739" y="1660"/>
                      <a:pt x="7396" y="1847"/>
                      <a:pt x="6981" y="2085"/>
                    </a:cubicBezTo>
                    <a:cubicBezTo>
                      <a:pt x="6639" y="2282"/>
                      <a:pt x="6234" y="2500"/>
                      <a:pt x="5851" y="2739"/>
                    </a:cubicBezTo>
                    <a:cubicBezTo>
                      <a:pt x="5042" y="3237"/>
                      <a:pt x="4254" y="3797"/>
                      <a:pt x="3486" y="4325"/>
                    </a:cubicBezTo>
                    <a:cubicBezTo>
                      <a:pt x="2656" y="4906"/>
                      <a:pt x="1785" y="5508"/>
                      <a:pt x="903" y="6047"/>
                    </a:cubicBezTo>
                    <a:cubicBezTo>
                      <a:pt x="644" y="6203"/>
                      <a:pt x="384" y="6349"/>
                      <a:pt x="135" y="6483"/>
                    </a:cubicBezTo>
                    <a:cubicBezTo>
                      <a:pt x="125" y="6483"/>
                      <a:pt x="125" y="6494"/>
                      <a:pt x="114" y="6494"/>
                    </a:cubicBezTo>
                    <a:cubicBezTo>
                      <a:pt x="104" y="6494"/>
                      <a:pt x="94" y="6504"/>
                      <a:pt x="94" y="6504"/>
                    </a:cubicBezTo>
                    <a:cubicBezTo>
                      <a:pt x="73" y="6524"/>
                      <a:pt x="63" y="6545"/>
                      <a:pt x="63" y="6566"/>
                    </a:cubicBezTo>
                    <a:cubicBezTo>
                      <a:pt x="11" y="6763"/>
                      <a:pt x="1" y="6981"/>
                      <a:pt x="1" y="7220"/>
                    </a:cubicBezTo>
                    <a:cubicBezTo>
                      <a:pt x="1" y="7458"/>
                      <a:pt x="31" y="7707"/>
                      <a:pt x="84" y="7935"/>
                    </a:cubicBezTo>
                    <a:cubicBezTo>
                      <a:pt x="208" y="8454"/>
                      <a:pt x="436" y="8859"/>
                      <a:pt x="747" y="9108"/>
                    </a:cubicBezTo>
                    <a:cubicBezTo>
                      <a:pt x="747" y="9129"/>
                      <a:pt x="768" y="9149"/>
                      <a:pt x="778" y="9159"/>
                    </a:cubicBezTo>
                    <a:cubicBezTo>
                      <a:pt x="799" y="9170"/>
                      <a:pt x="810" y="9170"/>
                      <a:pt x="830" y="9170"/>
                    </a:cubicBezTo>
                    <a:lnTo>
                      <a:pt x="840" y="9170"/>
                    </a:lnTo>
                    <a:cubicBezTo>
                      <a:pt x="3122" y="8973"/>
                      <a:pt x="5363" y="8495"/>
                      <a:pt x="7054" y="8101"/>
                    </a:cubicBezTo>
                    <a:cubicBezTo>
                      <a:pt x="7915" y="7894"/>
                      <a:pt x="8693" y="7686"/>
                      <a:pt x="9419" y="7458"/>
                    </a:cubicBezTo>
                    <a:cubicBezTo>
                      <a:pt x="10311" y="7188"/>
                      <a:pt x="11100" y="6888"/>
                      <a:pt x="11836" y="6556"/>
                    </a:cubicBezTo>
                    <a:cubicBezTo>
                      <a:pt x="12666" y="6183"/>
                      <a:pt x="13371" y="5778"/>
                      <a:pt x="13993" y="5311"/>
                    </a:cubicBezTo>
                    <a:cubicBezTo>
                      <a:pt x="14159" y="5197"/>
                      <a:pt x="14315" y="5072"/>
                      <a:pt x="14461" y="4948"/>
                    </a:cubicBezTo>
                    <a:cubicBezTo>
                      <a:pt x="14616" y="4813"/>
                      <a:pt x="14740" y="4699"/>
                      <a:pt x="14844" y="4585"/>
                    </a:cubicBezTo>
                    <a:cubicBezTo>
                      <a:pt x="15072" y="4357"/>
                      <a:pt x="15259" y="4097"/>
                      <a:pt x="15425" y="3818"/>
                    </a:cubicBezTo>
                    <a:cubicBezTo>
                      <a:pt x="15581" y="3548"/>
                      <a:pt x="15705" y="3257"/>
                      <a:pt x="15788" y="2967"/>
                    </a:cubicBezTo>
                    <a:cubicBezTo>
                      <a:pt x="15871" y="2677"/>
                      <a:pt x="15902" y="2386"/>
                      <a:pt x="15881" y="2106"/>
                    </a:cubicBezTo>
                    <a:cubicBezTo>
                      <a:pt x="15871" y="1815"/>
                      <a:pt x="15798" y="1535"/>
                      <a:pt x="15674" y="1296"/>
                    </a:cubicBezTo>
                    <a:cubicBezTo>
                      <a:pt x="15539" y="1038"/>
                      <a:pt x="15353" y="819"/>
                      <a:pt x="15093" y="623"/>
                    </a:cubicBezTo>
                    <a:cubicBezTo>
                      <a:pt x="14834" y="425"/>
                      <a:pt x="14512" y="280"/>
                      <a:pt x="14118" y="166"/>
                    </a:cubicBezTo>
                    <a:cubicBezTo>
                      <a:pt x="13744" y="62"/>
                      <a:pt x="13350" y="10"/>
                      <a:pt x="1292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517;p50"/>
              <p:cNvSpPr/>
              <p:nvPr/>
            </p:nvSpPr>
            <p:spPr>
              <a:xfrm>
                <a:off x="4469750" y="3472950"/>
                <a:ext cx="3874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8622" extrusionOk="0">
                    <a:moveTo>
                      <a:pt x="14596" y="1"/>
                    </a:moveTo>
                    <a:cubicBezTo>
                      <a:pt x="14596" y="146"/>
                      <a:pt x="14585" y="281"/>
                      <a:pt x="14564" y="426"/>
                    </a:cubicBezTo>
                    <a:cubicBezTo>
                      <a:pt x="14554" y="592"/>
                      <a:pt x="14523" y="758"/>
                      <a:pt x="14492" y="924"/>
                    </a:cubicBezTo>
                    <a:cubicBezTo>
                      <a:pt x="14451" y="1079"/>
                      <a:pt x="14409" y="1235"/>
                      <a:pt x="14357" y="1381"/>
                    </a:cubicBezTo>
                    <a:cubicBezTo>
                      <a:pt x="14306" y="1536"/>
                      <a:pt x="14243" y="1681"/>
                      <a:pt x="14170" y="1816"/>
                    </a:cubicBezTo>
                    <a:cubicBezTo>
                      <a:pt x="13901" y="2376"/>
                      <a:pt x="13506" y="2864"/>
                      <a:pt x="13061" y="3289"/>
                    </a:cubicBezTo>
                    <a:cubicBezTo>
                      <a:pt x="12822" y="3507"/>
                      <a:pt x="12573" y="3714"/>
                      <a:pt x="12303" y="3901"/>
                    </a:cubicBezTo>
                    <a:cubicBezTo>
                      <a:pt x="12044" y="4098"/>
                      <a:pt x="11775" y="4274"/>
                      <a:pt x="11494" y="4440"/>
                    </a:cubicBezTo>
                    <a:cubicBezTo>
                      <a:pt x="10934" y="4772"/>
                      <a:pt x="10343" y="5063"/>
                      <a:pt x="9751" y="5332"/>
                    </a:cubicBezTo>
                    <a:cubicBezTo>
                      <a:pt x="9472" y="5457"/>
                      <a:pt x="9191" y="5581"/>
                      <a:pt x="8901" y="5706"/>
                    </a:cubicBezTo>
                    <a:cubicBezTo>
                      <a:pt x="8735" y="5779"/>
                      <a:pt x="8569" y="5862"/>
                      <a:pt x="8403" y="5924"/>
                    </a:cubicBezTo>
                    <a:cubicBezTo>
                      <a:pt x="8185" y="6017"/>
                      <a:pt x="7967" y="6111"/>
                      <a:pt x="7760" y="6194"/>
                    </a:cubicBezTo>
                    <a:cubicBezTo>
                      <a:pt x="6899" y="6536"/>
                      <a:pt x="6038" y="6837"/>
                      <a:pt x="5157" y="7107"/>
                    </a:cubicBezTo>
                    <a:cubicBezTo>
                      <a:pt x="4264" y="7376"/>
                      <a:pt x="3372" y="7604"/>
                      <a:pt x="2460" y="7791"/>
                    </a:cubicBezTo>
                    <a:cubicBezTo>
                      <a:pt x="1650" y="7957"/>
                      <a:pt x="831" y="8092"/>
                      <a:pt x="1" y="8185"/>
                    </a:cubicBezTo>
                    <a:cubicBezTo>
                      <a:pt x="104" y="8331"/>
                      <a:pt x="219" y="8465"/>
                      <a:pt x="343" y="8569"/>
                    </a:cubicBezTo>
                    <a:cubicBezTo>
                      <a:pt x="343" y="8580"/>
                      <a:pt x="353" y="8600"/>
                      <a:pt x="374" y="8610"/>
                    </a:cubicBezTo>
                    <a:cubicBezTo>
                      <a:pt x="385" y="8621"/>
                      <a:pt x="406" y="8621"/>
                      <a:pt x="426" y="8621"/>
                    </a:cubicBezTo>
                    <a:lnTo>
                      <a:pt x="436" y="8621"/>
                    </a:lnTo>
                    <a:cubicBezTo>
                      <a:pt x="2729" y="8424"/>
                      <a:pt x="4959" y="7946"/>
                      <a:pt x="6660" y="7552"/>
                    </a:cubicBezTo>
                    <a:cubicBezTo>
                      <a:pt x="7522" y="7345"/>
                      <a:pt x="8289" y="7137"/>
                      <a:pt x="9015" y="6920"/>
                    </a:cubicBezTo>
                    <a:cubicBezTo>
                      <a:pt x="9907" y="6639"/>
                      <a:pt x="10696" y="6339"/>
                      <a:pt x="11432" y="6007"/>
                    </a:cubicBezTo>
                    <a:cubicBezTo>
                      <a:pt x="12262" y="5634"/>
                      <a:pt x="12967" y="5229"/>
                      <a:pt x="13589" y="4772"/>
                    </a:cubicBezTo>
                    <a:cubicBezTo>
                      <a:pt x="13745" y="4659"/>
                      <a:pt x="13911" y="4534"/>
                      <a:pt x="14067" y="4399"/>
                    </a:cubicBezTo>
                    <a:cubicBezTo>
                      <a:pt x="14212" y="4264"/>
                      <a:pt x="14336" y="4150"/>
                      <a:pt x="14451" y="4036"/>
                    </a:cubicBezTo>
                    <a:cubicBezTo>
                      <a:pt x="14668" y="3808"/>
                      <a:pt x="14866" y="3548"/>
                      <a:pt x="15021" y="3269"/>
                    </a:cubicBezTo>
                    <a:cubicBezTo>
                      <a:pt x="15177" y="2999"/>
                      <a:pt x="15301" y="2708"/>
                      <a:pt x="15384" y="2418"/>
                    </a:cubicBezTo>
                    <a:cubicBezTo>
                      <a:pt x="15467" y="2128"/>
                      <a:pt x="15498" y="1837"/>
                      <a:pt x="15488" y="1557"/>
                    </a:cubicBezTo>
                    <a:cubicBezTo>
                      <a:pt x="15467" y="1266"/>
                      <a:pt x="15394" y="996"/>
                      <a:pt x="15270" y="747"/>
                    </a:cubicBezTo>
                    <a:cubicBezTo>
                      <a:pt x="15145" y="489"/>
                      <a:pt x="14949" y="270"/>
                      <a:pt x="14689" y="74"/>
                    </a:cubicBezTo>
                    <a:cubicBezTo>
                      <a:pt x="14658" y="53"/>
                      <a:pt x="14627" y="21"/>
                      <a:pt x="14596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518;p50"/>
              <p:cNvSpPr/>
              <p:nvPr/>
            </p:nvSpPr>
            <p:spPr>
              <a:xfrm>
                <a:off x="4384700" y="3336550"/>
                <a:ext cx="5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62" extrusionOk="0">
                    <a:moveTo>
                      <a:pt x="1390" y="0"/>
                    </a:moveTo>
                    <a:cubicBezTo>
                      <a:pt x="1297" y="11"/>
                      <a:pt x="1204" y="42"/>
                      <a:pt x="1100" y="83"/>
                    </a:cubicBezTo>
                    <a:cubicBezTo>
                      <a:pt x="996" y="136"/>
                      <a:pt x="892" y="208"/>
                      <a:pt x="779" y="322"/>
                    </a:cubicBezTo>
                    <a:cubicBezTo>
                      <a:pt x="706" y="395"/>
                      <a:pt x="634" y="478"/>
                      <a:pt x="560" y="571"/>
                    </a:cubicBezTo>
                    <a:cubicBezTo>
                      <a:pt x="519" y="623"/>
                      <a:pt x="477" y="675"/>
                      <a:pt x="436" y="737"/>
                    </a:cubicBezTo>
                    <a:cubicBezTo>
                      <a:pt x="385" y="809"/>
                      <a:pt x="343" y="883"/>
                      <a:pt x="312" y="955"/>
                    </a:cubicBezTo>
                    <a:lnTo>
                      <a:pt x="302" y="965"/>
                    </a:lnTo>
                    <a:lnTo>
                      <a:pt x="291" y="975"/>
                    </a:lnTo>
                    <a:cubicBezTo>
                      <a:pt x="260" y="1038"/>
                      <a:pt x="239" y="1090"/>
                      <a:pt x="208" y="1141"/>
                    </a:cubicBezTo>
                    <a:lnTo>
                      <a:pt x="177" y="1235"/>
                    </a:lnTo>
                    <a:cubicBezTo>
                      <a:pt x="156" y="1266"/>
                      <a:pt x="146" y="1287"/>
                      <a:pt x="146" y="1307"/>
                    </a:cubicBezTo>
                    <a:cubicBezTo>
                      <a:pt x="146" y="1318"/>
                      <a:pt x="136" y="1328"/>
                      <a:pt x="146" y="1349"/>
                    </a:cubicBezTo>
                    <a:cubicBezTo>
                      <a:pt x="104" y="1473"/>
                      <a:pt x="63" y="1598"/>
                      <a:pt x="42" y="1733"/>
                    </a:cubicBezTo>
                    <a:cubicBezTo>
                      <a:pt x="11" y="1920"/>
                      <a:pt x="0" y="2096"/>
                      <a:pt x="11" y="2262"/>
                    </a:cubicBezTo>
                    <a:cubicBezTo>
                      <a:pt x="21" y="2438"/>
                      <a:pt x="53" y="2594"/>
                      <a:pt x="104" y="2729"/>
                    </a:cubicBezTo>
                    <a:cubicBezTo>
                      <a:pt x="156" y="2884"/>
                      <a:pt x="239" y="3009"/>
                      <a:pt x="343" y="3112"/>
                    </a:cubicBezTo>
                    <a:cubicBezTo>
                      <a:pt x="457" y="3216"/>
                      <a:pt x="602" y="3289"/>
                      <a:pt x="758" y="3331"/>
                    </a:cubicBezTo>
                    <a:cubicBezTo>
                      <a:pt x="830" y="3351"/>
                      <a:pt x="903" y="3361"/>
                      <a:pt x="996" y="3361"/>
                    </a:cubicBezTo>
                    <a:lnTo>
                      <a:pt x="1028" y="3361"/>
                    </a:lnTo>
                    <a:cubicBezTo>
                      <a:pt x="1121" y="3361"/>
                      <a:pt x="1214" y="3351"/>
                      <a:pt x="1297" y="3320"/>
                    </a:cubicBezTo>
                    <a:cubicBezTo>
                      <a:pt x="1380" y="3289"/>
                      <a:pt x="1453" y="3248"/>
                      <a:pt x="1536" y="3185"/>
                    </a:cubicBezTo>
                    <a:cubicBezTo>
                      <a:pt x="1598" y="3133"/>
                      <a:pt x="1660" y="3061"/>
                      <a:pt x="1712" y="2967"/>
                    </a:cubicBezTo>
                    <a:cubicBezTo>
                      <a:pt x="1754" y="2905"/>
                      <a:pt x="1795" y="2822"/>
                      <a:pt x="1826" y="2718"/>
                    </a:cubicBezTo>
                    <a:cubicBezTo>
                      <a:pt x="1858" y="2635"/>
                      <a:pt x="1888" y="2542"/>
                      <a:pt x="1909" y="2438"/>
                    </a:cubicBezTo>
                    <a:cubicBezTo>
                      <a:pt x="1930" y="2355"/>
                      <a:pt x="1941" y="2262"/>
                      <a:pt x="1950" y="2148"/>
                    </a:cubicBezTo>
                    <a:cubicBezTo>
                      <a:pt x="1961" y="2116"/>
                      <a:pt x="1961" y="2075"/>
                      <a:pt x="1961" y="2033"/>
                    </a:cubicBezTo>
                    <a:cubicBezTo>
                      <a:pt x="1971" y="1992"/>
                      <a:pt x="1971" y="1941"/>
                      <a:pt x="1982" y="1899"/>
                    </a:cubicBezTo>
                    <a:cubicBezTo>
                      <a:pt x="1992" y="1805"/>
                      <a:pt x="2013" y="1702"/>
                      <a:pt x="2033" y="1619"/>
                    </a:cubicBezTo>
                    <a:lnTo>
                      <a:pt x="2033" y="1598"/>
                    </a:lnTo>
                    <a:lnTo>
                      <a:pt x="2033" y="1577"/>
                    </a:lnTo>
                    <a:cubicBezTo>
                      <a:pt x="2065" y="1463"/>
                      <a:pt x="2086" y="1349"/>
                      <a:pt x="2096" y="1235"/>
                    </a:cubicBezTo>
                    <a:cubicBezTo>
                      <a:pt x="2137" y="1017"/>
                      <a:pt x="2169" y="768"/>
                      <a:pt x="2106" y="519"/>
                    </a:cubicBezTo>
                    <a:cubicBezTo>
                      <a:pt x="2086" y="415"/>
                      <a:pt x="2033" y="322"/>
                      <a:pt x="1971" y="249"/>
                    </a:cubicBezTo>
                    <a:cubicBezTo>
                      <a:pt x="1930" y="208"/>
                      <a:pt x="1888" y="177"/>
                      <a:pt x="1837" y="136"/>
                    </a:cubicBezTo>
                    <a:cubicBezTo>
                      <a:pt x="1795" y="104"/>
                      <a:pt x="1743" y="73"/>
                      <a:pt x="1681" y="53"/>
                    </a:cubicBezTo>
                    <a:cubicBezTo>
                      <a:pt x="1609" y="21"/>
                      <a:pt x="1526" y="0"/>
                      <a:pt x="1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519;p50"/>
              <p:cNvSpPr/>
              <p:nvPr/>
            </p:nvSpPr>
            <p:spPr>
              <a:xfrm>
                <a:off x="4388075" y="3357050"/>
                <a:ext cx="104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06" extrusionOk="0">
                    <a:moveTo>
                      <a:pt x="322" y="0"/>
                    </a:moveTo>
                    <a:cubicBezTo>
                      <a:pt x="312" y="0"/>
                      <a:pt x="301" y="0"/>
                      <a:pt x="291" y="10"/>
                    </a:cubicBezTo>
                    <a:cubicBezTo>
                      <a:pt x="270" y="10"/>
                      <a:pt x="260" y="31"/>
                      <a:pt x="250" y="52"/>
                    </a:cubicBezTo>
                    <a:cubicBezTo>
                      <a:pt x="197" y="135"/>
                      <a:pt x="146" y="228"/>
                      <a:pt x="104" y="321"/>
                    </a:cubicBezTo>
                    <a:cubicBezTo>
                      <a:pt x="63" y="415"/>
                      <a:pt x="31" y="508"/>
                      <a:pt x="11" y="612"/>
                    </a:cubicBezTo>
                    <a:cubicBezTo>
                      <a:pt x="1" y="633"/>
                      <a:pt x="11" y="653"/>
                      <a:pt x="21" y="674"/>
                    </a:cubicBezTo>
                    <a:cubicBezTo>
                      <a:pt x="31" y="685"/>
                      <a:pt x="52" y="706"/>
                      <a:pt x="73" y="706"/>
                    </a:cubicBezTo>
                    <a:cubicBezTo>
                      <a:pt x="94" y="706"/>
                      <a:pt x="114" y="706"/>
                      <a:pt x="135" y="695"/>
                    </a:cubicBezTo>
                    <a:cubicBezTo>
                      <a:pt x="156" y="674"/>
                      <a:pt x="167" y="664"/>
                      <a:pt x="167" y="633"/>
                    </a:cubicBezTo>
                    <a:cubicBezTo>
                      <a:pt x="177" y="623"/>
                      <a:pt x="187" y="602"/>
                      <a:pt x="187" y="581"/>
                    </a:cubicBezTo>
                    <a:lnTo>
                      <a:pt x="187" y="591"/>
                    </a:lnTo>
                    <a:cubicBezTo>
                      <a:pt x="239" y="425"/>
                      <a:pt x="312" y="270"/>
                      <a:pt x="395" y="114"/>
                    </a:cubicBezTo>
                    <a:cubicBezTo>
                      <a:pt x="416" y="83"/>
                      <a:pt x="395" y="21"/>
                      <a:pt x="353" y="10"/>
                    </a:cubicBezTo>
                    <a:cubicBezTo>
                      <a:pt x="342" y="0"/>
                      <a:pt x="333" y="0"/>
                      <a:pt x="3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520;p50"/>
              <p:cNvSpPr/>
              <p:nvPr/>
            </p:nvSpPr>
            <p:spPr>
              <a:xfrm>
                <a:off x="4387050" y="3362225"/>
                <a:ext cx="88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25" extrusionOk="0">
                    <a:moveTo>
                      <a:pt x="238" y="1"/>
                    </a:moveTo>
                    <a:cubicBezTo>
                      <a:pt x="218" y="11"/>
                      <a:pt x="208" y="31"/>
                      <a:pt x="197" y="52"/>
                    </a:cubicBezTo>
                    <a:cubicBezTo>
                      <a:pt x="104" y="197"/>
                      <a:pt x="42" y="353"/>
                      <a:pt x="0" y="529"/>
                    </a:cubicBezTo>
                    <a:cubicBezTo>
                      <a:pt x="0" y="571"/>
                      <a:pt x="31" y="612"/>
                      <a:pt x="72" y="623"/>
                    </a:cubicBezTo>
                    <a:cubicBezTo>
                      <a:pt x="79" y="624"/>
                      <a:pt x="85" y="625"/>
                      <a:pt x="91" y="625"/>
                    </a:cubicBezTo>
                    <a:cubicBezTo>
                      <a:pt x="132" y="625"/>
                      <a:pt x="157" y="596"/>
                      <a:pt x="166" y="550"/>
                    </a:cubicBezTo>
                    <a:cubicBezTo>
                      <a:pt x="176" y="519"/>
                      <a:pt x="187" y="488"/>
                      <a:pt x="197" y="446"/>
                    </a:cubicBezTo>
                    <a:cubicBezTo>
                      <a:pt x="228" y="333"/>
                      <a:pt x="280" y="218"/>
                      <a:pt x="342" y="114"/>
                    </a:cubicBezTo>
                    <a:cubicBezTo>
                      <a:pt x="353" y="104"/>
                      <a:pt x="353" y="73"/>
                      <a:pt x="353" y="52"/>
                    </a:cubicBezTo>
                    <a:cubicBezTo>
                      <a:pt x="342" y="31"/>
                      <a:pt x="321" y="21"/>
                      <a:pt x="301" y="11"/>
                    </a:cubicBezTo>
                    <a:cubicBezTo>
                      <a:pt x="291" y="1"/>
                      <a:pt x="280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521;p50"/>
              <p:cNvSpPr/>
              <p:nvPr/>
            </p:nvSpPr>
            <p:spPr>
              <a:xfrm>
                <a:off x="4387050" y="3363000"/>
                <a:ext cx="8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74" extrusionOk="0">
                    <a:moveTo>
                      <a:pt x="249" y="0"/>
                    </a:moveTo>
                    <a:cubicBezTo>
                      <a:pt x="238" y="0"/>
                      <a:pt x="228" y="11"/>
                      <a:pt x="218" y="11"/>
                    </a:cubicBezTo>
                    <a:cubicBezTo>
                      <a:pt x="197" y="21"/>
                      <a:pt x="187" y="32"/>
                      <a:pt x="176" y="53"/>
                    </a:cubicBezTo>
                    <a:cubicBezTo>
                      <a:pt x="93" y="187"/>
                      <a:pt x="31" y="322"/>
                      <a:pt x="10" y="478"/>
                    </a:cubicBezTo>
                    <a:cubicBezTo>
                      <a:pt x="0" y="519"/>
                      <a:pt x="31" y="561"/>
                      <a:pt x="72" y="571"/>
                    </a:cubicBezTo>
                    <a:cubicBezTo>
                      <a:pt x="79" y="573"/>
                      <a:pt x="85" y="573"/>
                      <a:pt x="92" y="573"/>
                    </a:cubicBezTo>
                    <a:cubicBezTo>
                      <a:pt x="135" y="573"/>
                      <a:pt x="167" y="544"/>
                      <a:pt x="176" y="498"/>
                    </a:cubicBezTo>
                    <a:cubicBezTo>
                      <a:pt x="176" y="468"/>
                      <a:pt x="187" y="436"/>
                      <a:pt x="197" y="405"/>
                    </a:cubicBezTo>
                    <a:cubicBezTo>
                      <a:pt x="228" y="302"/>
                      <a:pt x="270" y="208"/>
                      <a:pt x="321" y="125"/>
                    </a:cubicBezTo>
                    <a:cubicBezTo>
                      <a:pt x="332" y="104"/>
                      <a:pt x="332" y="83"/>
                      <a:pt x="332" y="63"/>
                    </a:cubicBezTo>
                    <a:cubicBezTo>
                      <a:pt x="321" y="42"/>
                      <a:pt x="301" y="21"/>
                      <a:pt x="280" y="11"/>
                    </a:cubicBezTo>
                    <a:cubicBezTo>
                      <a:pt x="270" y="1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522;p50"/>
              <p:cNvSpPr/>
              <p:nvPr/>
            </p:nvSpPr>
            <p:spPr>
              <a:xfrm>
                <a:off x="4385475" y="3365850"/>
                <a:ext cx="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50" extrusionOk="0">
                    <a:moveTo>
                      <a:pt x="218" y="1"/>
                    </a:moveTo>
                    <a:cubicBezTo>
                      <a:pt x="198" y="11"/>
                      <a:pt x="188" y="32"/>
                      <a:pt x="167" y="52"/>
                    </a:cubicBezTo>
                    <a:cubicBezTo>
                      <a:pt x="63" y="229"/>
                      <a:pt x="32" y="447"/>
                      <a:pt x="1" y="654"/>
                    </a:cubicBezTo>
                    <a:cubicBezTo>
                      <a:pt x="1" y="696"/>
                      <a:pt x="22" y="737"/>
                      <a:pt x="73" y="748"/>
                    </a:cubicBezTo>
                    <a:cubicBezTo>
                      <a:pt x="78" y="749"/>
                      <a:pt x="84" y="750"/>
                      <a:pt x="89" y="750"/>
                    </a:cubicBezTo>
                    <a:cubicBezTo>
                      <a:pt x="125" y="750"/>
                      <a:pt x="157" y="720"/>
                      <a:pt x="167" y="675"/>
                    </a:cubicBezTo>
                    <a:cubicBezTo>
                      <a:pt x="188" y="550"/>
                      <a:pt x="198" y="426"/>
                      <a:pt x="239" y="312"/>
                    </a:cubicBezTo>
                    <a:cubicBezTo>
                      <a:pt x="260" y="239"/>
                      <a:pt x="291" y="177"/>
                      <a:pt x="322" y="115"/>
                    </a:cubicBezTo>
                    <a:cubicBezTo>
                      <a:pt x="333" y="105"/>
                      <a:pt x="333" y="73"/>
                      <a:pt x="322" y="52"/>
                    </a:cubicBezTo>
                    <a:cubicBezTo>
                      <a:pt x="322" y="32"/>
                      <a:pt x="301" y="22"/>
                      <a:pt x="281" y="11"/>
                    </a:cubicBez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523;p50"/>
              <p:cNvSpPr/>
              <p:nvPr/>
            </p:nvSpPr>
            <p:spPr>
              <a:xfrm>
                <a:off x="4385725" y="3365850"/>
                <a:ext cx="83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09" extrusionOk="0">
                    <a:moveTo>
                      <a:pt x="219" y="1"/>
                    </a:moveTo>
                    <a:cubicBezTo>
                      <a:pt x="188" y="11"/>
                      <a:pt x="178" y="22"/>
                      <a:pt x="167" y="42"/>
                    </a:cubicBezTo>
                    <a:cubicBezTo>
                      <a:pt x="63" y="218"/>
                      <a:pt x="32" y="416"/>
                      <a:pt x="1" y="613"/>
                    </a:cubicBezTo>
                    <a:cubicBezTo>
                      <a:pt x="1" y="654"/>
                      <a:pt x="22" y="706"/>
                      <a:pt x="74" y="706"/>
                    </a:cubicBezTo>
                    <a:cubicBezTo>
                      <a:pt x="79" y="708"/>
                      <a:pt x="85" y="708"/>
                      <a:pt x="90" y="708"/>
                    </a:cubicBezTo>
                    <a:cubicBezTo>
                      <a:pt x="128" y="708"/>
                      <a:pt x="167" y="680"/>
                      <a:pt x="167" y="644"/>
                    </a:cubicBezTo>
                    <a:cubicBezTo>
                      <a:pt x="178" y="530"/>
                      <a:pt x="198" y="416"/>
                      <a:pt x="229" y="301"/>
                    </a:cubicBezTo>
                    <a:cubicBezTo>
                      <a:pt x="261" y="239"/>
                      <a:pt x="281" y="177"/>
                      <a:pt x="323" y="115"/>
                    </a:cubicBezTo>
                    <a:cubicBezTo>
                      <a:pt x="333" y="94"/>
                      <a:pt x="323" y="73"/>
                      <a:pt x="323" y="52"/>
                    </a:cubicBezTo>
                    <a:cubicBezTo>
                      <a:pt x="312" y="32"/>
                      <a:pt x="302" y="11"/>
                      <a:pt x="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524;p50"/>
              <p:cNvSpPr/>
              <p:nvPr/>
            </p:nvSpPr>
            <p:spPr>
              <a:xfrm>
                <a:off x="4442525" y="3333275"/>
                <a:ext cx="6122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07" extrusionOk="0">
                    <a:moveTo>
                      <a:pt x="1755" y="1"/>
                    </a:moveTo>
                    <a:cubicBezTo>
                      <a:pt x="1694" y="1"/>
                      <a:pt x="1629" y="8"/>
                      <a:pt x="1557" y="28"/>
                    </a:cubicBezTo>
                    <a:cubicBezTo>
                      <a:pt x="1442" y="59"/>
                      <a:pt x="1329" y="101"/>
                      <a:pt x="1193" y="184"/>
                    </a:cubicBezTo>
                    <a:cubicBezTo>
                      <a:pt x="1110" y="235"/>
                      <a:pt x="1018" y="308"/>
                      <a:pt x="924" y="380"/>
                    </a:cubicBezTo>
                    <a:cubicBezTo>
                      <a:pt x="872" y="422"/>
                      <a:pt x="820" y="474"/>
                      <a:pt x="769" y="526"/>
                    </a:cubicBezTo>
                    <a:cubicBezTo>
                      <a:pt x="716" y="578"/>
                      <a:pt x="654" y="640"/>
                      <a:pt x="603" y="702"/>
                    </a:cubicBezTo>
                    <a:lnTo>
                      <a:pt x="592" y="712"/>
                    </a:lnTo>
                    <a:lnTo>
                      <a:pt x="582" y="723"/>
                    </a:lnTo>
                    <a:cubicBezTo>
                      <a:pt x="540" y="775"/>
                      <a:pt x="509" y="816"/>
                      <a:pt x="467" y="868"/>
                    </a:cubicBezTo>
                    <a:cubicBezTo>
                      <a:pt x="447" y="889"/>
                      <a:pt x="437" y="920"/>
                      <a:pt x="416" y="940"/>
                    </a:cubicBezTo>
                    <a:cubicBezTo>
                      <a:pt x="395" y="972"/>
                      <a:pt x="384" y="993"/>
                      <a:pt x="374" y="1014"/>
                    </a:cubicBezTo>
                    <a:cubicBezTo>
                      <a:pt x="364" y="1023"/>
                      <a:pt x="364" y="1034"/>
                      <a:pt x="364" y="1044"/>
                    </a:cubicBezTo>
                    <a:cubicBezTo>
                      <a:pt x="291" y="1159"/>
                      <a:pt x="229" y="1272"/>
                      <a:pt x="188" y="1397"/>
                    </a:cubicBezTo>
                    <a:cubicBezTo>
                      <a:pt x="115" y="1574"/>
                      <a:pt x="63" y="1740"/>
                      <a:pt x="32" y="1906"/>
                    </a:cubicBezTo>
                    <a:cubicBezTo>
                      <a:pt x="11" y="2072"/>
                      <a:pt x="1" y="2238"/>
                      <a:pt x="32" y="2383"/>
                    </a:cubicBezTo>
                    <a:cubicBezTo>
                      <a:pt x="52" y="2538"/>
                      <a:pt x="105" y="2683"/>
                      <a:pt x="188" y="2798"/>
                    </a:cubicBezTo>
                    <a:cubicBezTo>
                      <a:pt x="271" y="2922"/>
                      <a:pt x="395" y="3026"/>
                      <a:pt x="540" y="3098"/>
                    </a:cubicBezTo>
                    <a:cubicBezTo>
                      <a:pt x="603" y="3130"/>
                      <a:pt x="675" y="3160"/>
                      <a:pt x="769" y="3181"/>
                    </a:cubicBezTo>
                    <a:cubicBezTo>
                      <a:pt x="779" y="3181"/>
                      <a:pt x="789" y="3181"/>
                      <a:pt x="799" y="3192"/>
                    </a:cubicBezTo>
                    <a:cubicBezTo>
                      <a:pt x="858" y="3199"/>
                      <a:pt x="922" y="3206"/>
                      <a:pt x="983" y="3206"/>
                    </a:cubicBezTo>
                    <a:cubicBezTo>
                      <a:pt x="1009" y="3206"/>
                      <a:pt x="1034" y="3205"/>
                      <a:pt x="1059" y="3202"/>
                    </a:cubicBezTo>
                    <a:cubicBezTo>
                      <a:pt x="1152" y="3192"/>
                      <a:pt x="1235" y="3160"/>
                      <a:pt x="1318" y="3119"/>
                    </a:cubicBezTo>
                    <a:cubicBezTo>
                      <a:pt x="1391" y="3077"/>
                      <a:pt x="1463" y="3026"/>
                      <a:pt x="1536" y="2953"/>
                    </a:cubicBezTo>
                    <a:cubicBezTo>
                      <a:pt x="1598" y="2891"/>
                      <a:pt x="1650" y="2828"/>
                      <a:pt x="1712" y="2735"/>
                    </a:cubicBezTo>
                    <a:cubicBezTo>
                      <a:pt x="1754" y="2652"/>
                      <a:pt x="1806" y="2569"/>
                      <a:pt x="1847" y="2476"/>
                    </a:cubicBezTo>
                    <a:cubicBezTo>
                      <a:pt x="1878" y="2403"/>
                      <a:pt x="1910" y="2321"/>
                      <a:pt x="1951" y="2206"/>
                    </a:cubicBezTo>
                    <a:cubicBezTo>
                      <a:pt x="1961" y="2175"/>
                      <a:pt x="1972" y="2134"/>
                      <a:pt x="1982" y="2102"/>
                    </a:cubicBezTo>
                    <a:cubicBezTo>
                      <a:pt x="1993" y="2051"/>
                      <a:pt x="2013" y="2009"/>
                      <a:pt x="2023" y="1968"/>
                    </a:cubicBezTo>
                    <a:cubicBezTo>
                      <a:pt x="2055" y="1874"/>
                      <a:pt x="2096" y="1791"/>
                      <a:pt x="2138" y="1708"/>
                    </a:cubicBezTo>
                    <a:lnTo>
                      <a:pt x="2138" y="1687"/>
                    </a:lnTo>
                    <a:lnTo>
                      <a:pt x="2148" y="1667"/>
                    </a:lnTo>
                    <a:cubicBezTo>
                      <a:pt x="2200" y="1563"/>
                      <a:pt x="2242" y="1459"/>
                      <a:pt x="2283" y="1355"/>
                    </a:cubicBezTo>
                    <a:cubicBezTo>
                      <a:pt x="2366" y="1148"/>
                      <a:pt x="2449" y="910"/>
                      <a:pt x="2449" y="661"/>
                    </a:cubicBezTo>
                    <a:cubicBezTo>
                      <a:pt x="2438" y="557"/>
                      <a:pt x="2417" y="453"/>
                      <a:pt x="2366" y="370"/>
                    </a:cubicBezTo>
                    <a:cubicBezTo>
                      <a:pt x="2334" y="318"/>
                      <a:pt x="2304" y="277"/>
                      <a:pt x="2262" y="225"/>
                    </a:cubicBezTo>
                    <a:cubicBezTo>
                      <a:pt x="2221" y="184"/>
                      <a:pt x="2179" y="152"/>
                      <a:pt x="2127" y="111"/>
                    </a:cubicBezTo>
                    <a:cubicBezTo>
                      <a:pt x="2055" y="69"/>
                      <a:pt x="1982" y="28"/>
                      <a:pt x="1899" y="18"/>
                    </a:cubicBezTo>
                    <a:cubicBezTo>
                      <a:pt x="1889" y="7"/>
                      <a:pt x="1868" y="7"/>
                      <a:pt x="1857" y="7"/>
                    </a:cubicBezTo>
                    <a:cubicBezTo>
                      <a:pt x="1824" y="3"/>
                      <a:pt x="1790" y="1"/>
                      <a:pt x="1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525;p50"/>
              <p:cNvSpPr/>
              <p:nvPr/>
            </p:nvSpPr>
            <p:spPr>
              <a:xfrm>
                <a:off x="4450825" y="3348225"/>
                <a:ext cx="1300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41" extrusionOk="0">
                    <a:moveTo>
                      <a:pt x="416" y="1"/>
                    </a:moveTo>
                    <a:cubicBezTo>
                      <a:pt x="395" y="11"/>
                      <a:pt x="374" y="21"/>
                      <a:pt x="364" y="31"/>
                    </a:cubicBezTo>
                    <a:cubicBezTo>
                      <a:pt x="291" y="114"/>
                      <a:pt x="229" y="187"/>
                      <a:pt x="167" y="270"/>
                    </a:cubicBezTo>
                    <a:cubicBezTo>
                      <a:pt x="115" y="353"/>
                      <a:pt x="52" y="436"/>
                      <a:pt x="11" y="529"/>
                    </a:cubicBezTo>
                    <a:cubicBezTo>
                      <a:pt x="1" y="550"/>
                      <a:pt x="1" y="571"/>
                      <a:pt x="11" y="591"/>
                    </a:cubicBezTo>
                    <a:cubicBezTo>
                      <a:pt x="22" y="612"/>
                      <a:pt x="32" y="633"/>
                      <a:pt x="52" y="633"/>
                    </a:cubicBezTo>
                    <a:cubicBezTo>
                      <a:pt x="63" y="638"/>
                      <a:pt x="73" y="641"/>
                      <a:pt x="83" y="641"/>
                    </a:cubicBezTo>
                    <a:cubicBezTo>
                      <a:pt x="94" y="641"/>
                      <a:pt x="104" y="638"/>
                      <a:pt x="115" y="633"/>
                    </a:cubicBezTo>
                    <a:cubicBezTo>
                      <a:pt x="135" y="623"/>
                      <a:pt x="156" y="612"/>
                      <a:pt x="167" y="591"/>
                    </a:cubicBezTo>
                    <a:cubicBezTo>
                      <a:pt x="177" y="571"/>
                      <a:pt x="188" y="550"/>
                      <a:pt x="198" y="540"/>
                    </a:cubicBezTo>
                    <a:cubicBezTo>
                      <a:pt x="196" y="540"/>
                      <a:pt x="194" y="540"/>
                      <a:pt x="193" y="541"/>
                    </a:cubicBezTo>
                    <a:lnTo>
                      <a:pt x="193" y="541"/>
                    </a:lnTo>
                    <a:cubicBezTo>
                      <a:pt x="275" y="399"/>
                      <a:pt x="377" y="257"/>
                      <a:pt x="488" y="135"/>
                    </a:cubicBezTo>
                    <a:cubicBezTo>
                      <a:pt x="520" y="104"/>
                      <a:pt x="509" y="42"/>
                      <a:pt x="478" y="21"/>
                    </a:cubicBezTo>
                    <a:cubicBezTo>
                      <a:pt x="467" y="11"/>
                      <a:pt x="457" y="11"/>
                      <a:pt x="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526;p50"/>
              <p:cNvSpPr/>
              <p:nvPr/>
            </p:nvSpPr>
            <p:spPr>
              <a:xfrm>
                <a:off x="4449000" y="3352900"/>
                <a:ext cx="112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69" extrusionOk="0">
                    <a:moveTo>
                      <a:pt x="354" y="0"/>
                    </a:moveTo>
                    <a:cubicBezTo>
                      <a:pt x="333" y="0"/>
                      <a:pt x="312" y="10"/>
                      <a:pt x="302" y="31"/>
                    </a:cubicBezTo>
                    <a:cubicBezTo>
                      <a:pt x="188" y="155"/>
                      <a:pt x="84" y="301"/>
                      <a:pt x="12" y="457"/>
                    </a:cubicBezTo>
                    <a:cubicBezTo>
                      <a:pt x="1" y="498"/>
                      <a:pt x="22" y="540"/>
                      <a:pt x="63" y="560"/>
                    </a:cubicBezTo>
                    <a:cubicBezTo>
                      <a:pt x="74" y="566"/>
                      <a:pt x="85" y="569"/>
                      <a:pt x="96" y="569"/>
                    </a:cubicBezTo>
                    <a:cubicBezTo>
                      <a:pt x="125" y="569"/>
                      <a:pt x="152" y="549"/>
                      <a:pt x="167" y="519"/>
                    </a:cubicBezTo>
                    <a:cubicBezTo>
                      <a:pt x="188" y="477"/>
                      <a:pt x="198" y="446"/>
                      <a:pt x="219" y="415"/>
                    </a:cubicBezTo>
                    <a:cubicBezTo>
                      <a:pt x="281" y="311"/>
                      <a:pt x="354" y="218"/>
                      <a:pt x="437" y="125"/>
                    </a:cubicBezTo>
                    <a:cubicBezTo>
                      <a:pt x="447" y="114"/>
                      <a:pt x="447" y="83"/>
                      <a:pt x="447" y="72"/>
                    </a:cubicBezTo>
                    <a:cubicBezTo>
                      <a:pt x="447" y="42"/>
                      <a:pt x="437" y="31"/>
                      <a:pt x="416" y="10"/>
                    </a:cubicBezTo>
                    <a:cubicBezTo>
                      <a:pt x="406" y="10"/>
                      <a:pt x="395" y="0"/>
                      <a:pt x="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527;p50"/>
              <p:cNvSpPr/>
              <p:nvPr/>
            </p:nvSpPr>
            <p:spPr>
              <a:xfrm>
                <a:off x="4447450" y="3355500"/>
                <a:ext cx="10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99" extrusionOk="0">
                    <a:moveTo>
                      <a:pt x="343" y="0"/>
                    </a:moveTo>
                    <a:cubicBezTo>
                      <a:pt x="312" y="0"/>
                      <a:pt x="281" y="10"/>
                      <a:pt x="260" y="31"/>
                    </a:cubicBezTo>
                    <a:cubicBezTo>
                      <a:pt x="146" y="166"/>
                      <a:pt x="63" y="321"/>
                      <a:pt x="11" y="487"/>
                    </a:cubicBezTo>
                    <a:cubicBezTo>
                      <a:pt x="1" y="529"/>
                      <a:pt x="11" y="581"/>
                      <a:pt x="53" y="591"/>
                    </a:cubicBezTo>
                    <a:cubicBezTo>
                      <a:pt x="64" y="596"/>
                      <a:pt x="76" y="599"/>
                      <a:pt x="88" y="599"/>
                    </a:cubicBezTo>
                    <a:cubicBezTo>
                      <a:pt x="120" y="599"/>
                      <a:pt x="151" y="580"/>
                      <a:pt x="167" y="549"/>
                    </a:cubicBezTo>
                    <a:cubicBezTo>
                      <a:pt x="198" y="466"/>
                      <a:pt x="229" y="373"/>
                      <a:pt x="270" y="300"/>
                    </a:cubicBezTo>
                    <a:cubicBezTo>
                      <a:pt x="302" y="238"/>
                      <a:pt x="343" y="187"/>
                      <a:pt x="385" y="134"/>
                    </a:cubicBezTo>
                    <a:cubicBezTo>
                      <a:pt x="416" y="104"/>
                      <a:pt x="406" y="42"/>
                      <a:pt x="374" y="21"/>
                    </a:cubicBezTo>
                    <a:cubicBezTo>
                      <a:pt x="364" y="10"/>
                      <a:pt x="353" y="1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528;p50"/>
              <p:cNvSpPr/>
              <p:nvPr/>
            </p:nvSpPr>
            <p:spPr>
              <a:xfrm>
                <a:off x="4394300" y="3396450"/>
                <a:ext cx="41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94" extrusionOk="0">
                    <a:moveTo>
                      <a:pt x="73" y="1"/>
                    </a:moveTo>
                    <a:cubicBezTo>
                      <a:pt x="63" y="1"/>
                      <a:pt x="42" y="1"/>
                      <a:pt x="42" y="11"/>
                    </a:cubicBezTo>
                    <a:cubicBezTo>
                      <a:pt x="21" y="135"/>
                      <a:pt x="1" y="271"/>
                      <a:pt x="1" y="395"/>
                    </a:cubicBezTo>
                    <a:cubicBezTo>
                      <a:pt x="1" y="457"/>
                      <a:pt x="11" y="520"/>
                      <a:pt x="21" y="582"/>
                    </a:cubicBezTo>
                    <a:cubicBezTo>
                      <a:pt x="31" y="644"/>
                      <a:pt x="52" y="706"/>
                      <a:pt x="73" y="769"/>
                    </a:cubicBezTo>
                    <a:cubicBezTo>
                      <a:pt x="81" y="784"/>
                      <a:pt x="94" y="793"/>
                      <a:pt x="109" y="793"/>
                    </a:cubicBezTo>
                    <a:cubicBezTo>
                      <a:pt x="114" y="793"/>
                      <a:pt x="120" y="792"/>
                      <a:pt x="125" y="789"/>
                    </a:cubicBezTo>
                    <a:cubicBezTo>
                      <a:pt x="135" y="789"/>
                      <a:pt x="146" y="779"/>
                      <a:pt x="156" y="769"/>
                    </a:cubicBezTo>
                    <a:cubicBezTo>
                      <a:pt x="167" y="758"/>
                      <a:pt x="167" y="748"/>
                      <a:pt x="167" y="737"/>
                    </a:cubicBezTo>
                    <a:cubicBezTo>
                      <a:pt x="146" y="675"/>
                      <a:pt x="125" y="613"/>
                      <a:pt x="114" y="550"/>
                    </a:cubicBezTo>
                    <a:cubicBezTo>
                      <a:pt x="93" y="478"/>
                      <a:pt x="84" y="405"/>
                      <a:pt x="73" y="333"/>
                    </a:cubicBezTo>
                    <a:lnTo>
                      <a:pt x="73" y="177"/>
                    </a:lnTo>
                    <a:cubicBezTo>
                      <a:pt x="84" y="125"/>
                      <a:pt x="84" y="73"/>
                      <a:pt x="93" y="22"/>
                    </a:cubicBezTo>
                    <a:cubicBezTo>
                      <a:pt x="104" y="11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529;p50"/>
              <p:cNvSpPr/>
              <p:nvPr/>
            </p:nvSpPr>
            <p:spPr>
              <a:xfrm>
                <a:off x="4404925" y="3398275"/>
                <a:ext cx="3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802" extrusionOk="0">
                    <a:moveTo>
                      <a:pt x="83" y="0"/>
                    </a:moveTo>
                    <a:cubicBezTo>
                      <a:pt x="73" y="0"/>
                      <a:pt x="63" y="11"/>
                      <a:pt x="53" y="21"/>
                    </a:cubicBezTo>
                    <a:cubicBezTo>
                      <a:pt x="42" y="73"/>
                      <a:pt x="32" y="125"/>
                      <a:pt x="21" y="187"/>
                    </a:cubicBezTo>
                    <a:cubicBezTo>
                      <a:pt x="11" y="249"/>
                      <a:pt x="0" y="322"/>
                      <a:pt x="0" y="384"/>
                    </a:cubicBezTo>
                    <a:lnTo>
                      <a:pt x="0" y="571"/>
                    </a:lnTo>
                    <a:cubicBezTo>
                      <a:pt x="0" y="633"/>
                      <a:pt x="11" y="696"/>
                      <a:pt x="21" y="758"/>
                    </a:cubicBezTo>
                    <a:cubicBezTo>
                      <a:pt x="30" y="783"/>
                      <a:pt x="53" y="802"/>
                      <a:pt x="78" y="802"/>
                    </a:cubicBezTo>
                    <a:cubicBezTo>
                      <a:pt x="83" y="802"/>
                      <a:pt x="89" y="801"/>
                      <a:pt x="94" y="799"/>
                    </a:cubicBezTo>
                    <a:cubicBezTo>
                      <a:pt x="125" y="799"/>
                      <a:pt x="136" y="768"/>
                      <a:pt x="136" y="737"/>
                    </a:cubicBezTo>
                    <a:lnTo>
                      <a:pt x="104" y="581"/>
                    </a:lnTo>
                    <a:cubicBezTo>
                      <a:pt x="94" y="519"/>
                      <a:pt x="83" y="467"/>
                      <a:pt x="83" y="405"/>
                    </a:cubicBezTo>
                    <a:cubicBezTo>
                      <a:pt x="73" y="301"/>
                      <a:pt x="73" y="198"/>
                      <a:pt x="94" y="83"/>
                    </a:cubicBezTo>
                    <a:lnTo>
                      <a:pt x="94" y="94"/>
                    </a:lnTo>
                    <a:cubicBezTo>
                      <a:pt x="104" y="73"/>
                      <a:pt x="104" y="52"/>
                      <a:pt x="115" y="32"/>
                    </a:cubicBezTo>
                    <a:cubicBezTo>
                      <a:pt x="115" y="21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530;p50"/>
              <p:cNvSpPr/>
              <p:nvPr/>
            </p:nvSpPr>
            <p:spPr>
              <a:xfrm>
                <a:off x="4415300" y="3399050"/>
                <a:ext cx="3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51" extrusionOk="0">
                    <a:moveTo>
                      <a:pt x="94" y="1"/>
                    </a:moveTo>
                    <a:cubicBezTo>
                      <a:pt x="83" y="1"/>
                      <a:pt x="73" y="11"/>
                      <a:pt x="73" y="11"/>
                    </a:cubicBezTo>
                    <a:cubicBezTo>
                      <a:pt x="63" y="21"/>
                      <a:pt x="63" y="21"/>
                      <a:pt x="63" y="31"/>
                    </a:cubicBezTo>
                    <a:cubicBezTo>
                      <a:pt x="42" y="146"/>
                      <a:pt x="21" y="260"/>
                      <a:pt x="11" y="363"/>
                    </a:cubicBezTo>
                    <a:cubicBezTo>
                      <a:pt x="0" y="426"/>
                      <a:pt x="0" y="478"/>
                      <a:pt x="0" y="529"/>
                    </a:cubicBezTo>
                    <a:cubicBezTo>
                      <a:pt x="0" y="592"/>
                      <a:pt x="0" y="654"/>
                      <a:pt x="11" y="716"/>
                    </a:cubicBezTo>
                    <a:cubicBezTo>
                      <a:pt x="11" y="733"/>
                      <a:pt x="32" y="750"/>
                      <a:pt x="57" y="750"/>
                    </a:cubicBezTo>
                    <a:cubicBezTo>
                      <a:pt x="62" y="750"/>
                      <a:pt x="68" y="749"/>
                      <a:pt x="73" y="748"/>
                    </a:cubicBezTo>
                    <a:cubicBezTo>
                      <a:pt x="83" y="748"/>
                      <a:pt x="94" y="737"/>
                      <a:pt x="104" y="727"/>
                    </a:cubicBezTo>
                    <a:cubicBezTo>
                      <a:pt x="115" y="716"/>
                      <a:pt x="115" y="706"/>
                      <a:pt x="115" y="695"/>
                    </a:cubicBezTo>
                    <a:cubicBezTo>
                      <a:pt x="104" y="644"/>
                      <a:pt x="104" y="602"/>
                      <a:pt x="94" y="550"/>
                    </a:cubicBezTo>
                    <a:cubicBezTo>
                      <a:pt x="94" y="467"/>
                      <a:pt x="83" y="384"/>
                      <a:pt x="94" y="312"/>
                    </a:cubicBezTo>
                    <a:cubicBezTo>
                      <a:pt x="94" y="218"/>
                      <a:pt x="104" y="125"/>
                      <a:pt x="125" y="42"/>
                    </a:cubicBezTo>
                    <a:cubicBezTo>
                      <a:pt x="125" y="21"/>
                      <a:pt x="104" y="1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531;p50"/>
              <p:cNvSpPr/>
              <p:nvPr/>
            </p:nvSpPr>
            <p:spPr>
              <a:xfrm>
                <a:off x="4447450" y="3385050"/>
                <a:ext cx="57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06" extrusionOk="0">
                    <a:moveTo>
                      <a:pt x="198" y="1"/>
                    </a:moveTo>
                    <a:cubicBezTo>
                      <a:pt x="187" y="1"/>
                      <a:pt x="177" y="1"/>
                      <a:pt x="177" y="11"/>
                    </a:cubicBezTo>
                    <a:cubicBezTo>
                      <a:pt x="157" y="63"/>
                      <a:pt x="125" y="104"/>
                      <a:pt x="104" y="156"/>
                    </a:cubicBezTo>
                    <a:cubicBezTo>
                      <a:pt x="84" y="208"/>
                      <a:pt x="63" y="270"/>
                      <a:pt x="42" y="322"/>
                    </a:cubicBezTo>
                    <a:cubicBezTo>
                      <a:pt x="32" y="374"/>
                      <a:pt x="21" y="425"/>
                      <a:pt x="11" y="488"/>
                    </a:cubicBezTo>
                    <a:cubicBezTo>
                      <a:pt x="1" y="550"/>
                      <a:pt x="1" y="612"/>
                      <a:pt x="11" y="674"/>
                    </a:cubicBezTo>
                    <a:cubicBezTo>
                      <a:pt x="11" y="685"/>
                      <a:pt x="32" y="706"/>
                      <a:pt x="53" y="706"/>
                    </a:cubicBezTo>
                    <a:cubicBezTo>
                      <a:pt x="63" y="706"/>
                      <a:pt x="74" y="706"/>
                      <a:pt x="74" y="695"/>
                    </a:cubicBezTo>
                    <a:cubicBezTo>
                      <a:pt x="84" y="685"/>
                      <a:pt x="94" y="674"/>
                      <a:pt x="94" y="664"/>
                    </a:cubicBezTo>
                    <a:lnTo>
                      <a:pt x="94" y="529"/>
                    </a:lnTo>
                    <a:cubicBezTo>
                      <a:pt x="94" y="478"/>
                      <a:pt x="94" y="425"/>
                      <a:pt x="104" y="374"/>
                    </a:cubicBezTo>
                    <a:lnTo>
                      <a:pt x="104" y="384"/>
                    </a:lnTo>
                    <a:cubicBezTo>
                      <a:pt x="125" y="259"/>
                      <a:pt x="167" y="146"/>
                      <a:pt x="229" y="31"/>
                    </a:cubicBezTo>
                    <a:cubicBezTo>
                      <a:pt x="229" y="21"/>
                      <a:pt x="229" y="11"/>
                      <a:pt x="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532;p50"/>
              <p:cNvSpPr/>
              <p:nvPr/>
            </p:nvSpPr>
            <p:spPr>
              <a:xfrm>
                <a:off x="4456025" y="3389200"/>
                <a:ext cx="8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31" extrusionOk="0">
                    <a:moveTo>
                      <a:pt x="291" y="1"/>
                    </a:moveTo>
                    <a:cubicBezTo>
                      <a:pt x="280" y="1"/>
                      <a:pt x="270" y="10"/>
                      <a:pt x="259" y="21"/>
                    </a:cubicBezTo>
                    <a:cubicBezTo>
                      <a:pt x="197" y="135"/>
                      <a:pt x="135" y="249"/>
                      <a:pt x="93" y="374"/>
                    </a:cubicBezTo>
                    <a:cubicBezTo>
                      <a:pt x="63" y="436"/>
                      <a:pt x="42" y="498"/>
                      <a:pt x="31" y="561"/>
                    </a:cubicBezTo>
                    <a:cubicBezTo>
                      <a:pt x="10" y="633"/>
                      <a:pt x="0" y="706"/>
                      <a:pt x="0" y="768"/>
                    </a:cubicBezTo>
                    <a:cubicBezTo>
                      <a:pt x="0" y="789"/>
                      <a:pt x="0" y="799"/>
                      <a:pt x="10" y="810"/>
                    </a:cubicBezTo>
                    <a:cubicBezTo>
                      <a:pt x="21" y="820"/>
                      <a:pt x="31" y="830"/>
                      <a:pt x="52" y="830"/>
                    </a:cubicBezTo>
                    <a:cubicBezTo>
                      <a:pt x="63" y="830"/>
                      <a:pt x="73" y="820"/>
                      <a:pt x="83" y="820"/>
                    </a:cubicBezTo>
                    <a:cubicBezTo>
                      <a:pt x="93" y="810"/>
                      <a:pt x="104" y="789"/>
                      <a:pt x="104" y="778"/>
                    </a:cubicBezTo>
                    <a:cubicBezTo>
                      <a:pt x="114" y="695"/>
                      <a:pt x="125" y="623"/>
                      <a:pt x="135" y="540"/>
                    </a:cubicBezTo>
                    <a:cubicBezTo>
                      <a:pt x="166" y="395"/>
                      <a:pt x="218" y="249"/>
                      <a:pt x="280" y="114"/>
                    </a:cubicBezTo>
                    <a:lnTo>
                      <a:pt x="312" y="52"/>
                    </a:lnTo>
                    <a:cubicBezTo>
                      <a:pt x="321" y="42"/>
                      <a:pt x="321" y="21"/>
                      <a:pt x="301" y="10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533;p50"/>
              <p:cNvSpPr/>
              <p:nvPr/>
            </p:nvSpPr>
            <p:spPr>
              <a:xfrm>
                <a:off x="4465075" y="3392550"/>
                <a:ext cx="96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69" extrusionOk="0">
                    <a:moveTo>
                      <a:pt x="323" y="1"/>
                    </a:moveTo>
                    <a:cubicBezTo>
                      <a:pt x="312" y="12"/>
                      <a:pt x="312" y="22"/>
                      <a:pt x="302" y="32"/>
                    </a:cubicBezTo>
                    <a:cubicBezTo>
                      <a:pt x="302" y="42"/>
                      <a:pt x="291" y="63"/>
                      <a:pt x="281" y="74"/>
                    </a:cubicBezTo>
                    <a:cubicBezTo>
                      <a:pt x="229" y="178"/>
                      <a:pt x="178" y="271"/>
                      <a:pt x="125" y="374"/>
                    </a:cubicBezTo>
                    <a:cubicBezTo>
                      <a:pt x="74" y="478"/>
                      <a:pt x="22" y="593"/>
                      <a:pt x="1" y="717"/>
                    </a:cubicBezTo>
                    <a:cubicBezTo>
                      <a:pt x="1" y="738"/>
                      <a:pt x="22" y="759"/>
                      <a:pt x="42" y="769"/>
                    </a:cubicBezTo>
                    <a:cubicBezTo>
                      <a:pt x="53" y="769"/>
                      <a:pt x="63" y="769"/>
                      <a:pt x="74" y="759"/>
                    </a:cubicBezTo>
                    <a:cubicBezTo>
                      <a:pt x="95" y="759"/>
                      <a:pt x="95" y="748"/>
                      <a:pt x="105" y="738"/>
                    </a:cubicBezTo>
                    <a:cubicBezTo>
                      <a:pt x="125" y="676"/>
                      <a:pt x="146" y="613"/>
                      <a:pt x="167" y="561"/>
                    </a:cubicBezTo>
                    <a:cubicBezTo>
                      <a:pt x="188" y="499"/>
                      <a:pt x="208" y="447"/>
                      <a:pt x="229" y="385"/>
                    </a:cubicBezTo>
                    <a:cubicBezTo>
                      <a:pt x="281" y="271"/>
                      <a:pt x="333" y="167"/>
                      <a:pt x="385" y="53"/>
                    </a:cubicBezTo>
                    <a:cubicBezTo>
                      <a:pt x="385" y="32"/>
                      <a:pt x="374" y="12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534;p50"/>
              <p:cNvSpPr/>
              <p:nvPr/>
            </p:nvSpPr>
            <p:spPr>
              <a:xfrm>
                <a:off x="4583600" y="3438725"/>
                <a:ext cx="978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615" extrusionOk="0">
                    <a:moveTo>
                      <a:pt x="1297" y="0"/>
                    </a:moveTo>
                    <a:cubicBezTo>
                      <a:pt x="1193" y="0"/>
                      <a:pt x="1090" y="32"/>
                      <a:pt x="1007" y="94"/>
                    </a:cubicBezTo>
                    <a:cubicBezTo>
                      <a:pt x="976" y="115"/>
                      <a:pt x="955" y="146"/>
                      <a:pt x="934" y="187"/>
                    </a:cubicBezTo>
                    <a:cubicBezTo>
                      <a:pt x="914" y="229"/>
                      <a:pt x="914" y="270"/>
                      <a:pt x="914" y="302"/>
                    </a:cubicBezTo>
                    <a:cubicBezTo>
                      <a:pt x="914" y="332"/>
                      <a:pt x="924" y="364"/>
                      <a:pt x="944" y="405"/>
                    </a:cubicBezTo>
                    <a:cubicBezTo>
                      <a:pt x="955" y="436"/>
                      <a:pt x="986" y="468"/>
                      <a:pt x="1017" y="509"/>
                    </a:cubicBezTo>
                    <a:cubicBezTo>
                      <a:pt x="1069" y="561"/>
                      <a:pt x="1131" y="623"/>
                      <a:pt x="1225" y="685"/>
                    </a:cubicBezTo>
                    <a:cubicBezTo>
                      <a:pt x="1287" y="737"/>
                      <a:pt x="1370" y="789"/>
                      <a:pt x="1474" y="841"/>
                    </a:cubicBezTo>
                    <a:lnTo>
                      <a:pt x="1432" y="841"/>
                    </a:lnTo>
                    <a:cubicBezTo>
                      <a:pt x="1391" y="841"/>
                      <a:pt x="1339" y="841"/>
                      <a:pt x="1297" y="830"/>
                    </a:cubicBezTo>
                    <a:cubicBezTo>
                      <a:pt x="1225" y="830"/>
                      <a:pt x="1152" y="820"/>
                      <a:pt x="1080" y="820"/>
                    </a:cubicBezTo>
                    <a:lnTo>
                      <a:pt x="997" y="809"/>
                    </a:lnTo>
                    <a:cubicBezTo>
                      <a:pt x="872" y="809"/>
                      <a:pt x="748" y="800"/>
                      <a:pt x="612" y="800"/>
                    </a:cubicBezTo>
                    <a:cubicBezTo>
                      <a:pt x="540" y="800"/>
                      <a:pt x="467" y="800"/>
                      <a:pt x="395" y="809"/>
                    </a:cubicBezTo>
                    <a:cubicBezTo>
                      <a:pt x="312" y="820"/>
                      <a:pt x="239" y="830"/>
                      <a:pt x="167" y="862"/>
                    </a:cubicBezTo>
                    <a:cubicBezTo>
                      <a:pt x="146" y="872"/>
                      <a:pt x="115" y="892"/>
                      <a:pt x="94" y="913"/>
                    </a:cubicBezTo>
                    <a:cubicBezTo>
                      <a:pt x="63" y="934"/>
                      <a:pt x="42" y="965"/>
                      <a:pt x="32" y="996"/>
                    </a:cubicBezTo>
                    <a:cubicBezTo>
                      <a:pt x="11" y="1028"/>
                      <a:pt x="11" y="1069"/>
                      <a:pt x="1" y="1090"/>
                    </a:cubicBezTo>
                    <a:cubicBezTo>
                      <a:pt x="1" y="1131"/>
                      <a:pt x="1" y="1162"/>
                      <a:pt x="11" y="1194"/>
                    </a:cubicBezTo>
                    <a:cubicBezTo>
                      <a:pt x="22" y="1224"/>
                      <a:pt x="42" y="1256"/>
                      <a:pt x="63" y="1287"/>
                    </a:cubicBezTo>
                    <a:cubicBezTo>
                      <a:pt x="84" y="1318"/>
                      <a:pt x="105" y="1339"/>
                      <a:pt x="135" y="1360"/>
                    </a:cubicBezTo>
                    <a:cubicBezTo>
                      <a:pt x="177" y="1401"/>
                      <a:pt x="229" y="1422"/>
                      <a:pt x="281" y="1453"/>
                    </a:cubicBezTo>
                    <a:cubicBezTo>
                      <a:pt x="354" y="1484"/>
                      <a:pt x="416" y="1494"/>
                      <a:pt x="467" y="1515"/>
                    </a:cubicBezTo>
                    <a:cubicBezTo>
                      <a:pt x="571" y="1536"/>
                      <a:pt x="675" y="1546"/>
                      <a:pt x="789" y="1567"/>
                    </a:cubicBezTo>
                    <a:cubicBezTo>
                      <a:pt x="737" y="1567"/>
                      <a:pt x="675" y="1588"/>
                      <a:pt x="623" y="1598"/>
                    </a:cubicBezTo>
                    <a:cubicBezTo>
                      <a:pt x="550" y="1619"/>
                      <a:pt x="467" y="1639"/>
                      <a:pt x="395" y="1681"/>
                    </a:cubicBezTo>
                    <a:cubicBezTo>
                      <a:pt x="364" y="1692"/>
                      <a:pt x="333" y="1712"/>
                      <a:pt x="312" y="1733"/>
                    </a:cubicBezTo>
                    <a:cubicBezTo>
                      <a:pt x="281" y="1754"/>
                      <a:pt x="260" y="1785"/>
                      <a:pt x="250" y="1816"/>
                    </a:cubicBezTo>
                    <a:cubicBezTo>
                      <a:pt x="208" y="1888"/>
                      <a:pt x="229" y="1961"/>
                      <a:pt x="260" y="2013"/>
                    </a:cubicBezTo>
                    <a:cubicBezTo>
                      <a:pt x="281" y="2075"/>
                      <a:pt x="343" y="2127"/>
                      <a:pt x="416" y="2169"/>
                    </a:cubicBezTo>
                    <a:cubicBezTo>
                      <a:pt x="478" y="2199"/>
                      <a:pt x="529" y="2210"/>
                      <a:pt x="582" y="2220"/>
                    </a:cubicBezTo>
                    <a:cubicBezTo>
                      <a:pt x="633" y="2231"/>
                      <a:pt x="695" y="2241"/>
                      <a:pt x="768" y="2241"/>
                    </a:cubicBezTo>
                    <a:lnTo>
                      <a:pt x="799" y="2241"/>
                    </a:lnTo>
                    <a:cubicBezTo>
                      <a:pt x="914" y="2241"/>
                      <a:pt x="1027" y="2231"/>
                      <a:pt x="1173" y="2210"/>
                    </a:cubicBezTo>
                    <a:lnTo>
                      <a:pt x="1173" y="2210"/>
                    </a:lnTo>
                    <a:cubicBezTo>
                      <a:pt x="1142" y="2231"/>
                      <a:pt x="1121" y="2252"/>
                      <a:pt x="1110" y="2282"/>
                    </a:cubicBezTo>
                    <a:cubicBezTo>
                      <a:pt x="1059" y="2345"/>
                      <a:pt x="1048" y="2418"/>
                      <a:pt x="1080" y="2469"/>
                    </a:cubicBezTo>
                    <a:cubicBezTo>
                      <a:pt x="1121" y="2542"/>
                      <a:pt x="1204" y="2573"/>
                      <a:pt x="1276" y="2594"/>
                    </a:cubicBezTo>
                    <a:cubicBezTo>
                      <a:pt x="1349" y="2604"/>
                      <a:pt x="1422" y="2614"/>
                      <a:pt x="1505" y="2614"/>
                    </a:cubicBezTo>
                    <a:cubicBezTo>
                      <a:pt x="1567" y="2614"/>
                      <a:pt x="1619" y="2614"/>
                      <a:pt x="1671" y="2604"/>
                    </a:cubicBezTo>
                    <a:cubicBezTo>
                      <a:pt x="1806" y="2594"/>
                      <a:pt x="1951" y="2573"/>
                      <a:pt x="2106" y="2521"/>
                    </a:cubicBezTo>
                    <a:cubicBezTo>
                      <a:pt x="2251" y="2480"/>
                      <a:pt x="2397" y="2428"/>
                      <a:pt x="2542" y="2365"/>
                    </a:cubicBezTo>
                    <a:cubicBezTo>
                      <a:pt x="2677" y="2303"/>
                      <a:pt x="2802" y="2231"/>
                      <a:pt x="2947" y="2137"/>
                    </a:cubicBezTo>
                    <a:cubicBezTo>
                      <a:pt x="3040" y="2075"/>
                      <a:pt x="3134" y="2003"/>
                      <a:pt x="3206" y="1941"/>
                    </a:cubicBezTo>
                    <a:cubicBezTo>
                      <a:pt x="3403" y="1785"/>
                      <a:pt x="3548" y="1639"/>
                      <a:pt x="3673" y="1494"/>
                    </a:cubicBezTo>
                    <a:cubicBezTo>
                      <a:pt x="3756" y="1401"/>
                      <a:pt x="3807" y="1307"/>
                      <a:pt x="3849" y="1214"/>
                    </a:cubicBezTo>
                    <a:cubicBezTo>
                      <a:pt x="3901" y="1131"/>
                      <a:pt x="3911" y="1028"/>
                      <a:pt x="3901" y="945"/>
                    </a:cubicBezTo>
                    <a:cubicBezTo>
                      <a:pt x="3890" y="903"/>
                      <a:pt x="3880" y="862"/>
                      <a:pt x="3860" y="820"/>
                    </a:cubicBezTo>
                    <a:cubicBezTo>
                      <a:pt x="3828" y="779"/>
                      <a:pt x="3807" y="747"/>
                      <a:pt x="3766" y="706"/>
                    </a:cubicBezTo>
                    <a:cubicBezTo>
                      <a:pt x="3735" y="685"/>
                      <a:pt x="3694" y="664"/>
                      <a:pt x="3662" y="643"/>
                    </a:cubicBezTo>
                    <a:cubicBezTo>
                      <a:pt x="3621" y="623"/>
                      <a:pt x="3569" y="602"/>
                      <a:pt x="3517" y="581"/>
                    </a:cubicBezTo>
                    <a:cubicBezTo>
                      <a:pt x="3434" y="551"/>
                      <a:pt x="3341" y="530"/>
                      <a:pt x="3258" y="519"/>
                    </a:cubicBezTo>
                    <a:cubicBezTo>
                      <a:pt x="3164" y="498"/>
                      <a:pt x="3061" y="478"/>
                      <a:pt x="2978" y="468"/>
                    </a:cubicBezTo>
                    <a:cubicBezTo>
                      <a:pt x="2926" y="457"/>
                      <a:pt x="2885" y="457"/>
                      <a:pt x="2832" y="447"/>
                    </a:cubicBezTo>
                    <a:cubicBezTo>
                      <a:pt x="2770" y="436"/>
                      <a:pt x="2698" y="426"/>
                      <a:pt x="2636" y="415"/>
                    </a:cubicBezTo>
                    <a:cubicBezTo>
                      <a:pt x="2625" y="385"/>
                      <a:pt x="2594" y="353"/>
                      <a:pt x="2553" y="353"/>
                    </a:cubicBezTo>
                    <a:lnTo>
                      <a:pt x="2542" y="364"/>
                    </a:lnTo>
                    <a:lnTo>
                      <a:pt x="2470" y="364"/>
                    </a:lnTo>
                    <a:cubicBezTo>
                      <a:pt x="2407" y="364"/>
                      <a:pt x="2366" y="364"/>
                      <a:pt x="2314" y="353"/>
                    </a:cubicBezTo>
                    <a:cubicBezTo>
                      <a:pt x="2158" y="312"/>
                      <a:pt x="2002" y="249"/>
                      <a:pt x="1868" y="177"/>
                    </a:cubicBezTo>
                    <a:cubicBezTo>
                      <a:pt x="1785" y="136"/>
                      <a:pt x="1702" y="104"/>
                      <a:pt x="1619" y="63"/>
                    </a:cubicBezTo>
                    <a:cubicBezTo>
                      <a:pt x="1505" y="21"/>
                      <a:pt x="1401" y="0"/>
                      <a:pt x="1318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535;p50"/>
              <p:cNvSpPr/>
              <p:nvPr/>
            </p:nvSpPr>
            <p:spPr>
              <a:xfrm>
                <a:off x="4602000" y="3478400"/>
                <a:ext cx="63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1113" extrusionOk="0">
                    <a:moveTo>
                      <a:pt x="1702" y="1"/>
                    </a:moveTo>
                    <a:cubicBezTo>
                      <a:pt x="1702" y="1"/>
                      <a:pt x="1692" y="1"/>
                      <a:pt x="1681" y="11"/>
                    </a:cubicBezTo>
                    <a:cubicBezTo>
                      <a:pt x="1360" y="73"/>
                      <a:pt x="1049" y="229"/>
                      <a:pt x="738" y="354"/>
                    </a:cubicBezTo>
                    <a:cubicBezTo>
                      <a:pt x="665" y="384"/>
                      <a:pt x="582" y="405"/>
                      <a:pt x="510" y="437"/>
                    </a:cubicBezTo>
                    <a:cubicBezTo>
                      <a:pt x="416" y="467"/>
                      <a:pt x="323" y="509"/>
                      <a:pt x="240" y="550"/>
                    </a:cubicBezTo>
                    <a:cubicBezTo>
                      <a:pt x="167" y="592"/>
                      <a:pt x="95" y="644"/>
                      <a:pt x="42" y="716"/>
                    </a:cubicBezTo>
                    <a:cubicBezTo>
                      <a:pt x="1" y="789"/>
                      <a:pt x="1" y="882"/>
                      <a:pt x="53" y="944"/>
                    </a:cubicBezTo>
                    <a:cubicBezTo>
                      <a:pt x="74" y="986"/>
                      <a:pt x="115" y="1027"/>
                      <a:pt x="157" y="1048"/>
                    </a:cubicBezTo>
                    <a:lnTo>
                      <a:pt x="219" y="1080"/>
                    </a:lnTo>
                    <a:cubicBezTo>
                      <a:pt x="250" y="1090"/>
                      <a:pt x="271" y="1100"/>
                      <a:pt x="302" y="1100"/>
                    </a:cubicBezTo>
                    <a:cubicBezTo>
                      <a:pt x="350" y="1109"/>
                      <a:pt x="398" y="1112"/>
                      <a:pt x="445" y="1112"/>
                    </a:cubicBezTo>
                    <a:cubicBezTo>
                      <a:pt x="512" y="1112"/>
                      <a:pt x="578" y="1106"/>
                      <a:pt x="644" y="1100"/>
                    </a:cubicBezTo>
                    <a:cubicBezTo>
                      <a:pt x="769" y="1090"/>
                      <a:pt x="893" y="1069"/>
                      <a:pt x="1008" y="1048"/>
                    </a:cubicBezTo>
                    <a:cubicBezTo>
                      <a:pt x="1194" y="1017"/>
                      <a:pt x="1370" y="965"/>
                      <a:pt x="1547" y="903"/>
                    </a:cubicBezTo>
                    <a:cubicBezTo>
                      <a:pt x="1900" y="778"/>
                      <a:pt x="2232" y="582"/>
                      <a:pt x="2522" y="343"/>
                    </a:cubicBezTo>
                    <a:cubicBezTo>
                      <a:pt x="2553" y="312"/>
                      <a:pt x="2543" y="250"/>
                      <a:pt x="2522" y="218"/>
                    </a:cubicBezTo>
                    <a:cubicBezTo>
                      <a:pt x="2501" y="208"/>
                      <a:pt x="2481" y="198"/>
                      <a:pt x="2460" y="198"/>
                    </a:cubicBezTo>
                    <a:cubicBezTo>
                      <a:pt x="2439" y="198"/>
                      <a:pt x="2418" y="208"/>
                      <a:pt x="2398" y="218"/>
                    </a:cubicBezTo>
                    <a:cubicBezTo>
                      <a:pt x="2366" y="250"/>
                      <a:pt x="2325" y="281"/>
                      <a:pt x="2294" y="312"/>
                    </a:cubicBezTo>
                    <a:lnTo>
                      <a:pt x="2304" y="301"/>
                    </a:lnTo>
                    <a:lnTo>
                      <a:pt x="2304" y="301"/>
                    </a:lnTo>
                    <a:cubicBezTo>
                      <a:pt x="2107" y="457"/>
                      <a:pt x="1879" y="582"/>
                      <a:pt x="1640" y="685"/>
                    </a:cubicBezTo>
                    <a:cubicBezTo>
                      <a:pt x="1485" y="758"/>
                      <a:pt x="1319" y="810"/>
                      <a:pt x="1153" y="851"/>
                    </a:cubicBezTo>
                    <a:cubicBezTo>
                      <a:pt x="1034" y="881"/>
                      <a:pt x="915" y="901"/>
                      <a:pt x="786" y="921"/>
                    </a:cubicBezTo>
                    <a:lnTo>
                      <a:pt x="786" y="921"/>
                    </a:lnTo>
                    <a:cubicBezTo>
                      <a:pt x="788" y="919"/>
                      <a:pt x="789" y="917"/>
                      <a:pt x="789" y="914"/>
                    </a:cubicBezTo>
                    <a:lnTo>
                      <a:pt x="789" y="914"/>
                    </a:lnTo>
                    <a:cubicBezTo>
                      <a:pt x="680" y="931"/>
                      <a:pt x="564" y="947"/>
                      <a:pt x="452" y="947"/>
                    </a:cubicBezTo>
                    <a:cubicBezTo>
                      <a:pt x="426" y="947"/>
                      <a:pt x="400" y="946"/>
                      <a:pt x="374" y="944"/>
                    </a:cubicBezTo>
                    <a:cubicBezTo>
                      <a:pt x="333" y="934"/>
                      <a:pt x="302" y="934"/>
                      <a:pt x="271" y="924"/>
                    </a:cubicBezTo>
                    <a:cubicBezTo>
                      <a:pt x="261" y="914"/>
                      <a:pt x="250" y="914"/>
                      <a:pt x="229" y="903"/>
                    </a:cubicBezTo>
                    <a:cubicBezTo>
                      <a:pt x="219" y="893"/>
                      <a:pt x="208" y="882"/>
                      <a:pt x="198" y="861"/>
                    </a:cubicBezTo>
                    <a:cubicBezTo>
                      <a:pt x="188" y="861"/>
                      <a:pt x="188" y="851"/>
                      <a:pt x="188" y="841"/>
                    </a:cubicBezTo>
                    <a:cubicBezTo>
                      <a:pt x="178" y="841"/>
                      <a:pt x="178" y="841"/>
                      <a:pt x="178" y="831"/>
                    </a:cubicBezTo>
                    <a:lnTo>
                      <a:pt x="178" y="820"/>
                    </a:lnTo>
                    <a:lnTo>
                      <a:pt x="178" y="810"/>
                    </a:lnTo>
                    <a:cubicBezTo>
                      <a:pt x="188" y="810"/>
                      <a:pt x="188" y="799"/>
                      <a:pt x="188" y="799"/>
                    </a:cubicBezTo>
                    <a:lnTo>
                      <a:pt x="240" y="748"/>
                    </a:lnTo>
                    <a:cubicBezTo>
                      <a:pt x="302" y="706"/>
                      <a:pt x="364" y="675"/>
                      <a:pt x="437" y="644"/>
                    </a:cubicBezTo>
                    <a:cubicBezTo>
                      <a:pt x="510" y="612"/>
                      <a:pt x="572" y="592"/>
                      <a:pt x="644" y="571"/>
                    </a:cubicBezTo>
                    <a:cubicBezTo>
                      <a:pt x="727" y="540"/>
                      <a:pt x="810" y="499"/>
                      <a:pt x="893" y="467"/>
                    </a:cubicBezTo>
                    <a:cubicBezTo>
                      <a:pt x="1174" y="354"/>
                      <a:pt x="1443" y="229"/>
                      <a:pt x="1734" y="167"/>
                    </a:cubicBezTo>
                    <a:cubicBezTo>
                      <a:pt x="1775" y="156"/>
                      <a:pt x="1806" y="105"/>
                      <a:pt x="1785" y="63"/>
                    </a:cubicBezTo>
                    <a:cubicBezTo>
                      <a:pt x="1775" y="22"/>
                      <a:pt x="1744" y="1"/>
                      <a:pt x="1702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536;p50"/>
              <p:cNvSpPr/>
              <p:nvPr/>
            </p:nvSpPr>
            <p:spPr>
              <a:xfrm>
                <a:off x="4605900" y="3493450"/>
                <a:ext cx="11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4" extrusionOk="0">
                    <a:moveTo>
                      <a:pt x="364" y="0"/>
                    </a:moveTo>
                    <a:cubicBezTo>
                      <a:pt x="312" y="21"/>
                      <a:pt x="260" y="52"/>
                      <a:pt x="218" y="73"/>
                    </a:cubicBezTo>
                    <a:cubicBezTo>
                      <a:pt x="188" y="83"/>
                      <a:pt x="167" y="93"/>
                      <a:pt x="146" y="93"/>
                    </a:cubicBezTo>
                    <a:cubicBezTo>
                      <a:pt x="125" y="93"/>
                      <a:pt x="115" y="104"/>
                      <a:pt x="105" y="114"/>
                    </a:cubicBezTo>
                    <a:cubicBezTo>
                      <a:pt x="99" y="112"/>
                      <a:pt x="93" y="110"/>
                      <a:pt x="86" y="110"/>
                    </a:cubicBezTo>
                    <a:cubicBezTo>
                      <a:pt x="68" y="110"/>
                      <a:pt x="47" y="120"/>
                      <a:pt x="32" y="135"/>
                    </a:cubicBezTo>
                    <a:cubicBezTo>
                      <a:pt x="1" y="166"/>
                      <a:pt x="1" y="218"/>
                      <a:pt x="32" y="249"/>
                    </a:cubicBezTo>
                    <a:cubicBezTo>
                      <a:pt x="32" y="249"/>
                      <a:pt x="32" y="259"/>
                      <a:pt x="42" y="259"/>
                    </a:cubicBezTo>
                    <a:cubicBezTo>
                      <a:pt x="42" y="280"/>
                      <a:pt x="52" y="291"/>
                      <a:pt x="63" y="301"/>
                    </a:cubicBezTo>
                    <a:cubicBezTo>
                      <a:pt x="84" y="322"/>
                      <a:pt x="115" y="342"/>
                      <a:pt x="146" y="363"/>
                    </a:cubicBezTo>
                    <a:cubicBezTo>
                      <a:pt x="177" y="374"/>
                      <a:pt x="198" y="374"/>
                      <a:pt x="229" y="384"/>
                    </a:cubicBezTo>
                    <a:cubicBezTo>
                      <a:pt x="260" y="384"/>
                      <a:pt x="281" y="374"/>
                      <a:pt x="312" y="363"/>
                    </a:cubicBezTo>
                    <a:cubicBezTo>
                      <a:pt x="333" y="353"/>
                      <a:pt x="354" y="332"/>
                      <a:pt x="364" y="312"/>
                    </a:cubicBezTo>
                    <a:cubicBezTo>
                      <a:pt x="374" y="291"/>
                      <a:pt x="384" y="259"/>
                      <a:pt x="374" y="239"/>
                    </a:cubicBezTo>
                    <a:cubicBezTo>
                      <a:pt x="374" y="218"/>
                      <a:pt x="374" y="197"/>
                      <a:pt x="364" y="187"/>
                    </a:cubicBezTo>
                    <a:cubicBezTo>
                      <a:pt x="374" y="176"/>
                      <a:pt x="395" y="166"/>
                      <a:pt x="405" y="166"/>
                    </a:cubicBezTo>
                    <a:cubicBezTo>
                      <a:pt x="426" y="156"/>
                      <a:pt x="447" y="146"/>
                      <a:pt x="457" y="125"/>
                    </a:cubicBezTo>
                    <a:cubicBezTo>
                      <a:pt x="467" y="104"/>
                      <a:pt x="467" y="83"/>
                      <a:pt x="467" y="63"/>
                    </a:cubicBezTo>
                    <a:cubicBezTo>
                      <a:pt x="457" y="42"/>
                      <a:pt x="447" y="21"/>
                      <a:pt x="426" y="10"/>
                    </a:cubicBezTo>
                    <a:cubicBezTo>
                      <a:pt x="416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537;p50"/>
              <p:cNvSpPr/>
              <p:nvPr/>
            </p:nvSpPr>
            <p:spPr>
              <a:xfrm>
                <a:off x="4609550" y="3497850"/>
                <a:ext cx="24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96" extrusionOk="0">
                    <a:moveTo>
                      <a:pt x="902" y="0"/>
                    </a:moveTo>
                    <a:cubicBezTo>
                      <a:pt x="892" y="0"/>
                      <a:pt x="881" y="11"/>
                      <a:pt x="872" y="11"/>
                    </a:cubicBezTo>
                    <a:cubicBezTo>
                      <a:pt x="802" y="31"/>
                      <a:pt x="734" y="51"/>
                      <a:pt x="656" y="70"/>
                    </a:cubicBezTo>
                    <a:lnTo>
                      <a:pt x="656" y="70"/>
                    </a:lnTo>
                    <a:cubicBezTo>
                      <a:pt x="658" y="69"/>
                      <a:pt x="660" y="66"/>
                      <a:pt x="664" y="63"/>
                    </a:cubicBezTo>
                    <a:lnTo>
                      <a:pt x="664" y="63"/>
                    </a:lnTo>
                    <a:cubicBezTo>
                      <a:pt x="508" y="104"/>
                      <a:pt x="353" y="125"/>
                      <a:pt x="197" y="125"/>
                    </a:cubicBezTo>
                    <a:lnTo>
                      <a:pt x="104" y="125"/>
                    </a:lnTo>
                    <a:cubicBezTo>
                      <a:pt x="99" y="124"/>
                      <a:pt x="93" y="123"/>
                      <a:pt x="88" y="123"/>
                    </a:cubicBezTo>
                    <a:cubicBezTo>
                      <a:pt x="52" y="123"/>
                      <a:pt x="20" y="151"/>
                      <a:pt x="10" y="187"/>
                    </a:cubicBezTo>
                    <a:cubicBezTo>
                      <a:pt x="0" y="239"/>
                      <a:pt x="31" y="281"/>
                      <a:pt x="83" y="291"/>
                    </a:cubicBezTo>
                    <a:cubicBezTo>
                      <a:pt x="119" y="294"/>
                      <a:pt x="156" y="295"/>
                      <a:pt x="194" y="295"/>
                    </a:cubicBezTo>
                    <a:cubicBezTo>
                      <a:pt x="295" y="295"/>
                      <a:pt x="399" y="285"/>
                      <a:pt x="498" y="270"/>
                    </a:cubicBezTo>
                    <a:cubicBezTo>
                      <a:pt x="643" y="249"/>
                      <a:pt x="789" y="208"/>
                      <a:pt x="934" y="166"/>
                    </a:cubicBezTo>
                    <a:cubicBezTo>
                      <a:pt x="975" y="156"/>
                      <a:pt x="996" y="94"/>
                      <a:pt x="975" y="63"/>
                    </a:cubicBezTo>
                    <a:cubicBezTo>
                      <a:pt x="964" y="42"/>
                      <a:pt x="955" y="21"/>
                      <a:pt x="934" y="11"/>
                    </a:cubicBezTo>
                    <a:cubicBezTo>
                      <a:pt x="923" y="11"/>
                      <a:pt x="913" y="0"/>
                      <a:pt x="90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538;p50"/>
              <p:cNvSpPr/>
              <p:nvPr/>
            </p:nvSpPr>
            <p:spPr>
              <a:xfrm>
                <a:off x="4610050" y="3498125"/>
                <a:ext cx="236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279" extrusionOk="0">
                    <a:moveTo>
                      <a:pt x="820" y="0"/>
                    </a:moveTo>
                    <a:cubicBezTo>
                      <a:pt x="758" y="21"/>
                      <a:pt x="686" y="42"/>
                      <a:pt x="613" y="62"/>
                    </a:cubicBezTo>
                    <a:lnTo>
                      <a:pt x="633" y="62"/>
                    </a:lnTo>
                    <a:cubicBezTo>
                      <a:pt x="499" y="93"/>
                      <a:pt x="354" y="114"/>
                      <a:pt x="208" y="114"/>
                    </a:cubicBezTo>
                    <a:cubicBezTo>
                      <a:pt x="177" y="114"/>
                      <a:pt x="135" y="104"/>
                      <a:pt x="105" y="104"/>
                    </a:cubicBezTo>
                    <a:cubicBezTo>
                      <a:pt x="99" y="103"/>
                      <a:pt x="94" y="102"/>
                      <a:pt x="88" y="102"/>
                    </a:cubicBezTo>
                    <a:cubicBezTo>
                      <a:pt x="50" y="102"/>
                      <a:pt x="11" y="131"/>
                      <a:pt x="11" y="176"/>
                    </a:cubicBezTo>
                    <a:cubicBezTo>
                      <a:pt x="1" y="218"/>
                      <a:pt x="32" y="259"/>
                      <a:pt x="84" y="270"/>
                    </a:cubicBezTo>
                    <a:cubicBezTo>
                      <a:pt x="137" y="276"/>
                      <a:pt x="190" y="279"/>
                      <a:pt x="243" y="279"/>
                    </a:cubicBezTo>
                    <a:cubicBezTo>
                      <a:pt x="459" y="279"/>
                      <a:pt x="674" y="231"/>
                      <a:pt x="882" y="155"/>
                    </a:cubicBezTo>
                    <a:cubicBezTo>
                      <a:pt x="924" y="145"/>
                      <a:pt x="944" y="93"/>
                      <a:pt x="935" y="52"/>
                    </a:cubicBezTo>
                    <a:cubicBezTo>
                      <a:pt x="914" y="1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539;p50"/>
              <p:cNvSpPr/>
              <p:nvPr/>
            </p:nvSpPr>
            <p:spPr>
              <a:xfrm>
                <a:off x="4604600" y="3488000"/>
                <a:ext cx="293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302" extrusionOk="0">
                    <a:moveTo>
                      <a:pt x="1121" y="0"/>
                    </a:moveTo>
                    <a:cubicBezTo>
                      <a:pt x="1059" y="32"/>
                      <a:pt x="996" y="62"/>
                      <a:pt x="924" y="83"/>
                    </a:cubicBezTo>
                    <a:cubicBezTo>
                      <a:pt x="862" y="115"/>
                      <a:pt x="789" y="136"/>
                      <a:pt x="717" y="156"/>
                    </a:cubicBezTo>
                    <a:lnTo>
                      <a:pt x="727" y="156"/>
                    </a:lnTo>
                    <a:cubicBezTo>
                      <a:pt x="613" y="187"/>
                      <a:pt x="499" y="208"/>
                      <a:pt x="395" y="218"/>
                    </a:cubicBezTo>
                    <a:cubicBezTo>
                      <a:pt x="281" y="239"/>
                      <a:pt x="177" y="239"/>
                      <a:pt x="63" y="249"/>
                    </a:cubicBezTo>
                    <a:lnTo>
                      <a:pt x="21" y="249"/>
                    </a:lnTo>
                    <a:cubicBezTo>
                      <a:pt x="11" y="260"/>
                      <a:pt x="11" y="260"/>
                      <a:pt x="11" y="270"/>
                    </a:cubicBezTo>
                    <a:cubicBezTo>
                      <a:pt x="1" y="281"/>
                      <a:pt x="11" y="301"/>
                      <a:pt x="32" y="301"/>
                    </a:cubicBezTo>
                    <a:cubicBezTo>
                      <a:pt x="219" y="301"/>
                      <a:pt x="416" y="291"/>
                      <a:pt x="602" y="249"/>
                    </a:cubicBezTo>
                    <a:cubicBezTo>
                      <a:pt x="789" y="218"/>
                      <a:pt x="976" y="166"/>
                      <a:pt x="1153" y="73"/>
                    </a:cubicBezTo>
                    <a:lnTo>
                      <a:pt x="1173" y="53"/>
                    </a:lnTo>
                    <a:lnTo>
                      <a:pt x="1173" y="21"/>
                    </a:lnTo>
                    <a:cubicBezTo>
                      <a:pt x="1162" y="11"/>
                      <a:pt x="1153" y="0"/>
                      <a:pt x="113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540;p50"/>
              <p:cNvSpPr/>
              <p:nvPr/>
            </p:nvSpPr>
            <p:spPr>
              <a:xfrm>
                <a:off x="4603050" y="3472950"/>
                <a:ext cx="252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23" extrusionOk="0">
                    <a:moveTo>
                      <a:pt x="955" y="1"/>
                    </a:moveTo>
                    <a:cubicBezTo>
                      <a:pt x="872" y="32"/>
                      <a:pt x="800" y="63"/>
                      <a:pt x="717" y="84"/>
                    </a:cubicBezTo>
                    <a:lnTo>
                      <a:pt x="727" y="84"/>
                    </a:lnTo>
                    <a:cubicBezTo>
                      <a:pt x="530" y="136"/>
                      <a:pt x="322" y="167"/>
                      <a:pt x="115" y="167"/>
                    </a:cubicBezTo>
                    <a:lnTo>
                      <a:pt x="32" y="167"/>
                    </a:lnTo>
                    <a:cubicBezTo>
                      <a:pt x="11" y="167"/>
                      <a:pt x="0" y="167"/>
                      <a:pt x="0" y="187"/>
                    </a:cubicBezTo>
                    <a:cubicBezTo>
                      <a:pt x="0" y="198"/>
                      <a:pt x="11" y="219"/>
                      <a:pt x="21" y="219"/>
                    </a:cubicBezTo>
                    <a:cubicBezTo>
                      <a:pt x="65" y="222"/>
                      <a:pt x="109" y="223"/>
                      <a:pt x="152" y="223"/>
                    </a:cubicBezTo>
                    <a:cubicBezTo>
                      <a:pt x="271" y="223"/>
                      <a:pt x="387" y="213"/>
                      <a:pt x="509" y="198"/>
                    </a:cubicBezTo>
                    <a:cubicBezTo>
                      <a:pt x="592" y="187"/>
                      <a:pt x="675" y="167"/>
                      <a:pt x="758" y="146"/>
                    </a:cubicBezTo>
                    <a:cubicBezTo>
                      <a:pt x="830" y="125"/>
                      <a:pt x="903" y="104"/>
                      <a:pt x="976" y="74"/>
                    </a:cubicBezTo>
                    <a:cubicBezTo>
                      <a:pt x="996" y="63"/>
                      <a:pt x="1007" y="42"/>
                      <a:pt x="996" y="21"/>
                    </a:cubicBezTo>
                    <a:cubicBezTo>
                      <a:pt x="996" y="11"/>
                      <a:pt x="976" y="1"/>
                      <a:pt x="966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541;p50"/>
              <p:cNvSpPr/>
              <p:nvPr/>
            </p:nvSpPr>
            <p:spPr>
              <a:xfrm>
                <a:off x="4640400" y="3184850"/>
                <a:ext cx="189850" cy="3047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2189" extrusionOk="0">
                    <a:moveTo>
                      <a:pt x="654" y="1"/>
                    </a:moveTo>
                    <a:cubicBezTo>
                      <a:pt x="633" y="1"/>
                      <a:pt x="613" y="11"/>
                      <a:pt x="602" y="21"/>
                    </a:cubicBezTo>
                    <a:cubicBezTo>
                      <a:pt x="581" y="42"/>
                      <a:pt x="571" y="63"/>
                      <a:pt x="571" y="84"/>
                    </a:cubicBezTo>
                    <a:cubicBezTo>
                      <a:pt x="415" y="353"/>
                      <a:pt x="301" y="633"/>
                      <a:pt x="239" y="903"/>
                    </a:cubicBezTo>
                    <a:cubicBezTo>
                      <a:pt x="187" y="1183"/>
                      <a:pt x="177" y="1463"/>
                      <a:pt x="208" y="1753"/>
                    </a:cubicBezTo>
                    <a:cubicBezTo>
                      <a:pt x="281" y="2283"/>
                      <a:pt x="488" y="2822"/>
                      <a:pt x="851" y="3361"/>
                    </a:cubicBezTo>
                    <a:cubicBezTo>
                      <a:pt x="1141" y="3818"/>
                      <a:pt x="1525" y="4243"/>
                      <a:pt x="1982" y="4648"/>
                    </a:cubicBezTo>
                    <a:lnTo>
                      <a:pt x="1992" y="4658"/>
                    </a:lnTo>
                    <a:cubicBezTo>
                      <a:pt x="2365" y="4990"/>
                      <a:pt x="2749" y="5322"/>
                      <a:pt x="3081" y="5706"/>
                    </a:cubicBezTo>
                    <a:cubicBezTo>
                      <a:pt x="3164" y="5789"/>
                      <a:pt x="3237" y="5882"/>
                      <a:pt x="3310" y="5975"/>
                    </a:cubicBezTo>
                    <a:cubicBezTo>
                      <a:pt x="3496" y="6224"/>
                      <a:pt x="3631" y="6453"/>
                      <a:pt x="3734" y="6681"/>
                    </a:cubicBezTo>
                    <a:lnTo>
                      <a:pt x="3734" y="6670"/>
                    </a:lnTo>
                    <a:cubicBezTo>
                      <a:pt x="3797" y="6847"/>
                      <a:pt x="3849" y="7013"/>
                      <a:pt x="3870" y="7168"/>
                    </a:cubicBezTo>
                    <a:lnTo>
                      <a:pt x="3870" y="7158"/>
                    </a:lnTo>
                    <a:cubicBezTo>
                      <a:pt x="3880" y="7303"/>
                      <a:pt x="3880" y="7448"/>
                      <a:pt x="3870" y="7583"/>
                    </a:cubicBezTo>
                    <a:cubicBezTo>
                      <a:pt x="3849" y="7739"/>
                      <a:pt x="3797" y="7905"/>
                      <a:pt x="3725" y="8081"/>
                    </a:cubicBezTo>
                    <a:cubicBezTo>
                      <a:pt x="3642" y="8267"/>
                      <a:pt x="3527" y="8454"/>
                      <a:pt x="3403" y="8620"/>
                    </a:cubicBezTo>
                    <a:cubicBezTo>
                      <a:pt x="3247" y="8828"/>
                      <a:pt x="3050" y="9014"/>
                      <a:pt x="2822" y="9191"/>
                    </a:cubicBezTo>
                    <a:cubicBezTo>
                      <a:pt x="2480" y="9450"/>
                      <a:pt x="2065" y="9678"/>
                      <a:pt x="1535" y="9906"/>
                    </a:cubicBezTo>
                    <a:cubicBezTo>
                      <a:pt x="1349" y="9989"/>
                      <a:pt x="1152" y="10062"/>
                      <a:pt x="913" y="10155"/>
                    </a:cubicBezTo>
                    <a:cubicBezTo>
                      <a:pt x="809" y="10187"/>
                      <a:pt x="706" y="10228"/>
                      <a:pt x="602" y="10259"/>
                    </a:cubicBezTo>
                    <a:lnTo>
                      <a:pt x="353" y="10353"/>
                    </a:lnTo>
                    <a:lnTo>
                      <a:pt x="311" y="10363"/>
                    </a:lnTo>
                    <a:lnTo>
                      <a:pt x="156" y="10425"/>
                    </a:lnTo>
                    <a:cubicBezTo>
                      <a:pt x="125" y="10436"/>
                      <a:pt x="115" y="10446"/>
                      <a:pt x="104" y="10457"/>
                    </a:cubicBezTo>
                    <a:cubicBezTo>
                      <a:pt x="94" y="10467"/>
                      <a:pt x="83" y="10487"/>
                      <a:pt x="73" y="10508"/>
                    </a:cubicBezTo>
                    <a:cubicBezTo>
                      <a:pt x="0" y="10778"/>
                      <a:pt x="52" y="11089"/>
                      <a:pt x="239" y="11442"/>
                    </a:cubicBezTo>
                    <a:cubicBezTo>
                      <a:pt x="311" y="11577"/>
                      <a:pt x="405" y="11711"/>
                      <a:pt x="530" y="11857"/>
                    </a:cubicBezTo>
                    <a:cubicBezTo>
                      <a:pt x="633" y="11981"/>
                      <a:pt x="747" y="12085"/>
                      <a:pt x="862" y="12179"/>
                    </a:cubicBezTo>
                    <a:cubicBezTo>
                      <a:pt x="871" y="12188"/>
                      <a:pt x="892" y="12188"/>
                      <a:pt x="903" y="12188"/>
                    </a:cubicBezTo>
                    <a:lnTo>
                      <a:pt x="945" y="12188"/>
                    </a:lnTo>
                    <a:cubicBezTo>
                      <a:pt x="1007" y="12168"/>
                      <a:pt x="1079" y="12158"/>
                      <a:pt x="1141" y="12147"/>
                    </a:cubicBezTo>
                    <a:lnTo>
                      <a:pt x="1162" y="12147"/>
                    </a:lnTo>
                    <a:cubicBezTo>
                      <a:pt x="1266" y="12126"/>
                      <a:pt x="1359" y="12105"/>
                      <a:pt x="1452" y="12096"/>
                    </a:cubicBezTo>
                    <a:cubicBezTo>
                      <a:pt x="1629" y="12054"/>
                      <a:pt x="1805" y="12023"/>
                      <a:pt x="1982" y="11981"/>
                    </a:cubicBezTo>
                    <a:cubicBezTo>
                      <a:pt x="2335" y="11909"/>
                      <a:pt x="2676" y="11815"/>
                      <a:pt x="2988" y="11722"/>
                    </a:cubicBezTo>
                    <a:cubicBezTo>
                      <a:pt x="3693" y="11525"/>
                      <a:pt x="4347" y="11255"/>
                      <a:pt x="4938" y="10955"/>
                    </a:cubicBezTo>
                    <a:cubicBezTo>
                      <a:pt x="5249" y="10789"/>
                      <a:pt x="5519" y="10623"/>
                      <a:pt x="5758" y="10446"/>
                    </a:cubicBezTo>
                    <a:cubicBezTo>
                      <a:pt x="6007" y="10270"/>
                      <a:pt x="6235" y="10062"/>
                      <a:pt x="6452" y="9844"/>
                    </a:cubicBezTo>
                    <a:cubicBezTo>
                      <a:pt x="6919" y="9378"/>
                      <a:pt x="7251" y="8859"/>
                      <a:pt x="7438" y="8309"/>
                    </a:cubicBezTo>
                    <a:cubicBezTo>
                      <a:pt x="7531" y="8029"/>
                      <a:pt x="7583" y="7728"/>
                      <a:pt x="7593" y="7428"/>
                    </a:cubicBezTo>
                    <a:cubicBezTo>
                      <a:pt x="7593" y="7292"/>
                      <a:pt x="7593" y="7137"/>
                      <a:pt x="7563" y="6971"/>
                    </a:cubicBezTo>
                    <a:cubicBezTo>
                      <a:pt x="7542" y="6826"/>
                      <a:pt x="7510" y="6681"/>
                      <a:pt x="7459" y="6504"/>
                    </a:cubicBezTo>
                    <a:cubicBezTo>
                      <a:pt x="7376" y="6214"/>
                      <a:pt x="7261" y="5902"/>
                      <a:pt x="7095" y="5570"/>
                    </a:cubicBezTo>
                    <a:cubicBezTo>
                      <a:pt x="6950" y="5280"/>
                      <a:pt x="6784" y="4990"/>
                      <a:pt x="6577" y="4678"/>
                    </a:cubicBezTo>
                    <a:cubicBezTo>
                      <a:pt x="6224" y="4139"/>
                      <a:pt x="5799" y="3610"/>
                      <a:pt x="5290" y="3071"/>
                    </a:cubicBezTo>
                    <a:cubicBezTo>
                      <a:pt x="5094" y="2873"/>
                      <a:pt x="4896" y="2677"/>
                      <a:pt x="4647" y="2449"/>
                    </a:cubicBezTo>
                    <a:cubicBezTo>
                      <a:pt x="4430" y="2230"/>
                      <a:pt x="4212" y="2044"/>
                      <a:pt x="4004" y="1857"/>
                    </a:cubicBezTo>
                    <a:cubicBezTo>
                      <a:pt x="3455" y="1359"/>
                      <a:pt x="2967" y="996"/>
                      <a:pt x="2490" y="695"/>
                    </a:cubicBezTo>
                    <a:cubicBezTo>
                      <a:pt x="2220" y="529"/>
                      <a:pt x="1940" y="384"/>
                      <a:pt x="1671" y="270"/>
                    </a:cubicBezTo>
                    <a:cubicBezTo>
                      <a:pt x="1380" y="146"/>
                      <a:pt x="1110" y="63"/>
                      <a:pt x="851" y="21"/>
                    </a:cubicBezTo>
                    <a:cubicBezTo>
                      <a:pt x="789" y="11"/>
                      <a:pt x="726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42;p50"/>
              <p:cNvSpPr/>
              <p:nvPr/>
            </p:nvSpPr>
            <p:spPr>
              <a:xfrm>
                <a:off x="4652600" y="3206875"/>
                <a:ext cx="177925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11308" extrusionOk="0">
                    <a:moveTo>
                      <a:pt x="2292" y="1"/>
                    </a:moveTo>
                    <a:cubicBezTo>
                      <a:pt x="2334" y="42"/>
                      <a:pt x="2386" y="84"/>
                      <a:pt x="2427" y="125"/>
                    </a:cubicBezTo>
                    <a:cubicBezTo>
                      <a:pt x="2500" y="178"/>
                      <a:pt x="2562" y="240"/>
                      <a:pt x="2624" y="302"/>
                    </a:cubicBezTo>
                    <a:cubicBezTo>
                      <a:pt x="2905" y="551"/>
                      <a:pt x="3163" y="810"/>
                      <a:pt x="3423" y="1070"/>
                    </a:cubicBezTo>
                    <a:cubicBezTo>
                      <a:pt x="3682" y="1339"/>
                      <a:pt x="3931" y="1619"/>
                      <a:pt x="4170" y="1900"/>
                    </a:cubicBezTo>
                    <a:cubicBezTo>
                      <a:pt x="4408" y="2190"/>
                      <a:pt x="4636" y="2480"/>
                      <a:pt x="4855" y="2781"/>
                    </a:cubicBezTo>
                    <a:cubicBezTo>
                      <a:pt x="4958" y="2926"/>
                      <a:pt x="5072" y="3082"/>
                      <a:pt x="5166" y="3227"/>
                    </a:cubicBezTo>
                    <a:cubicBezTo>
                      <a:pt x="5259" y="3373"/>
                      <a:pt x="5353" y="3507"/>
                      <a:pt x="5446" y="3642"/>
                    </a:cubicBezTo>
                    <a:cubicBezTo>
                      <a:pt x="5622" y="3933"/>
                      <a:pt x="5798" y="4212"/>
                      <a:pt x="5954" y="4514"/>
                    </a:cubicBezTo>
                    <a:cubicBezTo>
                      <a:pt x="6099" y="4814"/>
                      <a:pt x="6234" y="5125"/>
                      <a:pt x="6317" y="5447"/>
                    </a:cubicBezTo>
                    <a:cubicBezTo>
                      <a:pt x="6358" y="5613"/>
                      <a:pt x="6390" y="5768"/>
                      <a:pt x="6411" y="5934"/>
                    </a:cubicBezTo>
                    <a:cubicBezTo>
                      <a:pt x="6421" y="6100"/>
                      <a:pt x="6431" y="6266"/>
                      <a:pt x="6421" y="6422"/>
                    </a:cubicBezTo>
                    <a:cubicBezTo>
                      <a:pt x="6400" y="6723"/>
                      <a:pt x="6338" y="7013"/>
                      <a:pt x="6224" y="7294"/>
                    </a:cubicBezTo>
                    <a:cubicBezTo>
                      <a:pt x="6130" y="7552"/>
                      <a:pt x="5985" y="7791"/>
                      <a:pt x="5819" y="8020"/>
                    </a:cubicBezTo>
                    <a:cubicBezTo>
                      <a:pt x="5653" y="8248"/>
                      <a:pt x="5456" y="8445"/>
                      <a:pt x="5238" y="8631"/>
                    </a:cubicBezTo>
                    <a:cubicBezTo>
                      <a:pt x="5021" y="8818"/>
                      <a:pt x="4782" y="8995"/>
                      <a:pt x="4544" y="9140"/>
                    </a:cubicBezTo>
                    <a:cubicBezTo>
                      <a:pt x="4398" y="9233"/>
                      <a:pt x="4263" y="9306"/>
                      <a:pt x="4129" y="9378"/>
                    </a:cubicBezTo>
                    <a:cubicBezTo>
                      <a:pt x="3963" y="9472"/>
                      <a:pt x="3807" y="9555"/>
                      <a:pt x="3641" y="9638"/>
                    </a:cubicBezTo>
                    <a:cubicBezTo>
                      <a:pt x="2988" y="9970"/>
                      <a:pt x="2313" y="10260"/>
                      <a:pt x="1618" y="10498"/>
                    </a:cubicBezTo>
                    <a:cubicBezTo>
                      <a:pt x="1286" y="10613"/>
                      <a:pt x="934" y="10717"/>
                      <a:pt x="581" y="10800"/>
                    </a:cubicBezTo>
                    <a:lnTo>
                      <a:pt x="52" y="10924"/>
                    </a:lnTo>
                    <a:cubicBezTo>
                      <a:pt x="31" y="10924"/>
                      <a:pt x="21" y="10924"/>
                      <a:pt x="0" y="10934"/>
                    </a:cubicBezTo>
                    <a:cubicBezTo>
                      <a:pt x="10" y="10945"/>
                      <a:pt x="31" y="10966"/>
                      <a:pt x="42" y="10986"/>
                    </a:cubicBezTo>
                    <a:cubicBezTo>
                      <a:pt x="135" y="11100"/>
                      <a:pt x="249" y="11204"/>
                      <a:pt x="374" y="11298"/>
                    </a:cubicBezTo>
                    <a:cubicBezTo>
                      <a:pt x="383" y="11307"/>
                      <a:pt x="404" y="11307"/>
                      <a:pt x="415" y="11307"/>
                    </a:cubicBezTo>
                    <a:lnTo>
                      <a:pt x="457" y="11307"/>
                    </a:lnTo>
                    <a:cubicBezTo>
                      <a:pt x="519" y="11298"/>
                      <a:pt x="591" y="11287"/>
                      <a:pt x="653" y="11266"/>
                    </a:cubicBezTo>
                    <a:lnTo>
                      <a:pt x="674" y="11266"/>
                    </a:lnTo>
                    <a:cubicBezTo>
                      <a:pt x="778" y="11245"/>
                      <a:pt x="871" y="11235"/>
                      <a:pt x="964" y="11215"/>
                    </a:cubicBezTo>
                    <a:cubicBezTo>
                      <a:pt x="1141" y="11183"/>
                      <a:pt x="1317" y="11142"/>
                      <a:pt x="1494" y="11100"/>
                    </a:cubicBezTo>
                    <a:cubicBezTo>
                      <a:pt x="1847" y="11028"/>
                      <a:pt x="2188" y="10945"/>
                      <a:pt x="2510" y="10851"/>
                    </a:cubicBezTo>
                    <a:cubicBezTo>
                      <a:pt x="3205" y="10644"/>
                      <a:pt x="3859" y="10385"/>
                      <a:pt x="4450" y="10074"/>
                    </a:cubicBezTo>
                    <a:cubicBezTo>
                      <a:pt x="4761" y="9908"/>
                      <a:pt x="5031" y="9742"/>
                      <a:pt x="5270" y="9565"/>
                    </a:cubicBezTo>
                    <a:cubicBezTo>
                      <a:pt x="5519" y="9389"/>
                      <a:pt x="5747" y="9191"/>
                      <a:pt x="5975" y="8963"/>
                    </a:cubicBezTo>
                    <a:cubicBezTo>
                      <a:pt x="6431" y="8497"/>
                      <a:pt x="6763" y="7978"/>
                      <a:pt x="6950" y="7428"/>
                    </a:cubicBezTo>
                    <a:cubicBezTo>
                      <a:pt x="7043" y="7148"/>
                      <a:pt x="7095" y="6858"/>
                      <a:pt x="7105" y="6547"/>
                    </a:cubicBezTo>
                    <a:cubicBezTo>
                      <a:pt x="7116" y="6411"/>
                      <a:pt x="7105" y="6256"/>
                      <a:pt x="7075" y="6090"/>
                    </a:cubicBezTo>
                    <a:cubicBezTo>
                      <a:pt x="7064" y="5945"/>
                      <a:pt x="7022" y="5800"/>
                      <a:pt x="6971" y="5623"/>
                    </a:cubicBezTo>
                    <a:cubicBezTo>
                      <a:pt x="6888" y="5333"/>
                      <a:pt x="6773" y="5021"/>
                      <a:pt x="6607" y="4689"/>
                    </a:cubicBezTo>
                    <a:cubicBezTo>
                      <a:pt x="6473" y="4399"/>
                      <a:pt x="6296" y="4109"/>
                      <a:pt x="6089" y="3797"/>
                    </a:cubicBezTo>
                    <a:cubicBezTo>
                      <a:pt x="5736" y="3258"/>
                      <a:pt x="5311" y="2729"/>
                      <a:pt x="4802" y="2190"/>
                    </a:cubicBezTo>
                    <a:cubicBezTo>
                      <a:pt x="4606" y="1992"/>
                      <a:pt x="4408" y="1796"/>
                      <a:pt x="4159" y="1557"/>
                    </a:cubicBezTo>
                    <a:cubicBezTo>
                      <a:pt x="3942" y="1349"/>
                      <a:pt x="3724" y="1153"/>
                      <a:pt x="3516" y="966"/>
                    </a:cubicBezTo>
                    <a:cubicBezTo>
                      <a:pt x="3071" y="582"/>
                      <a:pt x="2676" y="271"/>
                      <a:pt x="2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43;p50"/>
              <p:cNvSpPr/>
              <p:nvPr/>
            </p:nvSpPr>
            <p:spPr>
              <a:xfrm>
                <a:off x="4647400" y="3128050"/>
                <a:ext cx="17897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11588" extrusionOk="0">
                    <a:moveTo>
                      <a:pt x="4793" y="0"/>
                    </a:moveTo>
                    <a:cubicBezTo>
                      <a:pt x="4741" y="0"/>
                      <a:pt x="4689" y="11"/>
                      <a:pt x="4637" y="21"/>
                    </a:cubicBezTo>
                    <a:cubicBezTo>
                      <a:pt x="4616" y="21"/>
                      <a:pt x="4606" y="21"/>
                      <a:pt x="4595" y="32"/>
                    </a:cubicBezTo>
                    <a:cubicBezTo>
                      <a:pt x="4533" y="42"/>
                      <a:pt x="4471" y="53"/>
                      <a:pt x="4388" y="83"/>
                    </a:cubicBezTo>
                    <a:cubicBezTo>
                      <a:pt x="4295" y="125"/>
                      <a:pt x="4212" y="166"/>
                      <a:pt x="4118" y="229"/>
                    </a:cubicBezTo>
                    <a:cubicBezTo>
                      <a:pt x="4035" y="291"/>
                      <a:pt x="3963" y="364"/>
                      <a:pt x="3911" y="436"/>
                    </a:cubicBezTo>
                    <a:cubicBezTo>
                      <a:pt x="3859" y="498"/>
                      <a:pt x="3828" y="571"/>
                      <a:pt x="3818" y="664"/>
                    </a:cubicBezTo>
                    <a:cubicBezTo>
                      <a:pt x="3807" y="727"/>
                      <a:pt x="3807" y="800"/>
                      <a:pt x="3818" y="883"/>
                    </a:cubicBezTo>
                    <a:cubicBezTo>
                      <a:pt x="3839" y="945"/>
                      <a:pt x="3859" y="1017"/>
                      <a:pt x="3901" y="1100"/>
                    </a:cubicBezTo>
                    <a:cubicBezTo>
                      <a:pt x="3942" y="1183"/>
                      <a:pt x="3984" y="1245"/>
                      <a:pt x="4025" y="1318"/>
                    </a:cubicBezTo>
                    <a:cubicBezTo>
                      <a:pt x="4077" y="1390"/>
                      <a:pt x="4129" y="1463"/>
                      <a:pt x="4181" y="1526"/>
                    </a:cubicBezTo>
                    <a:cubicBezTo>
                      <a:pt x="4233" y="1588"/>
                      <a:pt x="4274" y="1650"/>
                      <a:pt x="4326" y="1712"/>
                    </a:cubicBezTo>
                    <a:cubicBezTo>
                      <a:pt x="4388" y="1805"/>
                      <a:pt x="4440" y="1899"/>
                      <a:pt x="4471" y="1992"/>
                    </a:cubicBezTo>
                    <a:lnTo>
                      <a:pt x="4482" y="2003"/>
                    </a:lnTo>
                    <a:cubicBezTo>
                      <a:pt x="4503" y="2086"/>
                      <a:pt x="4523" y="2158"/>
                      <a:pt x="4533" y="2241"/>
                    </a:cubicBezTo>
                    <a:cubicBezTo>
                      <a:pt x="4533" y="2314"/>
                      <a:pt x="4533" y="2386"/>
                      <a:pt x="4513" y="2459"/>
                    </a:cubicBezTo>
                    <a:cubicBezTo>
                      <a:pt x="4503" y="2531"/>
                      <a:pt x="4482" y="2614"/>
                      <a:pt x="4440" y="2687"/>
                    </a:cubicBezTo>
                    <a:cubicBezTo>
                      <a:pt x="4399" y="2770"/>
                      <a:pt x="4347" y="2843"/>
                      <a:pt x="4284" y="2916"/>
                    </a:cubicBezTo>
                    <a:cubicBezTo>
                      <a:pt x="4201" y="3009"/>
                      <a:pt x="4108" y="3102"/>
                      <a:pt x="4005" y="3175"/>
                    </a:cubicBezTo>
                    <a:cubicBezTo>
                      <a:pt x="3901" y="3248"/>
                      <a:pt x="3797" y="3299"/>
                      <a:pt x="3662" y="3361"/>
                    </a:cubicBezTo>
                    <a:cubicBezTo>
                      <a:pt x="3558" y="3414"/>
                      <a:pt x="3434" y="3465"/>
                      <a:pt x="3279" y="3538"/>
                    </a:cubicBezTo>
                    <a:cubicBezTo>
                      <a:pt x="3143" y="3590"/>
                      <a:pt x="3009" y="3642"/>
                      <a:pt x="2874" y="3704"/>
                    </a:cubicBezTo>
                    <a:cubicBezTo>
                      <a:pt x="2760" y="3746"/>
                      <a:pt x="2645" y="3797"/>
                      <a:pt x="2542" y="3838"/>
                    </a:cubicBezTo>
                    <a:cubicBezTo>
                      <a:pt x="2251" y="3963"/>
                      <a:pt x="2034" y="4067"/>
                      <a:pt x="1836" y="4170"/>
                    </a:cubicBezTo>
                    <a:cubicBezTo>
                      <a:pt x="1598" y="4295"/>
                      <a:pt x="1380" y="4440"/>
                      <a:pt x="1193" y="4606"/>
                    </a:cubicBezTo>
                    <a:cubicBezTo>
                      <a:pt x="996" y="4772"/>
                      <a:pt x="810" y="4970"/>
                      <a:pt x="654" y="5208"/>
                    </a:cubicBezTo>
                    <a:cubicBezTo>
                      <a:pt x="488" y="5447"/>
                      <a:pt x="343" y="5726"/>
                      <a:pt x="239" y="6028"/>
                    </a:cubicBezTo>
                    <a:cubicBezTo>
                      <a:pt x="63" y="6546"/>
                      <a:pt x="1" y="7137"/>
                      <a:pt x="42" y="7833"/>
                    </a:cubicBezTo>
                    <a:cubicBezTo>
                      <a:pt x="63" y="8123"/>
                      <a:pt x="104" y="8444"/>
                      <a:pt x="167" y="8787"/>
                    </a:cubicBezTo>
                    <a:cubicBezTo>
                      <a:pt x="177" y="8870"/>
                      <a:pt x="187" y="8953"/>
                      <a:pt x="208" y="9025"/>
                    </a:cubicBezTo>
                    <a:cubicBezTo>
                      <a:pt x="218" y="9087"/>
                      <a:pt x="229" y="9160"/>
                      <a:pt x="239" y="9223"/>
                    </a:cubicBezTo>
                    <a:cubicBezTo>
                      <a:pt x="260" y="9315"/>
                      <a:pt x="270" y="9419"/>
                      <a:pt x="280" y="9523"/>
                    </a:cubicBezTo>
                    <a:lnTo>
                      <a:pt x="280" y="9534"/>
                    </a:lnTo>
                    <a:cubicBezTo>
                      <a:pt x="291" y="9637"/>
                      <a:pt x="291" y="9741"/>
                      <a:pt x="291" y="9834"/>
                    </a:cubicBezTo>
                    <a:cubicBezTo>
                      <a:pt x="291" y="9824"/>
                      <a:pt x="291" y="9824"/>
                      <a:pt x="280" y="9824"/>
                    </a:cubicBezTo>
                    <a:lnTo>
                      <a:pt x="260" y="9824"/>
                    </a:lnTo>
                    <a:cubicBezTo>
                      <a:pt x="229" y="9834"/>
                      <a:pt x="197" y="9855"/>
                      <a:pt x="187" y="9886"/>
                    </a:cubicBezTo>
                    <a:cubicBezTo>
                      <a:pt x="301" y="10000"/>
                      <a:pt x="395" y="10115"/>
                      <a:pt x="478" y="10239"/>
                    </a:cubicBezTo>
                    <a:cubicBezTo>
                      <a:pt x="612" y="10426"/>
                      <a:pt x="737" y="10622"/>
                      <a:pt x="830" y="10830"/>
                    </a:cubicBezTo>
                    <a:cubicBezTo>
                      <a:pt x="882" y="10934"/>
                      <a:pt x="923" y="11037"/>
                      <a:pt x="955" y="11152"/>
                    </a:cubicBezTo>
                    <a:cubicBezTo>
                      <a:pt x="996" y="11245"/>
                      <a:pt x="1017" y="11349"/>
                      <a:pt x="1038" y="11452"/>
                    </a:cubicBezTo>
                    <a:cubicBezTo>
                      <a:pt x="1048" y="11494"/>
                      <a:pt x="1059" y="11546"/>
                      <a:pt x="1059" y="11588"/>
                    </a:cubicBezTo>
                    <a:cubicBezTo>
                      <a:pt x="1110" y="11556"/>
                      <a:pt x="1162" y="11515"/>
                      <a:pt x="1214" y="11473"/>
                    </a:cubicBezTo>
                    <a:cubicBezTo>
                      <a:pt x="1338" y="11359"/>
                      <a:pt x="1442" y="11193"/>
                      <a:pt x="1515" y="10986"/>
                    </a:cubicBezTo>
                    <a:cubicBezTo>
                      <a:pt x="1557" y="10851"/>
                      <a:pt x="1587" y="10705"/>
                      <a:pt x="1608" y="10530"/>
                    </a:cubicBezTo>
                    <a:cubicBezTo>
                      <a:pt x="1629" y="10394"/>
                      <a:pt x="1640" y="10239"/>
                      <a:pt x="1640" y="10073"/>
                    </a:cubicBezTo>
                    <a:cubicBezTo>
                      <a:pt x="1640" y="9949"/>
                      <a:pt x="1629" y="9813"/>
                      <a:pt x="1619" y="9637"/>
                    </a:cubicBezTo>
                    <a:cubicBezTo>
                      <a:pt x="1608" y="9585"/>
                      <a:pt x="1608" y="9534"/>
                      <a:pt x="1598" y="9481"/>
                    </a:cubicBezTo>
                    <a:lnTo>
                      <a:pt x="1598" y="9440"/>
                    </a:lnTo>
                    <a:lnTo>
                      <a:pt x="1587" y="9388"/>
                    </a:lnTo>
                    <a:cubicBezTo>
                      <a:pt x="1577" y="9305"/>
                      <a:pt x="1577" y="9232"/>
                      <a:pt x="1567" y="9149"/>
                    </a:cubicBezTo>
                    <a:lnTo>
                      <a:pt x="1567" y="9140"/>
                    </a:lnTo>
                    <a:cubicBezTo>
                      <a:pt x="1536" y="8787"/>
                      <a:pt x="1515" y="8320"/>
                      <a:pt x="1598" y="7863"/>
                    </a:cubicBezTo>
                    <a:cubicBezTo>
                      <a:pt x="1640" y="7635"/>
                      <a:pt x="1712" y="7407"/>
                      <a:pt x="1806" y="7210"/>
                    </a:cubicBezTo>
                    <a:cubicBezTo>
                      <a:pt x="1899" y="7013"/>
                      <a:pt x="2023" y="6816"/>
                      <a:pt x="2179" y="6639"/>
                    </a:cubicBezTo>
                    <a:cubicBezTo>
                      <a:pt x="2376" y="6411"/>
                      <a:pt x="2604" y="6214"/>
                      <a:pt x="2884" y="6017"/>
                    </a:cubicBezTo>
                    <a:lnTo>
                      <a:pt x="2884" y="6017"/>
                    </a:lnTo>
                    <a:lnTo>
                      <a:pt x="2864" y="6028"/>
                    </a:lnTo>
                    <a:cubicBezTo>
                      <a:pt x="3279" y="5737"/>
                      <a:pt x="3745" y="5509"/>
                      <a:pt x="4191" y="5291"/>
                    </a:cubicBezTo>
                    <a:lnTo>
                      <a:pt x="4420" y="5187"/>
                    </a:lnTo>
                    <a:cubicBezTo>
                      <a:pt x="4544" y="5115"/>
                      <a:pt x="4678" y="5053"/>
                      <a:pt x="4803" y="4990"/>
                    </a:cubicBezTo>
                    <a:cubicBezTo>
                      <a:pt x="4907" y="4938"/>
                      <a:pt x="5010" y="4866"/>
                      <a:pt x="5125" y="4804"/>
                    </a:cubicBezTo>
                    <a:cubicBezTo>
                      <a:pt x="5342" y="4658"/>
                      <a:pt x="5550" y="4492"/>
                      <a:pt x="5747" y="4316"/>
                    </a:cubicBezTo>
                    <a:cubicBezTo>
                      <a:pt x="6183" y="3921"/>
                      <a:pt x="7158" y="2874"/>
                      <a:pt x="6878" y="1639"/>
                    </a:cubicBezTo>
                    <a:cubicBezTo>
                      <a:pt x="6815" y="1390"/>
                      <a:pt x="6702" y="1152"/>
                      <a:pt x="6546" y="924"/>
                    </a:cubicBezTo>
                    <a:cubicBezTo>
                      <a:pt x="6463" y="800"/>
                      <a:pt x="6370" y="696"/>
                      <a:pt x="6276" y="602"/>
                    </a:cubicBezTo>
                    <a:cubicBezTo>
                      <a:pt x="6193" y="519"/>
                      <a:pt x="6079" y="436"/>
                      <a:pt x="5965" y="353"/>
                    </a:cubicBezTo>
                    <a:cubicBezTo>
                      <a:pt x="5851" y="281"/>
                      <a:pt x="5737" y="219"/>
                      <a:pt x="5591" y="156"/>
                    </a:cubicBezTo>
                    <a:cubicBezTo>
                      <a:pt x="5478" y="104"/>
                      <a:pt x="5342" y="63"/>
                      <a:pt x="5197" y="32"/>
                    </a:cubicBezTo>
                    <a:cubicBezTo>
                      <a:pt x="5156" y="21"/>
                      <a:pt x="5104" y="11"/>
                      <a:pt x="5052" y="11"/>
                    </a:cubicBezTo>
                    <a:cubicBezTo>
                      <a:pt x="4990" y="0"/>
                      <a:pt x="4927" y="0"/>
                      <a:pt x="48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44;p50"/>
              <p:cNvSpPr/>
              <p:nvPr/>
            </p:nvSpPr>
            <p:spPr>
              <a:xfrm>
                <a:off x="4673075" y="3128050"/>
                <a:ext cx="1533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1443" extrusionOk="0">
                    <a:moveTo>
                      <a:pt x="3766" y="0"/>
                    </a:moveTo>
                    <a:cubicBezTo>
                      <a:pt x="3714" y="0"/>
                      <a:pt x="3662" y="11"/>
                      <a:pt x="3610" y="21"/>
                    </a:cubicBezTo>
                    <a:lnTo>
                      <a:pt x="3568" y="21"/>
                    </a:lnTo>
                    <a:cubicBezTo>
                      <a:pt x="3506" y="32"/>
                      <a:pt x="3444" y="53"/>
                      <a:pt x="3361" y="83"/>
                    </a:cubicBezTo>
                    <a:cubicBezTo>
                      <a:pt x="3268" y="115"/>
                      <a:pt x="3185" y="166"/>
                      <a:pt x="3091" y="229"/>
                    </a:cubicBezTo>
                    <a:cubicBezTo>
                      <a:pt x="2998" y="291"/>
                      <a:pt x="2936" y="364"/>
                      <a:pt x="2884" y="436"/>
                    </a:cubicBezTo>
                    <a:cubicBezTo>
                      <a:pt x="2832" y="498"/>
                      <a:pt x="2801" y="571"/>
                      <a:pt x="2780" y="654"/>
                    </a:cubicBezTo>
                    <a:cubicBezTo>
                      <a:pt x="2770" y="727"/>
                      <a:pt x="2780" y="800"/>
                      <a:pt x="2791" y="883"/>
                    </a:cubicBezTo>
                    <a:cubicBezTo>
                      <a:pt x="2801" y="934"/>
                      <a:pt x="2822" y="996"/>
                      <a:pt x="2853" y="1058"/>
                    </a:cubicBezTo>
                    <a:cubicBezTo>
                      <a:pt x="2874" y="996"/>
                      <a:pt x="2905" y="934"/>
                      <a:pt x="2936" y="872"/>
                    </a:cubicBezTo>
                    <a:cubicBezTo>
                      <a:pt x="2988" y="810"/>
                      <a:pt x="3040" y="737"/>
                      <a:pt x="3112" y="685"/>
                    </a:cubicBezTo>
                    <a:cubicBezTo>
                      <a:pt x="3144" y="664"/>
                      <a:pt x="3185" y="634"/>
                      <a:pt x="3216" y="613"/>
                    </a:cubicBezTo>
                    <a:cubicBezTo>
                      <a:pt x="3257" y="602"/>
                      <a:pt x="3299" y="581"/>
                      <a:pt x="3330" y="561"/>
                    </a:cubicBezTo>
                    <a:cubicBezTo>
                      <a:pt x="3423" y="530"/>
                      <a:pt x="3506" y="509"/>
                      <a:pt x="3600" y="498"/>
                    </a:cubicBezTo>
                    <a:cubicBezTo>
                      <a:pt x="3662" y="488"/>
                      <a:pt x="3725" y="488"/>
                      <a:pt x="3776" y="488"/>
                    </a:cubicBezTo>
                    <a:lnTo>
                      <a:pt x="3890" y="488"/>
                    </a:lnTo>
                    <a:cubicBezTo>
                      <a:pt x="4087" y="509"/>
                      <a:pt x="4274" y="551"/>
                      <a:pt x="4461" y="634"/>
                    </a:cubicBezTo>
                    <a:cubicBezTo>
                      <a:pt x="4544" y="675"/>
                      <a:pt x="4637" y="717"/>
                      <a:pt x="4710" y="779"/>
                    </a:cubicBezTo>
                    <a:cubicBezTo>
                      <a:pt x="4783" y="830"/>
                      <a:pt x="4855" y="893"/>
                      <a:pt x="4917" y="966"/>
                    </a:cubicBezTo>
                    <a:cubicBezTo>
                      <a:pt x="4938" y="986"/>
                      <a:pt x="4958" y="1017"/>
                      <a:pt x="4979" y="1038"/>
                    </a:cubicBezTo>
                    <a:cubicBezTo>
                      <a:pt x="5000" y="1079"/>
                      <a:pt x="5021" y="1111"/>
                      <a:pt x="5052" y="1141"/>
                    </a:cubicBezTo>
                    <a:cubicBezTo>
                      <a:pt x="5094" y="1214"/>
                      <a:pt x="5124" y="1277"/>
                      <a:pt x="5156" y="1349"/>
                    </a:cubicBezTo>
                    <a:cubicBezTo>
                      <a:pt x="5187" y="1422"/>
                      <a:pt x="5218" y="1494"/>
                      <a:pt x="5239" y="1577"/>
                    </a:cubicBezTo>
                    <a:cubicBezTo>
                      <a:pt x="5249" y="1639"/>
                      <a:pt x="5270" y="1712"/>
                      <a:pt x="5270" y="1785"/>
                    </a:cubicBezTo>
                    <a:cubicBezTo>
                      <a:pt x="5280" y="1858"/>
                      <a:pt x="5290" y="1941"/>
                      <a:pt x="5280" y="2024"/>
                    </a:cubicBezTo>
                    <a:cubicBezTo>
                      <a:pt x="5280" y="2096"/>
                      <a:pt x="5280" y="2169"/>
                      <a:pt x="5270" y="2241"/>
                    </a:cubicBezTo>
                    <a:cubicBezTo>
                      <a:pt x="5239" y="2397"/>
                      <a:pt x="5207" y="2542"/>
                      <a:pt x="5145" y="2687"/>
                    </a:cubicBezTo>
                    <a:cubicBezTo>
                      <a:pt x="5041" y="2978"/>
                      <a:pt x="4875" y="3258"/>
                      <a:pt x="4679" y="3497"/>
                    </a:cubicBezTo>
                    <a:cubicBezTo>
                      <a:pt x="4471" y="3746"/>
                      <a:pt x="4232" y="3953"/>
                      <a:pt x="3973" y="4140"/>
                    </a:cubicBezTo>
                    <a:cubicBezTo>
                      <a:pt x="3725" y="4336"/>
                      <a:pt x="3444" y="4492"/>
                      <a:pt x="3164" y="4648"/>
                    </a:cubicBezTo>
                    <a:cubicBezTo>
                      <a:pt x="2604" y="4959"/>
                      <a:pt x="2033" y="5239"/>
                      <a:pt x="1515" y="5613"/>
                    </a:cubicBezTo>
                    <a:cubicBezTo>
                      <a:pt x="1380" y="5706"/>
                      <a:pt x="1256" y="5820"/>
                      <a:pt x="1131" y="5934"/>
                    </a:cubicBezTo>
                    <a:cubicBezTo>
                      <a:pt x="1069" y="5986"/>
                      <a:pt x="1017" y="6048"/>
                      <a:pt x="954" y="6111"/>
                    </a:cubicBezTo>
                    <a:cubicBezTo>
                      <a:pt x="903" y="6173"/>
                      <a:pt x="841" y="6235"/>
                      <a:pt x="789" y="6297"/>
                    </a:cubicBezTo>
                    <a:lnTo>
                      <a:pt x="799" y="6297"/>
                    </a:lnTo>
                    <a:cubicBezTo>
                      <a:pt x="696" y="6411"/>
                      <a:pt x="613" y="6546"/>
                      <a:pt x="530" y="6681"/>
                    </a:cubicBezTo>
                    <a:cubicBezTo>
                      <a:pt x="457" y="6805"/>
                      <a:pt x="384" y="6930"/>
                      <a:pt x="332" y="7065"/>
                    </a:cubicBezTo>
                    <a:cubicBezTo>
                      <a:pt x="260" y="7220"/>
                      <a:pt x="208" y="7376"/>
                      <a:pt x="166" y="7542"/>
                    </a:cubicBezTo>
                    <a:cubicBezTo>
                      <a:pt x="115" y="7708"/>
                      <a:pt x="83" y="7874"/>
                      <a:pt x="62" y="8050"/>
                    </a:cubicBezTo>
                    <a:cubicBezTo>
                      <a:pt x="11" y="8372"/>
                      <a:pt x="0" y="8714"/>
                      <a:pt x="21" y="9046"/>
                    </a:cubicBezTo>
                    <a:cubicBezTo>
                      <a:pt x="32" y="9129"/>
                      <a:pt x="42" y="9223"/>
                      <a:pt x="52" y="9305"/>
                    </a:cubicBezTo>
                    <a:lnTo>
                      <a:pt x="83" y="9554"/>
                    </a:lnTo>
                    <a:cubicBezTo>
                      <a:pt x="104" y="9720"/>
                      <a:pt x="125" y="9896"/>
                      <a:pt x="135" y="10062"/>
                    </a:cubicBezTo>
                    <a:cubicBezTo>
                      <a:pt x="166" y="10301"/>
                      <a:pt x="177" y="10539"/>
                      <a:pt x="187" y="10778"/>
                    </a:cubicBezTo>
                    <a:cubicBezTo>
                      <a:pt x="187" y="10830"/>
                      <a:pt x="187" y="10882"/>
                      <a:pt x="198" y="10924"/>
                    </a:cubicBezTo>
                    <a:lnTo>
                      <a:pt x="198" y="11037"/>
                    </a:lnTo>
                    <a:cubicBezTo>
                      <a:pt x="208" y="11173"/>
                      <a:pt x="218" y="11307"/>
                      <a:pt x="218" y="11442"/>
                    </a:cubicBezTo>
                    <a:cubicBezTo>
                      <a:pt x="332" y="11328"/>
                      <a:pt x="426" y="11173"/>
                      <a:pt x="488" y="10986"/>
                    </a:cubicBezTo>
                    <a:cubicBezTo>
                      <a:pt x="530" y="10851"/>
                      <a:pt x="560" y="10705"/>
                      <a:pt x="592" y="10530"/>
                    </a:cubicBezTo>
                    <a:cubicBezTo>
                      <a:pt x="602" y="10394"/>
                      <a:pt x="613" y="10239"/>
                      <a:pt x="613" y="10073"/>
                    </a:cubicBezTo>
                    <a:cubicBezTo>
                      <a:pt x="613" y="9949"/>
                      <a:pt x="602" y="9813"/>
                      <a:pt x="592" y="9637"/>
                    </a:cubicBezTo>
                    <a:cubicBezTo>
                      <a:pt x="581" y="9585"/>
                      <a:pt x="581" y="9534"/>
                      <a:pt x="571" y="9481"/>
                    </a:cubicBezTo>
                    <a:lnTo>
                      <a:pt x="571" y="9440"/>
                    </a:lnTo>
                    <a:lnTo>
                      <a:pt x="560" y="9388"/>
                    </a:lnTo>
                    <a:lnTo>
                      <a:pt x="560" y="9326"/>
                    </a:lnTo>
                    <a:cubicBezTo>
                      <a:pt x="550" y="9264"/>
                      <a:pt x="550" y="9212"/>
                      <a:pt x="540" y="9149"/>
                    </a:cubicBezTo>
                    <a:lnTo>
                      <a:pt x="540" y="9140"/>
                    </a:lnTo>
                    <a:cubicBezTo>
                      <a:pt x="509" y="8787"/>
                      <a:pt x="488" y="8320"/>
                      <a:pt x="571" y="7863"/>
                    </a:cubicBezTo>
                    <a:cubicBezTo>
                      <a:pt x="613" y="7635"/>
                      <a:pt x="685" y="7407"/>
                      <a:pt x="779" y="7210"/>
                    </a:cubicBezTo>
                    <a:cubicBezTo>
                      <a:pt x="872" y="7013"/>
                      <a:pt x="996" y="6816"/>
                      <a:pt x="1152" y="6639"/>
                    </a:cubicBezTo>
                    <a:cubicBezTo>
                      <a:pt x="1349" y="6411"/>
                      <a:pt x="1577" y="6214"/>
                      <a:pt x="1857" y="6017"/>
                    </a:cubicBezTo>
                    <a:lnTo>
                      <a:pt x="1826" y="6017"/>
                    </a:lnTo>
                    <a:cubicBezTo>
                      <a:pt x="2252" y="5737"/>
                      <a:pt x="2718" y="5519"/>
                      <a:pt x="3164" y="5291"/>
                    </a:cubicBezTo>
                    <a:lnTo>
                      <a:pt x="3393" y="5187"/>
                    </a:lnTo>
                    <a:cubicBezTo>
                      <a:pt x="3517" y="5125"/>
                      <a:pt x="3651" y="5062"/>
                      <a:pt x="3776" y="4990"/>
                    </a:cubicBezTo>
                    <a:cubicBezTo>
                      <a:pt x="3880" y="4938"/>
                      <a:pt x="3983" y="4876"/>
                      <a:pt x="4098" y="4804"/>
                    </a:cubicBezTo>
                    <a:cubicBezTo>
                      <a:pt x="4315" y="4658"/>
                      <a:pt x="4523" y="4492"/>
                      <a:pt x="4720" y="4316"/>
                    </a:cubicBezTo>
                    <a:cubicBezTo>
                      <a:pt x="5156" y="3921"/>
                      <a:pt x="6131" y="2874"/>
                      <a:pt x="5851" y="1639"/>
                    </a:cubicBezTo>
                    <a:cubicBezTo>
                      <a:pt x="5788" y="1390"/>
                      <a:pt x="5675" y="1152"/>
                      <a:pt x="5519" y="924"/>
                    </a:cubicBezTo>
                    <a:cubicBezTo>
                      <a:pt x="5436" y="800"/>
                      <a:pt x="5343" y="696"/>
                      <a:pt x="5249" y="602"/>
                    </a:cubicBezTo>
                    <a:cubicBezTo>
                      <a:pt x="5166" y="519"/>
                      <a:pt x="5052" y="436"/>
                      <a:pt x="4938" y="353"/>
                    </a:cubicBezTo>
                    <a:cubicBezTo>
                      <a:pt x="4824" y="281"/>
                      <a:pt x="4700" y="208"/>
                      <a:pt x="4564" y="156"/>
                    </a:cubicBezTo>
                    <a:cubicBezTo>
                      <a:pt x="4451" y="104"/>
                      <a:pt x="4315" y="63"/>
                      <a:pt x="4170" y="32"/>
                    </a:cubicBezTo>
                    <a:cubicBezTo>
                      <a:pt x="4119" y="21"/>
                      <a:pt x="4077" y="11"/>
                      <a:pt x="4025" y="11"/>
                    </a:cubicBezTo>
                    <a:cubicBezTo>
                      <a:pt x="3963" y="0"/>
                      <a:pt x="3900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45;p50"/>
              <p:cNvSpPr/>
              <p:nvPr/>
            </p:nvSpPr>
            <p:spPr>
              <a:xfrm>
                <a:off x="4662175" y="3382975"/>
                <a:ext cx="18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795" extrusionOk="0">
                    <a:moveTo>
                      <a:pt x="447" y="1121"/>
                    </a:moveTo>
                    <a:cubicBezTo>
                      <a:pt x="447" y="1124"/>
                      <a:pt x="448" y="1126"/>
                      <a:pt x="449" y="1128"/>
                    </a:cubicBezTo>
                    <a:lnTo>
                      <a:pt x="449" y="1128"/>
                    </a:lnTo>
                    <a:cubicBezTo>
                      <a:pt x="448" y="1125"/>
                      <a:pt x="448" y="1123"/>
                      <a:pt x="447" y="1121"/>
                    </a:cubicBezTo>
                    <a:close/>
                    <a:moveTo>
                      <a:pt x="83" y="1"/>
                    </a:moveTo>
                    <a:cubicBezTo>
                      <a:pt x="74" y="1"/>
                      <a:pt x="63" y="1"/>
                      <a:pt x="53" y="11"/>
                    </a:cubicBezTo>
                    <a:cubicBezTo>
                      <a:pt x="32" y="21"/>
                      <a:pt x="11" y="31"/>
                      <a:pt x="0" y="52"/>
                    </a:cubicBezTo>
                    <a:cubicBezTo>
                      <a:pt x="0" y="73"/>
                      <a:pt x="0" y="104"/>
                      <a:pt x="11" y="114"/>
                    </a:cubicBezTo>
                    <a:cubicBezTo>
                      <a:pt x="197" y="444"/>
                      <a:pt x="341" y="784"/>
                      <a:pt x="454" y="1134"/>
                    </a:cubicBezTo>
                    <a:lnTo>
                      <a:pt x="454" y="1134"/>
                    </a:lnTo>
                    <a:cubicBezTo>
                      <a:pt x="453" y="1131"/>
                      <a:pt x="451" y="1130"/>
                      <a:pt x="449" y="1128"/>
                    </a:cubicBezTo>
                    <a:lnTo>
                      <a:pt x="449" y="1128"/>
                    </a:lnTo>
                    <a:cubicBezTo>
                      <a:pt x="510" y="1322"/>
                      <a:pt x="551" y="1517"/>
                      <a:pt x="581" y="1722"/>
                    </a:cubicBezTo>
                    <a:cubicBezTo>
                      <a:pt x="592" y="1764"/>
                      <a:pt x="634" y="1795"/>
                      <a:pt x="675" y="1795"/>
                    </a:cubicBezTo>
                    <a:cubicBezTo>
                      <a:pt x="727" y="1785"/>
                      <a:pt x="747" y="1743"/>
                      <a:pt x="747" y="1691"/>
                    </a:cubicBezTo>
                    <a:cubicBezTo>
                      <a:pt x="706" y="1401"/>
                      <a:pt x="634" y="1121"/>
                      <a:pt x="530" y="840"/>
                    </a:cubicBezTo>
                    <a:cubicBezTo>
                      <a:pt x="436" y="571"/>
                      <a:pt x="302" y="301"/>
                      <a:pt x="157" y="52"/>
                    </a:cubicBezTo>
                    <a:cubicBezTo>
                      <a:pt x="146" y="31"/>
                      <a:pt x="136" y="11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6;p50"/>
              <p:cNvSpPr/>
              <p:nvPr/>
            </p:nvSpPr>
            <p:spPr>
              <a:xfrm>
                <a:off x="4661650" y="3382200"/>
                <a:ext cx="200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59" extrusionOk="0">
                    <a:moveTo>
                      <a:pt x="95" y="0"/>
                    </a:moveTo>
                    <a:cubicBezTo>
                      <a:pt x="74" y="0"/>
                      <a:pt x="53" y="11"/>
                      <a:pt x="42" y="21"/>
                    </a:cubicBezTo>
                    <a:cubicBezTo>
                      <a:pt x="12" y="42"/>
                      <a:pt x="1" y="104"/>
                      <a:pt x="32" y="135"/>
                    </a:cubicBezTo>
                    <a:cubicBezTo>
                      <a:pt x="95" y="207"/>
                      <a:pt x="146" y="290"/>
                      <a:pt x="198" y="373"/>
                    </a:cubicBezTo>
                    <a:cubicBezTo>
                      <a:pt x="341" y="609"/>
                      <a:pt x="444" y="854"/>
                      <a:pt x="527" y="1120"/>
                    </a:cubicBezTo>
                    <a:lnTo>
                      <a:pt x="527" y="1120"/>
                    </a:lnTo>
                    <a:cubicBezTo>
                      <a:pt x="523" y="1114"/>
                      <a:pt x="519" y="1110"/>
                      <a:pt x="519" y="1110"/>
                    </a:cubicBezTo>
                    <a:lnTo>
                      <a:pt x="519" y="1110"/>
                    </a:lnTo>
                    <a:cubicBezTo>
                      <a:pt x="561" y="1235"/>
                      <a:pt x="592" y="1359"/>
                      <a:pt x="623" y="1494"/>
                    </a:cubicBezTo>
                    <a:cubicBezTo>
                      <a:pt x="632" y="1530"/>
                      <a:pt x="665" y="1558"/>
                      <a:pt x="700" y="1558"/>
                    </a:cubicBezTo>
                    <a:cubicBezTo>
                      <a:pt x="706" y="1558"/>
                      <a:pt x="711" y="1557"/>
                      <a:pt x="717" y="1556"/>
                    </a:cubicBezTo>
                    <a:cubicBezTo>
                      <a:pt x="758" y="1556"/>
                      <a:pt x="800" y="1505"/>
                      <a:pt x="789" y="1463"/>
                    </a:cubicBezTo>
                    <a:cubicBezTo>
                      <a:pt x="665" y="954"/>
                      <a:pt x="499" y="436"/>
                      <a:pt x="157" y="32"/>
                    </a:cubicBezTo>
                    <a:cubicBezTo>
                      <a:pt x="146" y="11"/>
                      <a:pt x="115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47;p50"/>
              <p:cNvSpPr/>
              <p:nvPr/>
            </p:nvSpPr>
            <p:spPr>
              <a:xfrm>
                <a:off x="4494650" y="2941850"/>
                <a:ext cx="192725" cy="106350"/>
              </a:xfrm>
              <a:custGeom>
                <a:avLst/>
                <a:gdLst/>
                <a:ahLst/>
                <a:cxnLst/>
                <a:rect l="l" t="t" r="r" b="b"/>
                <a:pathLst>
                  <a:path w="7709" h="4254" extrusionOk="0">
                    <a:moveTo>
                      <a:pt x="3642" y="1"/>
                    </a:moveTo>
                    <a:cubicBezTo>
                      <a:pt x="3195" y="1"/>
                      <a:pt x="2750" y="53"/>
                      <a:pt x="2303" y="136"/>
                    </a:cubicBezTo>
                    <a:cubicBezTo>
                      <a:pt x="2013" y="198"/>
                      <a:pt x="1743" y="270"/>
                      <a:pt x="1494" y="364"/>
                    </a:cubicBezTo>
                    <a:cubicBezTo>
                      <a:pt x="1225" y="457"/>
                      <a:pt x="1007" y="561"/>
                      <a:pt x="800" y="685"/>
                    </a:cubicBezTo>
                    <a:cubicBezTo>
                      <a:pt x="509" y="872"/>
                      <a:pt x="136" y="1194"/>
                      <a:pt x="32" y="1630"/>
                    </a:cubicBezTo>
                    <a:cubicBezTo>
                      <a:pt x="1" y="1796"/>
                      <a:pt x="1" y="1982"/>
                      <a:pt x="53" y="2158"/>
                    </a:cubicBezTo>
                    <a:cubicBezTo>
                      <a:pt x="32" y="2179"/>
                      <a:pt x="32" y="2200"/>
                      <a:pt x="42" y="2220"/>
                    </a:cubicBezTo>
                    <a:cubicBezTo>
                      <a:pt x="42" y="2241"/>
                      <a:pt x="53" y="2262"/>
                      <a:pt x="74" y="2273"/>
                    </a:cubicBezTo>
                    <a:cubicBezTo>
                      <a:pt x="94" y="2283"/>
                      <a:pt x="104" y="2283"/>
                      <a:pt x="115" y="2283"/>
                    </a:cubicBezTo>
                    <a:cubicBezTo>
                      <a:pt x="146" y="2283"/>
                      <a:pt x="177" y="2273"/>
                      <a:pt x="198" y="2241"/>
                    </a:cubicBezTo>
                    <a:cubicBezTo>
                      <a:pt x="229" y="2190"/>
                      <a:pt x="260" y="2137"/>
                      <a:pt x="302" y="2086"/>
                    </a:cubicBezTo>
                    <a:cubicBezTo>
                      <a:pt x="415" y="1941"/>
                      <a:pt x="551" y="1805"/>
                      <a:pt x="696" y="1692"/>
                    </a:cubicBezTo>
                    <a:cubicBezTo>
                      <a:pt x="830" y="1588"/>
                      <a:pt x="976" y="1505"/>
                      <a:pt x="1132" y="1443"/>
                    </a:cubicBezTo>
                    <a:cubicBezTo>
                      <a:pt x="1245" y="1391"/>
                      <a:pt x="1370" y="1360"/>
                      <a:pt x="1494" y="1339"/>
                    </a:cubicBezTo>
                    <a:lnTo>
                      <a:pt x="1505" y="1328"/>
                    </a:lnTo>
                    <a:cubicBezTo>
                      <a:pt x="1888" y="1640"/>
                      <a:pt x="2324" y="1899"/>
                      <a:pt x="2833" y="2096"/>
                    </a:cubicBezTo>
                    <a:cubicBezTo>
                      <a:pt x="3351" y="2303"/>
                      <a:pt x="3901" y="2428"/>
                      <a:pt x="4472" y="2459"/>
                    </a:cubicBezTo>
                    <a:cubicBezTo>
                      <a:pt x="4585" y="2469"/>
                      <a:pt x="4700" y="2469"/>
                      <a:pt x="4814" y="2469"/>
                    </a:cubicBezTo>
                    <a:cubicBezTo>
                      <a:pt x="5322" y="2469"/>
                      <a:pt x="5809" y="2397"/>
                      <a:pt x="6256" y="2252"/>
                    </a:cubicBezTo>
                    <a:lnTo>
                      <a:pt x="6256" y="2252"/>
                    </a:lnTo>
                    <a:cubicBezTo>
                      <a:pt x="6245" y="2480"/>
                      <a:pt x="6256" y="2708"/>
                      <a:pt x="6277" y="2916"/>
                    </a:cubicBezTo>
                    <a:cubicBezTo>
                      <a:pt x="6318" y="3216"/>
                      <a:pt x="6390" y="3486"/>
                      <a:pt x="6505" y="3704"/>
                    </a:cubicBezTo>
                    <a:cubicBezTo>
                      <a:pt x="6567" y="3829"/>
                      <a:pt x="6650" y="3942"/>
                      <a:pt x="6743" y="4036"/>
                    </a:cubicBezTo>
                    <a:cubicBezTo>
                      <a:pt x="6826" y="4140"/>
                      <a:pt x="6930" y="4202"/>
                      <a:pt x="7033" y="4233"/>
                    </a:cubicBezTo>
                    <a:cubicBezTo>
                      <a:pt x="7065" y="4244"/>
                      <a:pt x="7096" y="4254"/>
                      <a:pt x="7137" y="4254"/>
                    </a:cubicBezTo>
                    <a:lnTo>
                      <a:pt x="7158" y="4254"/>
                    </a:lnTo>
                    <a:cubicBezTo>
                      <a:pt x="7199" y="4254"/>
                      <a:pt x="7241" y="4244"/>
                      <a:pt x="7293" y="4212"/>
                    </a:cubicBezTo>
                    <a:cubicBezTo>
                      <a:pt x="7335" y="4202"/>
                      <a:pt x="7376" y="4171"/>
                      <a:pt x="7397" y="4140"/>
                    </a:cubicBezTo>
                    <a:cubicBezTo>
                      <a:pt x="7438" y="4108"/>
                      <a:pt x="7469" y="4067"/>
                      <a:pt x="7490" y="4036"/>
                    </a:cubicBezTo>
                    <a:cubicBezTo>
                      <a:pt x="7531" y="3984"/>
                      <a:pt x="7552" y="3922"/>
                      <a:pt x="7594" y="3849"/>
                    </a:cubicBezTo>
                    <a:cubicBezTo>
                      <a:pt x="7614" y="3776"/>
                      <a:pt x="7635" y="3714"/>
                      <a:pt x="7656" y="3642"/>
                    </a:cubicBezTo>
                    <a:cubicBezTo>
                      <a:pt x="7697" y="3497"/>
                      <a:pt x="7708" y="3351"/>
                      <a:pt x="7708" y="3206"/>
                    </a:cubicBezTo>
                    <a:cubicBezTo>
                      <a:pt x="7708" y="3175"/>
                      <a:pt x="7697" y="3144"/>
                      <a:pt x="7667" y="3133"/>
                    </a:cubicBezTo>
                    <a:cubicBezTo>
                      <a:pt x="7697" y="2822"/>
                      <a:pt x="7667" y="2522"/>
                      <a:pt x="7594" y="2220"/>
                    </a:cubicBezTo>
                    <a:cubicBezTo>
                      <a:pt x="7521" y="1951"/>
                      <a:pt x="7407" y="1692"/>
                      <a:pt x="7252" y="1464"/>
                    </a:cubicBezTo>
                    <a:cubicBezTo>
                      <a:pt x="6961" y="1038"/>
                      <a:pt x="6505" y="685"/>
                      <a:pt x="5945" y="436"/>
                    </a:cubicBezTo>
                    <a:cubicBezTo>
                      <a:pt x="5426" y="219"/>
                      <a:pt x="4814" y="74"/>
                      <a:pt x="4150" y="21"/>
                    </a:cubicBezTo>
                    <a:cubicBezTo>
                      <a:pt x="3984" y="11"/>
                      <a:pt x="3808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48;p50"/>
              <p:cNvSpPr/>
              <p:nvPr/>
            </p:nvSpPr>
            <p:spPr>
              <a:xfrm>
                <a:off x="4543150" y="2965975"/>
                <a:ext cx="1050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173" extrusionOk="0">
                    <a:moveTo>
                      <a:pt x="104" y="1"/>
                    </a:moveTo>
                    <a:cubicBezTo>
                      <a:pt x="73" y="1"/>
                      <a:pt x="42" y="11"/>
                      <a:pt x="31" y="42"/>
                    </a:cubicBezTo>
                    <a:cubicBezTo>
                      <a:pt x="11" y="63"/>
                      <a:pt x="1" y="94"/>
                      <a:pt x="1" y="125"/>
                    </a:cubicBezTo>
                    <a:cubicBezTo>
                      <a:pt x="1" y="156"/>
                      <a:pt x="21" y="177"/>
                      <a:pt x="42" y="197"/>
                    </a:cubicBezTo>
                    <a:lnTo>
                      <a:pt x="52" y="208"/>
                    </a:lnTo>
                    <a:cubicBezTo>
                      <a:pt x="218" y="384"/>
                      <a:pt x="426" y="529"/>
                      <a:pt x="633" y="654"/>
                    </a:cubicBezTo>
                    <a:cubicBezTo>
                      <a:pt x="861" y="778"/>
                      <a:pt x="1100" y="882"/>
                      <a:pt x="1338" y="955"/>
                    </a:cubicBezTo>
                    <a:cubicBezTo>
                      <a:pt x="1474" y="996"/>
                      <a:pt x="1608" y="1027"/>
                      <a:pt x="1743" y="1059"/>
                    </a:cubicBezTo>
                    <a:cubicBezTo>
                      <a:pt x="1868" y="1089"/>
                      <a:pt x="2002" y="1110"/>
                      <a:pt x="2138" y="1131"/>
                    </a:cubicBezTo>
                    <a:cubicBezTo>
                      <a:pt x="2262" y="1152"/>
                      <a:pt x="2396" y="1162"/>
                      <a:pt x="2532" y="1172"/>
                    </a:cubicBezTo>
                    <a:lnTo>
                      <a:pt x="2936" y="1172"/>
                    </a:lnTo>
                    <a:cubicBezTo>
                      <a:pt x="3040" y="1172"/>
                      <a:pt x="3154" y="1172"/>
                      <a:pt x="3268" y="1162"/>
                    </a:cubicBezTo>
                    <a:cubicBezTo>
                      <a:pt x="3372" y="1152"/>
                      <a:pt x="3475" y="1142"/>
                      <a:pt x="3579" y="1121"/>
                    </a:cubicBezTo>
                    <a:cubicBezTo>
                      <a:pt x="3683" y="1110"/>
                      <a:pt x="3786" y="1089"/>
                      <a:pt x="3890" y="1069"/>
                    </a:cubicBezTo>
                    <a:cubicBezTo>
                      <a:pt x="3984" y="1048"/>
                      <a:pt x="4088" y="1027"/>
                      <a:pt x="4181" y="1006"/>
                    </a:cubicBezTo>
                    <a:cubicBezTo>
                      <a:pt x="4191" y="996"/>
                      <a:pt x="4201" y="976"/>
                      <a:pt x="4201" y="955"/>
                    </a:cubicBezTo>
                    <a:cubicBezTo>
                      <a:pt x="4194" y="947"/>
                      <a:pt x="4182" y="940"/>
                      <a:pt x="4171" y="940"/>
                    </a:cubicBezTo>
                    <a:cubicBezTo>
                      <a:pt x="4167" y="940"/>
                      <a:pt x="4163" y="941"/>
                      <a:pt x="4160" y="944"/>
                    </a:cubicBezTo>
                    <a:lnTo>
                      <a:pt x="4139" y="944"/>
                    </a:lnTo>
                    <a:cubicBezTo>
                      <a:pt x="3952" y="986"/>
                      <a:pt x="3776" y="1006"/>
                      <a:pt x="3590" y="1027"/>
                    </a:cubicBezTo>
                    <a:cubicBezTo>
                      <a:pt x="3392" y="1038"/>
                      <a:pt x="3185" y="1038"/>
                      <a:pt x="2988" y="1038"/>
                    </a:cubicBezTo>
                    <a:cubicBezTo>
                      <a:pt x="2874" y="1038"/>
                      <a:pt x="2770" y="1027"/>
                      <a:pt x="2656" y="1017"/>
                    </a:cubicBezTo>
                    <a:cubicBezTo>
                      <a:pt x="2542" y="996"/>
                      <a:pt x="2417" y="986"/>
                      <a:pt x="2304" y="965"/>
                    </a:cubicBezTo>
                    <a:cubicBezTo>
                      <a:pt x="2189" y="955"/>
                      <a:pt x="2075" y="923"/>
                      <a:pt x="1961" y="903"/>
                    </a:cubicBezTo>
                    <a:cubicBezTo>
                      <a:pt x="1847" y="872"/>
                      <a:pt x="1733" y="851"/>
                      <a:pt x="1629" y="820"/>
                    </a:cubicBezTo>
                    <a:cubicBezTo>
                      <a:pt x="1287" y="716"/>
                      <a:pt x="955" y="571"/>
                      <a:pt x="644" y="384"/>
                    </a:cubicBezTo>
                    <a:cubicBezTo>
                      <a:pt x="571" y="333"/>
                      <a:pt x="488" y="280"/>
                      <a:pt x="416" y="218"/>
                    </a:cubicBezTo>
                    <a:cubicBezTo>
                      <a:pt x="374" y="187"/>
                      <a:pt x="343" y="156"/>
                      <a:pt x="301" y="125"/>
                    </a:cubicBezTo>
                    <a:cubicBezTo>
                      <a:pt x="260" y="94"/>
                      <a:pt x="218" y="63"/>
                      <a:pt x="187" y="21"/>
                    </a:cubicBezTo>
                    <a:cubicBezTo>
                      <a:pt x="167" y="11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49;p50"/>
              <p:cNvSpPr/>
              <p:nvPr/>
            </p:nvSpPr>
            <p:spPr>
              <a:xfrm>
                <a:off x="4659325" y="2997625"/>
                <a:ext cx="127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606" extrusionOk="0">
                    <a:moveTo>
                      <a:pt x="94" y="0"/>
                    </a:moveTo>
                    <a:cubicBezTo>
                      <a:pt x="73" y="0"/>
                      <a:pt x="52" y="10"/>
                      <a:pt x="52" y="42"/>
                    </a:cubicBezTo>
                    <a:cubicBezTo>
                      <a:pt x="1" y="301"/>
                      <a:pt x="1" y="581"/>
                      <a:pt x="52" y="840"/>
                    </a:cubicBezTo>
                    <a:cubicBezTo>
                      <a:pt x="94" y="1100"/>
                      <a:pt x="188" y="1359"/>
                      <a:pt x="353" y="1577"/>
                    </a:cubicBezTo>
                    <a:cubicBezTo>
                      <a:pt x="371" y="1595"/>
                      <a:pt x="396" y="1606"/>
                      <a:pt x="420" y="1606"/>
                    </a:cubicBezTo>
                    <a:cubicBezTo>
                      <a:pt x="438" y="1606"/>
                      <a:pt x="454" y="1600"/>
                      <a:pt x="467" y="1587"/>
                    </a:cubicBezTo>
                    <a:cubicBezTo>
                      <a:pt x="509" y="1556"/>
                      <a:pt x="509" y="1504"/>
                      <a:pt x="478" y="1473"/>
                    </a:cubicBezTo>
                    <a:cubicBezTo>
                      <a:pt x="446" y="1432"/>
                      <a:pt x="405" y="1379"/>
                      <a:pt x="374" y="1338"/>
                    </a:cubicBezTo>
                    <a:cubicBezTo>
                      <a:pt x="312" y="1224"/>
                      <a:pt x="250" y="1110"/>
                      <a:pt x="208" y="985"/>
                    </a:cubicBezTo>
                    <a:cubicBezTo>
                      <a:pt x="156" y="809"/>
                      <a:pt x="135" y="643"/>
                      <a:pt x="125" y="467"/>
                    </a:cubicBezTo>
                    <a:lnTo>
                      <a:pt x="125" y="477"/>
                    </a:lnTo>
                    <a:cubicBezTo>
                      <a:pt x="114" y="332"/>
                      <a:pt x="125" y="187"/>
                      <a:pt x="146" y="52"/>
                    </a:cubicBezTo>
                    <a:cubicBezTo>
                      <a:pt x="156" y="21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50;p50"/>
              <p:cNvSpPr/>
              <p:nvPr/>
            </p:nvSpPr>
            <p:spPr>
              <a:xfrm>
                <a:off x="4444100" y="2956125"/>
                <a:ext cx="780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193" extrusionOk="0">
                    <a:moveTo>
                      <a:pt x="125" y="1"/>
                    </a:moveTo>
                    <a:cubicBezTo>
                      <a:pt x="83" y="10"/>
                      <a:pt x="52" y="31"/>
                      <a:pt x="31" y="52"/>
                    </a:cubicBezTo>
                    <a:cubicBezTo>
                      <a:pt x="10" y="83"/>
                      <a:pt x="0" y="125"/>
                      <a:pt x="0" y="156"/>
                    </a:cubicBezTo>
                    <a:cubicBezTo>
                      <a:pt x="21" y="218"/>
                      <a:pt x="31" y="280"/>
                      <a:pt x="52" y="342"/>
                    </a:cubicBezTo>
                    <a:lnTo>
                      <a:pt x="114" y="498"/>
                    </a:lnTo>
                    <a:cubicBezTo>
                      <a:pt x="145" y="561"/>
                      <a:pt x="176" y="612"/>
                      <a:pt x="218" y="654"/>
                    </a:cubicBezTo>
                    <a:cubicBezTo>
                      <a:pt x="249" y="706"/>
                      <a:pt x="291" y="757"/>
                      <a:pt x="342" y="799"/>
                    </a:cubicBezTo>
                    <a:cubicBezTo>
                      <a:pt x="404" y="872"/>
                      <a:pt x="477" y="934"/>
                      <a:pt x="560" y="986"/>
                    </a:cubicBezTo>
                    <a:cubicBezTo>
                      <a:pt x="653" y="1038"/>
                      <a:pt x="747" y="1089"/>
                      <a:pt x="851" y="1121"/>
                    </a:cubicBezTo>
                    <a:cubicBezTo>
                      <a:pt x="955" y="1142"/>
                      <a:pt x="1047" y="1172"/>
                      <a:pt x="1162" y="1183"/>
                    </a:cubicBezTo>
                    <a:cubicBezTo>
                      <a:pt x="1266" y="1193"/>
                      <a:pt x="1369" y="1193"/>
                      <a:pt x="1473" y="1193"/>
                    </a:cubicBezTo>
                    <a:cubicBezTo>
                      <a:pt x="1577" y="1193"/>
                      <a:pt x="1681" y="1183"/>
                      <a:pt x="1784" y="1162"/>
                    </a:cubicBezTo>
                    <a:cubicBezTo>
                      <a:pt x="1888" y="1142"/>
                      <a:pt x="1992" y="1121"/>
                      <a:pt x="2096" y="1089"/>
                    </a:cubicBezTo>
                    <a:cubicBezTo>
                      <a:pt x="2188" y="1059"/>
                      <a:pt x="2282" y="1027"/>
                      <a:pt x="2365" y="996"/>
                    </a:cubicBezTo>
                    <a:cubicBezTo>
                      <a:pt x="2458" y="965"/>
                      <a:pt x="2541" y="923"/>
                      <a:pt x="2635" y="882"/>
                    </a:cubicBezTo>
                    <a:cubicBezTo>
                      <a:pt x="2801" y="810"/>
                      <a:pt x="2956" y="716"/>
                      <a:pt x="3112" y="612"/>
                    </a:cubicBezTo>
                    <a:cubicBezTo>
                      <a:pt x="3122" y="612"/>
                      <a:pt x="3122" y="591"/>
                      <a:pt x="3122" y="581"/>
                    </a:cubicBezTo>
                    <a:cubicBezTo>
                      <a:pt x="3116" y="569"/>
                      <a:pt x="3107" y="564"/>
                      <a:pt x="3097" y="564"/>
                    </a:cubicBezTo>
                    <a:cubicBezTo>
                      <a:pt x="3091" y="564"/>
                      <a:pt x="3085" y="567"/>
                      <a:pt x="3081" y="571"/>
                    </a:cubicBezTo>
                    <a:cubicBezTo>
                      <a:pt x="3050" y="581"/>
                      <a:pt x="3029" y="602"/>
                      <a:pt x="3008" y="612"/>
                    </a:cubicBezTo>
                    <a:lnTo>
                      <a:pt x="2998" y="612"/>
                    </a:lnTo>
                    <a:cubicBezTo>
                      <a:pt x="2894" y="674"/>
                      <a:pt x="2780" y="727"/>
                      <a:pt x="2666" y="768"/>
                    </a:cubicBezTo>
                    <a:cubicBezTo>
                      <a:pt x="2541" y="810"/>
                      <a:pt x="2407" y="851"/>
                      <a:pt x="2271" y="893"/>
                    </a:cubicBezTo>
                    <a:cubicBezTo>
                      <a:pt x="2158" y="913"/>
                      <a:pt x="2043" y="934"/>
                      <a:pt x="1930" y="944"/>
                    </a:cubicBezTo>
                    <a:cubicBezTo>
                      <a:pt x="1815" y="955"/>
                      <a:pt x="1701" y="965"/>
                      <a:pt x="1577" y="965"/>
                    </a:cubicBezTo>
                    <a:cubicBezTo>
                      <a:pt x="1504" y="965"/>
                      <a:pt x="1421" y="955"/>
                      <a:pt x="1349" y="944"/>
                    </a:cubicBezTo>
                    <a:cubicBezTo>
                      <a:pt x="1276" y="934"/>
                      <a:pt x="1213" y="913"/>
                      <a:pt x="1151" y="903"/>
                    </a:cubicBezTo>
                    <a:lnTo>
                      <a:pt x="964" y="840"/>
                    </a:lnTo>
                    <a:cubicBezTo>
                      <a:pt x="913" y="810"/>
                      <a:pt x="861" y="789"/>
                      <a:pt x="809" y="757"/>
                    </a:cubicBezTo>
                    <a:cubicBezTo>
                      <a:pt x="726" y="706"/>
                      <a:pt x="653" y="644"/>
                      <a:pt x="581" y="581"/>
                    </a:cubicBezTo>
                    <a:cubicBezTo>
                      <a:pt x="498" y="478"/>
                      <a:pt x="425" y="374"/>
                      <a:pt x="353" y="259"/>
                    </a:cubicBezTo>
                    <a:lnTo>
                      <a:pt x="321" y="197"/>
                    </a:lnTo>
                    <a:cubicBezTo>
                      <a:pt x="301" y="156"/>
                      <a:pt x="280" y="125"/>
                      <a:pt x="270" y="93"/>
                    </a:cubicBezTo>
                    <a:cubicBezTo>
                      <a:pt x="259" y="73"/>
                      <a:pt x="249" y="52"/>
                      <a:pt x="228" y="31"/>
                    </a:cubicBezTo>
                    <a:cubicBezTo>
                      <a:pt x="197" y="10"/>
                      <a:pt x="166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51;p50"/>
              <p:cNvSpPr/>
              <p:nvPr/>
            </p:nvSpPr>
            <p:spPr>
              <a:xfrm>
                <a:off x="4453675" y="2932275"/>
                <a:ext cx="309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47" extrusionOk="0">
                    <a:moveTo>
                      <a:pt x="125" y="0"/>
                    </a:moveTo>
                    <a:cubicBezTo>
                      <a:pt x="104" y="0"/>
                      <a:pt x="84" y="0"/>
                      <a:pt x="63" y="21"/>
                    </a:cubicBezTo>
                    <a:cubicBezTo>
                      <a:pt x="53" y="21"/>
                      <a:pt x="53" y="31"/>
                      <a:pt x="42" y="31"/>
                    </a:cubicBezTo>
                    <a:cubicBezTo>
                      <a:pt x="32" y="52"/>
                      <a:pt x="21" y="62"/>
                      <a:pt x="21" y="83"/>
                    </a:cubicBezTo>
                    <a:cubicBezTo>
                      <a:pt x="1" y="166"/>
                      <a:pt x="1" y="238"/>
                      <a:pt x="1" y="321"/>
                    </a:cubicBezTo>
                    <a:cubicBezTo>
                      <a:pt x="11" y="404"/>
                      <a:pt x="32" y="487"/>
                      <a:pt x="63" y="560"/>
                    </a:cubicBezTo>
                    <a:cubicBezTo>
                      <a:pt x="84" y="643"/>
                      <a:pt x="125" y="716"/>
                      <a:pt x="177" y="778"/>
                    </a:cubicBezTo>
                    <a:cubicBezTo>
                      <a:pt x="219" y="851"/>
                      <a:pt x="281" y="913"/>
                      <a:pt x="343" y="964"/>
                    </a:cubicBezTo>
                    <a:cubicBezTo>
                      <a:pt x="468" y="1089"/>
                      <a:pt x="602" y="1183"/>
                      <a:pt x="758" y="1266"/>
                    </a:cubicBezTo>
                    <a:cubicBezTo>
                      <a:pt x="893" y="1349"/>
                      <a:pt x="1049" y="1400"/>
                      <a:pt x="1194" y="1442"/>
                    </a:cubicBezTo>
                    <a:cubicBezTo>
                      <a:pt x="1200" y="1445"/>
                      <a:pt x="1205" y="1446"/>
                      <a:pt x="1210" y="1446"/>
                    </a:cubicBezTo>
                    <a:cubicBezTo>
                      <a:pt x="1221" y="1446"/>
                      <a:pt x="1228" y="1439"/>
                      <a:pt x="1235" y="1432"/>
                    </a:cubicBezTo>
                    <a:cubicBezTo>
                      <a:pt x="1235" y="1421"/>
                      <a:pt x="1235" y="1400"/>
                      <a:pt x="1215" y="1390"/>
                    </a:cubicBezTo>
                    <a:cubicBezTo>
                      <a:pt x="1100" y="1359"/>
                      <a:pt x="996" y="1296"/>
                      <a:pt x="893" y="1234"/>
                    </a:cubicBezTo>
                    <a:cubicBezTo>
                      <a:pt x="820" y="1193"/>
                      <a:pt x="747" y="1151"/>
                      <a:pt x="685" y="1100"/>
                    </a:cubicBezTo>
                    <a:cubicBezTo>
                      <a:pt x="613" y="1047"/>
                      <a:pt x="551" y="985"/>
                      <a:pt x="489" y="923"/>
                    </a:cubicBezTo>
                    <a:cubicBezTo>
                      <a:pt x="415" y="851"/>
                      <a:pt x="353" y="757"/>
                      <a:pt x="302" y="664"/>
                    </a:cubicBezTo>
                    <a:cubicBezTo>
                      <a:pt x="260" y="602"/>
                      <a:pt x="240" y="529"/>
                      <a:pt x="219" y="457"/>
                    </a:cubicBezTo>
                    <a:cubicBezTo>
                      <a:pt x="198" y="404"/>
                      <a:pt x="198" y="342"/>
                      <a:pt x="198" y="291"/>
                    </a:cubicBezTo>
                    <a:cubicBezTo>
                      <a:pt x="198" y="228"/>
                      <a:pt x="208" y="166"/>
                      <a:pt x="219" y="114"/>
                    </a:cubicBezTo>
                    <a:cubicBezTo>
                      <a:pt x="229" y="83"/>
                      <a:pt x="219" y="52"/>
                      <a:pt x="198" y="42"/>
                    </a:cubicBezTo>
                    <a:cubicBezTo>
                      <a:pt x="187" y="21"/>
                      <a:pt x="167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552;p50"/>
              <p:cNvSpPr/>
              <p:nvPr/>
            </p:nvSpPr>
            <p:spPr>
              <a:xfrm>
                <a:off x="4316750" y="3283650"/>
                <a:ext cx="18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95" extrusionOk="0">
                    <a:moveTo>
                      <a:pt x="32" y="0"/>
                    </a:moveTo>
                    <a:cubicBezTo>
                      <a:pt x="21" y="0"/>
                      <a:pt x="1" y="11"/>
                      <a:pt x="1" y="32"/>
                    </a:cubicBezTo>
                    <a:cubicBezTo>
                      <a:pt x="1" y="83"/>
                      <a:pt x="1" y="145"/>
                      <a:pt x="11" y="198"/>
                    </a:cubicBezTo>
                    <a:cubicBezTo>
                      <a:pt x="11" y="260"/>
                      <a:pt x="11" y="311"/>
                      <a:pt x="21" y="374"/>
                    </a:cubicBezTo>
                    <a:cubicBezTo>
                      <a:pt x="21" y="374"/>
                      <a:pt x="21" y="384"/>
                      <a:pt x="32" y="394"/>
                    </a:cubicBezTo>
                    <a:lnTo>
                      <a:pt x="42" y="394"/>
                    </a:lnTo>
                    <a:cubicBezTo>
                      <a:pt x="63" y="394"/>
                      <a:pt x="74" y="384"/>
                      <a:pt x="74" y="374"/>
                    </a:cubicBezTo>
                    <a:cubicBezTo>
                      <a:pt x="74" y="311"/>
                      <a:pt x="63" y="260"/>
                      <a:pt x="63" y="198"/>
                    </a:cubicBezTo>
                    <a:lnTo>
                      <a:pt x="63" y="32"/>
                    </a:lnTo>
                    <a:cubicBezTo>
                      <a:pt x="63" y="1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553;p50"/>
              <p:cNvSpPr/>
              <p:nvPr/>
            </p:nvSpPr>
            <p:spPr>
              <a:xfrm>
                <a:off x="4316750" y="328312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1"/>
                    </a:moveTo>
                    <a:cubicBezTo>
                      <a:pt x="11" y="1"/>
                      <a:pt x="1" y="11"/>
                      <a:pt x="1" y="32"/>
                    </a:cubicBezTo>
                    <a:lnTo>
                      <a:pt x="1" y="281"/>
                    </a:lnTo>
                    <a:lnTo>
                      <a:pt x="32" y="561"/>
                    </a:lnTo>
                    <a:lnTo>
                      <a:pt x="32" y="581"/>
                    </a:lnTo>
                    <a:lnTo>
                      <a:pt x="53" y="581"/>
                    </a:lnTo>
                    <a:cubicBezTo>
                      <a:pt x="74" y="581"/>
                      <a:pt x="84" y="571"/>
                      <a:pt x="84" y="561"/>
                    </a:cubicBezTo>
                    <a:cubicBezTo>
                      <a:pt x="74" y="478"/>
                      <a:pt x="63" y="385"/>
                      <a:pt x="63" y="302"/>
                    </a:cubicBezTo>
                    <a:cubicBezTo>
                      <a:pt x="53" y="219"/>
                      <a:pt x="53" y="125"/>
                      <a:pt x="53" y="32"/>
                    </a:cubicBezTo>
                    <a:cubicBezTo>
                      <a:pt x="53" y="11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554;p50"/>
              <p:cNvSpPr/>
              <p:nvPr/>
            </p:nvSpPr>
            <p:spPr>
              <a:xfrm>
                <a:off x="4316500" y="3283125"/>
                <a:ext cx="23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86" extrusionOk="0">
                    <a:moveTo>
                      <a:pt x="42" y="1"/>
                    </a:moveTo>
                    <a:cubicBezTo>
                      <a:pt x="21" y="1"/>
                      <a:pt x="11" y="21"/>
                      <a:pt x="11" y="32"/>
                    </a:cubicBezTo>
                    <a:cubicBezTo>
                      <a:pt x="1" y="136"/>
                      <a:pt x="11" y="229"/>
                      <a:pt x="11" y="332"/>
                    </a:cubicBezTo>
                    <a:cubicBezTo>
                      <a:pt x="21" y="436"/>
                      <a:pt x="31" y="551"/>
                      <a:pt x="42" y="654"/>
                    </a:cubicBezTo>
                    <a:cubicBezTo>
                      <a:pt x="42" y="664"/>
                      <a:pt x="52" y="685"/>
                      <a:pt x="63" y="685"/>
                    </a:cubicBezTo>
                    <a:cubicBezTo>
                      <a:pt x="84" y="685"/>
                      <a:pt x="94" y="664"/>
                      <a:pt x="94" y="654"/>
                    </a:cubicBezTo>
                    <a:cubicBezTo>
                      <a:pt x="84" y="551"/>
                      <a:pt x="73" y="457"/>
                      <a:pt x="73" y="353"/>
                    </a:cubicBezTo>
                    <a:cubicBezTo>
                      <a:pt x="63" y="249"/>
                      <a:pt x="63" y="136"/>
                      <a:pt x="63" y="32"/>
                    </a:cubicBezTo>
                    <a:cubicBezTo>
                      <a:pt x="63" y="2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555;p50"/>
              <p:cNvSpPr/>
              <p:nvPr/>
            </p:nvSpPr>
            <p:spPr>
              <a:xfrm>
                <a:off x="4316500" y="3282350"/>
                <a:ext cx="18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34" extrusionOk="0">
                    <a:moveTo>
                      <a:pt x="31" y="1"/>
                    </a:moveTo>
                    <a:cubicBezTo>
                      <a:pt x="11" y="1"/>
                      <a:pt x="1" y="22"/>
                      <a:pt x="1" y="32"/>
                    </a:cubicBezTo>
                    <a:lnTo>
                      <a:pt x="1" y="322"/>
                    </a:lnTo>
                    <a:cubicBezTo>
                      <a:pt x="11" y="416"/>
                      <a:pt x="11" y="509"/>
                      <a:pt x="21" y="602"/>
                    </a:cubicBezTo>
                    <a:cubicBezTo>
                      <a:pt x="21" y="612"/>
                      <a:pt x="31" y="633"/>
                      <a:pt x="52" y="633"/>
                    </a:cubicBezTo>
                    <a:cubicBezTo>
                      <a:pt x="63" y="633"/>
                      <a:pt x="73" y="612"/>
                      <a:pt x="73" y="602"/>
                    </a:cubicBezTo>
                    <a:cubicBezTo>
                      <a:pt x="73" y="509"/>
                      <a:pt x="63" y="416"/>
                      <a:pt x="63" y="322"/>
                    </a:cubicBezTo>
                    <a:cubicBezTo>
                      <a:pt x="52" y="218"/>
                      <a:pt x="52" y="125"/>
                      <a:pt x="63" y="32"/>
                    </a:cubicBezTo>
                    <a:cubicBezTo>
                      <a:pt x="63" y="22"/>
                      <a:pt x="4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556;p50"/>
              <p:cNvSpPr/>
              <p:nvPr/>
            </p:nvSpPr>
            <p:spPr>
              <a:xfrm>
                <a:off x="4315975" y="3281850"/>
                <a:ext cx="2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7" extrusionOk="0">
                    <a:moveTo>
                      <a:pt x="52" y="0"/>
                    </a:moveTo>
                    <a:cubicBezTo>
                      <a:pt x="32" y="0"/>
                      <a:pt x="22" y="10"/>
                      <a:pt x="22" y="31"/>
                    </a:cubicBezTo>
                    <a:cubicBezTo>
                      <a:pt x="1" y="353"/>
                      <a:pt x="32" y="674"/>
                      <a:pt x="63" y="996"/>
                    </a:cubicBezTo>
                    <a:cubicBezTo>
                      <a:pt x="63" y="1006"/>
                      <a:pt x="63" y="1017"/>
                      <a:pt x="73" y="1017"/>
                    </a:cubicBezTo>
                    <a:cubicBezTo>
                      <a:pt x="73" y="1027"/>
                      <a:pt x="84" y="1027"/>
                      <a:pt x="94" y="1027"/>
                    </a:cubicBezTo>
                    <a:cubicBezTo>
                      <a:pt x="105" y="1027"/>
                      <a:pt x="115" y="1017"/>
                      <a:pt x="115" y="996"/>
                    </a:cubicBezTo>
                    <a:cubicBezTo>
                      <a:pt x="84" y="674"/>
                      <a:pt x="52" y="353"/>
                      <a:pt x="84" y="3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557;p50"/>
              <p:cNvSpPr/>
              <p:nvPr/>
            </p:nvSpPr>
            <p:spPr>
              <a:xfrm>
                <a:off x="4316500" y="3286750"/>
                <a:ext cx="26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142" extrusionOk="0">
                    <a:moveTo>
                      <a:pt x="42" y="1"/>
                    </a:moveTo>
                    <a:cubicBezTo>
                      <a:pt x="31" y="1"/>
                      <a:pt x="21" y="1"/>
                      <a:pt x="11" y="12"/>
                    </a:cubicBezTo>
                    <a:lnTo>
                      <a:pt x="11" y="32"/>
                    </a:lnTo>
                    <a:lnTo>
                      <a:pt x="11" y="95"/>
                    </a:lnTo>
                    <a:cubicBezTo>
                      <a:pt x="1" y="146"/>
                      <a:pt x="1" y="198"/>
                      <a:pt x="1" y="250"/>
                    </a:cubicBezTo>
                    <a:cubicBezTo>
                      <a:pt x="1" y="343"/>
                      <a:pt x="11" y="436"/>
                      <a:pt x="11" y="530"/>
                    </a:cubicBezTo>
                    <a:cubicBezTo>
                      <a:pt x="21" y="727"/>
                      <a:pt x="31" y="924"/>
                      <a:pt x="52" y="1121"/>
                    </a:cubicBezTo>
                    <a:lnTo>
                      <a:pt x="52" y="1142"/>
                    </a:lnTo>
                    <a:lnTo>
                      <a:pt x="73" y="1142"/>
                    </a:lnTo>
                    <a:cubicBezTo>
                      <a:pt x="94" y="1142"/>
                      <a:pt x="104" y="1132"/>
                      <a:pt x="104" y="1121"/>
                    </a:cubicBezTo>
                    <a:cubicBezTo>
                      <a:pt x="73" y="768"/>
                      <a:pt x="52" y="416"/>
                      <a:pt x="63" y="63"/>
                    </a:cubicBezTo>
                    <a:lnTo>
                      <a:pt x="63" y="53"/>
                    </a:lnTo>
                    <a:cubicBezTo>
                      <a:pt x="63" y="42"/>
                      <a:pt x="73" y="32"/>
                      <a:pt x="63" y="21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558;p50"/>
              <p:cNvSpPr/>
              <p:nvPr/>
            </p:nvSpPr>
            <p:spPr>
              <a:xfrm>
                <a:off x="4316750" y="3296350"/>
                <a:ext cx="262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8" extrusionOk="0">
                    <a:moveTo>
                      <a:pt x="42" y="1"/>
                    </a:moveTo>
                    <a:cubicBezTo>
                      <a:pt x="21" y="1"/>
                      <a:pt x="11" y="22"/>
                      <a:pt x="11" y="32"/>
                    </a:cubicBezTo>
                    <a:cubicBezTo>
                      <a:pt x="1" y="354"/>
                      <a:pt x="21" y="675"/>
                      <a:pt x="53" y="986"/>
                    </a:cubicBezTo>
                    <a:cubicBezTo>
                      <a:pt x="53" y="997"/>
                      <a:pt x="53" y="1007"/>
                      <a:pt x="63" y="1007"/>
                    </a:cubicBezTo>
                    <a:cubicBezTo>
                      <a:pt x="63" y="1018"/>
                      <a:pt x="74" y="1018"/>
                      <a:pt x="84" y="1018"/>
                    </a:cubicBezTo>
                    <a:cubicBezTo>
                      <a:pt x="84" y="1018"/>
                      <a:pt x="94" y="1018"/>
                      <a:pt x="104" y="1007"/>
                    </a:cubicBezTo>
                    <a:lnTo>
                      <a:pt x="104" y="986"/>
                    </a:lnTo>
                    <a:cubicBezTo>
                      <a:pt x="74" y="675"/>
                      <a:pt x="53" y="354"/>
                      <a:pt x="74" y="32"/>
                    </a:cubicBezTo>
                    <a:cubicBezTo>
                      <a:pt x="74" y="22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559;p50"/>
              <p:cNvSpPr/>
              <p:nvPr/>
            </p:nvSpPr>
            <p:spPr>
              <a:xfrm>
                <a:off x="4317550" y="3305950"/>
                <a:ext cx="260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7" extrusionOk="0">
                    <a:moveTo>
                      <a:pt x="31" y="0"/>
                    </a:moveTo>
                    <a:cubicBezTo>
                      <a:pt x="10" y="0"/>
                      <a:pt x="0" y="11"/>
                      <a:pt x="0" y="32"/>
                    </a:cubicBezTo>
                    <a:cubicBezTo>
                      <a:pt x="0" y="187"/>
                      <a:pt x="0" y="343"/>
                      <a:pt x="21" y="509"/>
                    </a:cubicBezTo>
                    <a:cubicBezTo>
                      <a:pt x="31" y="664"/>
                      <a:pt x="42" y="820"/>
                      <a:pt x="42" y="986"/>
                    </a:cubicBezTo>
                    <a:cubicBezTo>
                      <a:pt x="52" y="996"/>
                      <a:pt x="62" y="1007"/>
                      <a:pt x="72" y="1007"/>
                    </a:cubicBezTo>
                    <a:cubicBezTo>
                      <a:pt x="93" y="1007"/>
                      <a:pt x="104" y="996"/>
                      <a:pt x="104" y="986"/>
                    </a:cubicBezTo>
                    <a:cubicBezTo>
                      <a:pt x="93" y="820"/>
                      <a:pt x="83" y="664"/>
                      <a:pt x="72" y="509"/>
                    </a:cubicBezTo>
                    <a:cubicBezTo>
                      <a:pt x="62" y="343"/>
                      <a:pt x="52" y="187"/>
                      <a:pt x="62" y="32"/>
                    </a:cubicBezTo>
                    <a:cubicBezTo>
                      <a:pt x="62" y="11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560;p50"/>
              <p:cNvSpPr/>
              <p:nvPr/>
            </p:nvSpPr>
            <p:spPr>
              <a:xfrm>
                <a:off x="4317800" y="3314775"/>
                <a:ext cx="2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436" extrusionOk="0">
                    <a:moveTo>
                      <a:pt x="3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11" y="156"/>
                      <a:pt x="11" y="281"/>
                      <a:pt x="21" y="415"/>
                    </a:cubicBezTo>
                    <a:cubicBezTo>
                      <a:pt x="21" y="426"/>
                      <a:pt x="32" y="436"/>
                      <a:pt x="52" y="436"/>
                    </a:cubicBezTo>
                    <a:cubicBezTo>
                      <a:pt x="62" y="436"/>
                      <a:pt x="83" y="426"/>
                      <a:pt x="83" y="415"/>
                    </a:cubicBezTo>
                    <a:cubicBezTo>
                      <a:pt x="73" y="281"/>
                      <a:pt x="62" y="156"/>
                      <a:pt x="62" y="32"/>
                    </a:cubicBezTo>
                    <a:cubicBezTo>
                      <a:pt x="6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561;p50"/>
              <p:cNvSpPr/>
              <p:nvPr/>
            </p:nvSpPr>
            <p:spPr>
              <a:xfrm>
                <a:off x="4316500" y="3283400"/>
                <a:ext cx="1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3" extrusionOk="0">
                    <a:moveTo>
                      <a:pt x="31" y="0"/>
                    </a:moveTo>
                    <a:cubicBezTo>
                      <a:pt x="11" y="0"/>
                      <a:pt x="1" y="10"/>
                      <a:pt x="1" y="31"/>
                    </a:cubicBezTo>
                    <a:cubicBezTo>
                      <a:pt x="1" y="125"/>
                      <a:pt x="1" y="218"/>
                      <a:pt x="11" y="312"/>
                    </a:cubicBezTo>
                    <a:cubicBezTo>
                      <a:pt x="11" y="332"/>
                      <a:pt x="21" y="342"/>
                      <a:pt x="31" y="342"/>
                    </a:cubicBezTo>
                    <a:cubicBezTo>
                      <a:pt x="52" y="342"/>
                      <a:pt x="63" y="332"/>
                      <a:pt x="63" y="312"/>
                    </a:cubicBezTo>
                    <a:cubicBezTo>
                      <a:pt x="52" y="218"/>
                      <a:pt x="52" y="125"/>
                      <a:pt x="52" y="31"/>
                    </a:cubicBezTo>
                    <a:cubicBezTo>
                      <a:pt x="52" y="10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562;p50"/>
              <p:cNvSpPr/>
              <p:nvPr/>
            </p:nvSpPr>
            <p:spPr>
              <a:xfrm>
                <a:off x="4316225" y="3282100"/>
                <a:ext cx="1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26" extrusionOk="0">
                    <a:moveTo>
                      <a:pt x="42" y="0"/>
                    </a:moveTo>
                    <a:cubicBezTo>
                      <a:pt x="32" y="0"/>
                      <a:pt x="22" y="0"/>
                      <a:pt x="22" y="11"/>
                    </a:cubicBezTo>
                    <a:cubicBezTo>
                      <a:pt x="12" y="11"/>
                      <a:pt x="12" y="21"/>
                      <a:pt x="12" y="21"/>
                    </a:cubicBezTo>
                    <a:cubicBezTo>
                      <a:pt x="1" y="83"/>
                      <a:pt x="1" y="145"/>
                      <a:pt x="1" y="218"/>
                    </a:cubicBezTo>
                    <a:cubicBezTo>
                      <a:pt x="1" y="281"/>
                      <a:pt x="12" y="343"/>
                      <a:pt x="12" y="405"/>
                    </a:cubicBezTo>
                    <a:cubicBezTo>
                      <a:pt x="12" y="405"/>
                      <a:pt x="22" y="415"/>
                      <a:pt x="22" y="426"/>
                    </a:cubicBezTo>
                    <a:lnTo>
                      <a:pt x="42" y="426"/>
                    </a:lnTo>
                    <a:cubicBezTo>
                      <a:pt x="63" y="426"/>
                      <a:pt x="74" y="415"/>
                      <a:pt x="74" y="405"/>
                    </a:cubicBezTo>
                    <a:cubicBezTo>
                      <a:pt x="63" y="343"/>
                      <a:pt x="63" y="281"/>
                      <a:pt x="63" y="218"/>
                    </a:cubicBezTo>
                    <a:cubicBezTo>
                      <a:pt x="53" y="156"/>
                      <a:pt x="63" y="83"/>
                      <a:pt x="63" y="21"/>
                    </a:cubicBezTo>
                    <a:cubicBezTo>
                      <a:pt x="63" y="11"/>
                      <a:pt x="53" y="0"/>
                      <a:pt x="4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563;p50"/>
              <p:cNvSpPr/>
              <p:nvPr/>
            </p:nvSpPr>
            <p:spPr>
              <a:xfrm>
                <a:off x="4316225" y="3281850"/>
                <a:ext cx="18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57" extrusionOk="0">
                    <a:moveTo>
                      <a:pt x="32" y="0"/>
                    </a:moveTo>
                    <a:cubicBezTo>
                      <a:pt x="22" y="0"/>
                      <a:pt x="1" y="21"/>
                      <a:pt x="1" y="31"/>
                    </a:cubicBezTo>
                    <a:cubicBezTo>
                      <a:pt x="1" y="166"/>
                      <a:pt x="12" y="300"/>
                      <a:pt x="22" y="436"/>
                    </a:cubicBezTo>
                    <a:cubicBezTo>
                      <a:pt x="22" y="446"/>
                      <a:pt x="32" y="456"/>
                      <a:pt x="42" y="456"/>
                    </a:cubicBezTo>
                    <a:cubicBezTo>
                      <a:pt x="63" y="456"/>
                      <a:pt x="74" y="446"/>
                      <a:pt x="74" y="436"/>
                    </a:cubicBezTo>
                    <a:cubicBezTo>
                      <a:pt x="63" y="300"/>
                      <a:pt x="53" y="166"/>
                      <a:pt x="63" y="31"/>
                    </a:cubicBezTo>
                    <a:cubicBezTo>
                      <a:pt x="63" y="2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564;p50"/>
              <p:cNvSpPr/>
              <p:nvPr/>
            </p:nvSpPr>
            <p:spPr>
              <a:xfrm>
                <a:off x="4316225" y="3282100"/>
                <a:ext cx="18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98" extrusionOk="0">
                    <a:moveTo>
                      <a:pt x="32" y="0"/>
                    </a:moveTo>
                    <a:cubicBezTo>
                      <a:pt x="12" y="0"/>
                      <a:pt x="1" y="21"/>
                      <a:pt x="1" y="32"/>
                    </a:cubicBezTo>
                    <a:lnTo>
                      <a:pt x="1" y="135"/>
                    </a:lnTo>
                    <a:lnTo>
                      <a:pt x="1" y="249"/>
                    </a:lnTo>
                    <a:cubicBezTo>
                      <a:pt x="1" y="322"/>
                      <a:pt x="12" y="394"/>
                      <a:pt x="12" y="467"/>
                    </a:cubicBezTo>
                    <a:cubicBezTo>
                      <a:pt x="22" y="477"/>
                      <a:pt x="32" y="498"/>
                      <a:pt x="42" y="498"/>
                    </a:cubicBezTo>
                    <a:cubicBezTo>
                      <a:pt x="63" y="498"/>
                      <a:pt x="74" y="477"/>
                      <a:pt x="74" y="467"/>
                    </a:cubicBezTo>
                    <a:cubicBezTo>
                      <a:pt x="63" y="394"/>
                      <a:pt x="63" y="322"/>
                      <a:pt x="53" y="249"/>
                    </a:cubicBezTo>
                    <a:lnTo>
                      <a:pt x="53" y="32"/>
                    </a:lnTo>
                    <a:cubicBezTo>
                      <a:pt x="53" y="2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565;p50"/>
              <p:cNvSpPr/>
              <p:nvPr/>
            </p:nvSpPr>
            <p:spPr>
              <a:xfrm>
                <a:off x="4316225" y="3282350"/>
                <a:ext cx="18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541" extrusionOk="0">
                    <a:moveTo>
                      <a:pt x="32" y="1"/>
                    </a:moveTo>
                    <a:cubicBezTo>
                      <a:pt x="22" y="1"/>
                      <a:pt x="12" y="11"/>
                      <a:pt x="12" y="22"/>
                    </a:cubicBezTo>
                    <a:cubicBezTo>
                      <a:pt x="1" y="188"/>
                      <a:pt x="12" y="354"/>
                      <a:pt x="12" y="509"/>
                    </a:cubicBezTo>
                    <a:cubicBezTo>
                      <a:pt x="22" y="529"/>
                      <a:pt x="32" y="540"/>
                      <a:pt x="42" y="540"/>
                    </a:cubicBezTo>
                    <a:cubicBezTo>
                      <a:pt x="63" y="540"/>
                      <a:pt x="74" y="529"/>
                      <a:pt x="74" y="509"/>
                    </a:cubicBezTo>
                    <a:cubicBezTo>
                      <a:pt x="63" y="354"/>
                      <a:pt x="53" y="188"/>
                      <a:pt x="63" y="22"/>
                    </a:cubicBezTo>
                    <a:cubicBezTo>
                      <a:pt x="63" y="11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566;p50"/>
              <p:cNvSpPr/>
              <p:nvPr/>
            </p:nvSpPr>
            <p:spPr>
              <a:xfrm>
                <a:off x="4317800" y="331217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08"/>
                      <a:pt x="21" y="374"/>
                      <a:pt x="21" y="550"/>
                    </a:cubicBezTo>
                    <a:cubicBezTo>
                      <a:pt x="21" y="571"/>
                      <a:pt x="42" y="581"/>
                      <a:pt x="52" y="581"/>
                    </a:cubicBezTo>
                    <a:cubicBezTo>
                      <a:pt x="73" y="581"/>
                      <a:pt x="83" y="571"/>
                      <a:pt x="83" y="550"/>
                    </a:cubicBezTo>
                    <a:cubicBezTo>
                      <a:pt x="73" y="374"/>
                      <a:pt x="52" y="208"/>
                      <a:pt x="52" y="32"/>
                    </a:cubicBezTo>
                    <a:cubicBezTo>
                      <a:pt x="5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567;p50"/>
              <p:cNvSpPr/>
              <p:nvPr/>
            </p:nvSpPr>
            <p:spPr>
              <a:xfrm>
                <a:off x="4317800" y="3311125"/>
                <a:ext cx="2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4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lnTo>
                      <a:pt x="0" y="312"/>
                    </a:lnTo>
                    <a:cubicBezTo>
                      <a:pt x="11" y="416"/>
                      <a:pt x="21" y="519"/>
                      <a:pt x="32" y="613"/>
                    </a:cubicBezTo>
                    <a:cubicBezTo>
                      <a:pt x="32" y="623"/>
                      <a:pt x="32" y="634"/>
                      <a:pt x="42" y="634"/>
                    </a:cubicBezTo>
                    <a:cubicBezTo>
                      <a:pt x="42" y="644"/>
                      <a:pt x="52" y="644"/>
                      <a:pt x="52" y="644"/>
                    </a:cubicBezTo>
                    <a:cubicBezTo>
                      <a:pt x="62" y="644"/>
                      <a:pt x="73" y="644"/>
                      <a:pt x="73" y="634"/>
                    </a:cubicBezTo>
                    <a:cubicBezTo>
                      <a:pt x="83" y="634"/>
                      <a:pt x="83" y="623"/>
                      <a:pt x="83" y="613"/>
                    </a:cubicBezTo>
                    <a:cubicBezTo>
                      <a:pt x="73" y="519"/>
                      <a:pt x="62" y="427"/>
                      <a:pt x="62" y="333"/>
                    </a:cubicBezTo>
                    <a:cubicBezTo>
                      <a:pt x="52" y="240"/>
                      <a:pt x="52" y="136"/>
                      <a:pt x="62" y="32"/>
                    </a:cubicBezTo>
                    <a:cubicBezTo>
                      <a:pt x="62" y="22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568;p50"/>
              <p:cNvSpPr/>
              <p:nvPr/>
            </p:nvSpPr>
            <p:spPr>
              <a:xfrm>
                <a:off x="4317800" y="3311650"/>
                <a:ext cx="235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76" extrusionOk="0">
                    <a:moveTo>
                      <a:pt x="21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229"/>
                      <a:pt x="11" y="447"/>
                      <a:pt x="42" y="654"/>
                    </a:cubicBezTo>
                    <a:lnTo>
                      <a:pt x="42" y="675"/>
                    </a:lnTo>
                    <a:lnTo>
                      <a:pt x="83" y="675"/>
                    </a:lnTo>
                    <a:cubicBezTo>
                      <a:pt x="94" y="664"/>
                      <a:pt x="94" y="654"/>
                      <a:pt x="94" y="654"/>
                    </a:cubicBezTo>
                    <a:cubicBezTo>
                      <a:pt x="73" y="447"/>
                      <a:pt x="52" y="229"/>
                      <a:pt x="52" y="21"/>
                    </a:cubicBezTo>
                    <a:cubicBezTo>
                      <a:pt x="52" y="11"/>
                      <a:pt x="42" y="1"/>
                      <a:pt x="2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569;p50"/>
              <p:cNvSpPr/>
              <p:nvPr/>
            </p:nvSpPr>
            <p:spPr>
              <a:xfrm>
                <a:off x="4317800" y="3310625"/>
                <a:ext cx="23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768" extrusionOk="0">
                    <a:moveTo>
                      <a:pt x="21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60"/>
                      <a:pt x="11" y="498"/>
                      <a:pt x="42" y="737"/>
                    </a:cubicBezTo>
                    <a:lnTo>
                      <a:pt x="42" y="758"/>
                    </a:lnTo>
                    <a:cubicBezTo>
                      <a:pt x="52" y="758"/>
                      <a:pt x="62" y="768"/>
                      <a:pt x="62" y="768"/>
                    </a:cubicBezTo>
                    <a:cubicBezTo>
                      <a:pt x="73" y="768"/>
                      <a:pt x="83" y="758"/>
                      <a:pt x="83" y="758"/>
                    </a:cubicBezTo>
                    <a:cubicBezTo>
                      <a:pt x="94" y="747"/>
                      <a:pt x="94" y="747"/>
                      <a:pt x="94" y="737"/>
                    </a:cubicBezTo>
                    <a:cubicBezTo>
                      <a:pt x="62" y="498"/>
                      <a:pt x="52" y="260"/>
                      <a:pt x="52" y="32"/>
                    </a:cubicBezTo>
                    <a:cubicBezTo>
                      <a:pt x="52" y="11"/>
                      <a:pt x="42" y="0"/>
                      <a:pt x="2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570;p50"/>
              <p:cNvSpPr/>
              <p:nvPr/>
            </p:nvSpPr>
            <p:spPr>
              <a:xfrm>
                <a:off x="4317550" y="3309575"/>
                <a:ext cx="2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800" extrusionOk="0">
                    <a:moveTo>
                      <a:pt x="31" y="1"/>
                    </a:moveTo>
                    <a:cubicBezTo>
                      <a:pt x="21" y="1"/>
                      <a:pt x="0" y="11"/>
                      <a:pt x="0" y="21"/>
                    </a:cubicBezTo>
                    <a:cubicBezTo>
                      <a:pt x="0" y="270"/>
                      <a:pt x="31" y="519"/>
                      <a:pt x="42" y="768"/>
                    </a:cubicBezTo>
                    <a:cubicBezTo>
                      <a:pt x="42" y="789"/>
                      <a:pt x="52" y="800"/>
                      <a:pt x="62" y="800"/>
                    </a:cubicBezTo>
                    <a:cubicBezTo>
                      <a:pt x="83" y="800"/>
                      <a:pt x="93" y="789"/>
                      <a:pt x="93" y="768"/>
                    </a:cubicBezTo>
                    <a:cubicBezTo>
                      <a:pt x="83" y="519"/>
                      <a:pt x="62" y="270"/>
                      <a:pt x="62" y="21"/>
                    </a:cubicBezTo>
                    <a:cubicBezTo>
                      <a:pt x="62" y="11"/>
                      <a:pt x="5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571;p50"/>
              <p:cNvSpPr/>
              <p:nvPr/>
            </p:nvSpPr>
            <p:spPr>
              <a:xfrm>
                <a:off x="4555600" y="3040675"/>
                <a:ext cx="205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251" extrusionOk="0">
                    <a:moveTo>
                      <a:pt x="612" y="0"/>
                    </a:moveTo>
                    <a:cubicBezTo>
                      <a:pt x="591" y="0"/>
                      <a:pt x="581" y="21"/>
                      <a:pt x="581" y="31"/>
                    </a:cubicBezTo>
                    <a:cubicBezTo>
                      <a:pt x="591" y="83"/>
                      <a:pt x="602" y="135"/>
                      <a:pt x="612" y="176"/>
                    </a:cubicBezTo>
                    <a:cubicBezTo>
                      <a:pt x="633" y="363"/>
                      <a:pt x="654" y="549"/>
                      <a:pt x="654" y="726"/>
                    </a:cubicBezTo>
                    <a:cubicBezTo>
                      <a:pt x="664" y="819"/>
                      <a:pt x="664" y="913"/>
                      <a:pt x="664" y="1006"/>
                    </a:cubicBezTo>
                    <a:lnTo>
                      <a:pt x="664" y="1151"/>
                    </a:lnTo>
                    <a:cubicBezTo>
                      <a:pt x="664" y="1172"/>
                      <a:pt x="664" y="1203"/>
                      <a:pt x="654" y="1224"/>
                    </a:cubicBezTo>
                    <a:cubicBezTo>
                      <a:pt x="644" y="1213"/>
                      <a:pt x="633" y="1203"/>
                      <a:pt x="612" y="1193"/>
                    </a:cubicBezTo>
                    <a:cubicBezTo>
                      <a:pt x="581" y="1162"/>
                      <a:pt x="540" y="1141"/>
                      <a:pt x="508" y="1130"/>
                    </a:cubicBezTo>
                    <a:cubicBezTo>
                      <a:pt x="446" y="1100"/>
                      <a:pt x="395" y="1089"/>
                      <a:pt x="333" y="1089"/>
                    </a:cubicBezTo>
                    <a:lnTo>
                      <a:pt x="322" y="1089"/>
                    </a:lnTo>
                    <a:cubicBezTo>
                      <a:pt x="260" y="1100"/>
                      <a:pt x="208" y="1110"/>
                      <a:pt x="167" y="1141"/>
                    </a:cubicBezTo>
                    <a:cubicBezTo>
                      <a:pt x="125" y="1172"/>
                      <a:pt x="94" y="1213"/>
                      <a:pt x="63" y="1266"/>
                    </a:cubicBezTo>
                    <a:cubicBezTo>
                      <a:pt x="42" y="1317"/>
                      <a:pt x="21" y="1369"/>
                      <a:pt x="11" y="1432"/>
                    </a:cubicBezTo>
                    <a:cubicBezTo>
                      <a:pt x="1" y="1494"/>
                      <a:pt x="1" y="1566"/>
                      <a:pt x="11" y="1628"/>
                    </a:cubicBezTo>
                    <a:cubicBezTo>
                      <a:pt x="21" y="1764"/>
                      <a:pt x="73" y="1898"/>
                      <a:pt x="146" y="2002"/>
                    </a:cubicBezTo>
                    <a:cubicBezTo>
                      <a:pt x="177" y="2043"/>
                      <a:pt x="218" y="2085"/>
                      <a:pt x="250" y="2116"/>
                    </a:cubicBezTo>
                    <a:cubicBezTo>
                      <a:pt x="270" y="2137"/>
                      <a:pt x="301" y="2147"/>
                      <a:pt x="322" y="2168"/>
                    </a:cubicBezTo>
                    <a:cubicBezTo>
                      <a:pt x="353" y="2178"/>
                      <a:pt x="374" y="2199"/>
                      <a:pt x="405" y="2209"/>
                    </a:cubicBezTo>
                    <a:cubicBezTo>
                      <a:pt x="446" y="2230"/>
                      <a:pt x="498" y="2241"/>
                      <a:pt x="561" y="2241"/>
                    </a:cubicBezTo>
                    <a:cubicBezTo>
                      <a:pt x="581" y="2241"/>
                      <a:pt x="591" y="2251"/>
                      <a:pt x="612" y="2251"/>
                    </a:cubicBezTo>
                    <a:cubicBezTo>
                      <a:pt x="654" y="2251"/>
                      <a:pt x="706" y="2241"/>
                      <a:pt x="768" y="2230"/>
                    </a:cubicBezTo>
                    <a:cubicBezTo>
                      <a:pt x="778" y="2230"/>
                      <a:pt x="799" y="2209"/>
                      <a:pt x="810" y="2199"/>
                    </a:cubicBezTo>
                    <a:cubicBezTo>
                      <a:pt x="820" y="2178"/>
                      <a:pt x="820" y="2158"/>
                      <a:pt x="810" y="2137"/>
                    </a:cubicBezTo>
                    <a:cubicBezTo>
                      <a:pt x="810" y="2116"/>
                      <a:pt x="799" y="2105"/>
                      <a:pt x="778" y="2095"/>
                    </a:cubicBezTo>
                    <a:cubicBezTo>
                      <a:pt x="768" y="2085"/>
                      <a:pt x="757" y="2085"/>
                      <a:pt x="747" y="2085"/>
                    </a:cubicBezTo>
                    <a:lnTo>
                      <a:pt x="727" y="2085"/>
                    </a:lnTo>
                    <a:cubicBezTo>
                      <a:pt x="706" y="2085"/>
                      <a:pt x="695" y="2095"/>
                      <a:pt x="674" y="2095"/>
                    </a:cubicBezTo>
                    <a:lnTo>
                      <a:pt x="550" y="2095"/>
                    </a:lnTo>
                    <a:cubicBezTo>
                      <a:pt x="508" y="2085"/>
                      <a:pt x="478" y="2075"/>
                      <a:pt x="436" y="2064"/>
                    </a:cubicBezTo>
                    <a:cubicBezTo>
                      <a:pt x="405" y="2054"/>
                      <a:pt x="384" y="2033"/>
                      <a:pt x="353" y="2012"/>
                    </a:cubicBezTo>
                    <a:cubicBezTo>
                      <a:pt x="322" y="1992"/>
                      <a:pt x="291" y="1960"/>
                      <a:pt x="260" y="1919"/>
                    </a:cubicBezTo>
                    <a:cubicBezTo>
                      <a:pt x="229" y="1888"/>
                      <a:pt x="208" y="1836"/>
                      <a:pt x="187" y="1794"/>
                    </a:cubicBezTo>
                    <a:cubicBezTo>
                      <a:pt x="167" y="1732"/>
                      <a:pt x="146" y="1670"/>
                      <a:pt x="135" y="1608"/>
                    </a:cubicBezTo>
                    <a:cubicBezTo>
                      <a:pt x="125" y="1556"/>
                      <a:pt x="125" y="1494"/>
                      <a:pt x="135" y="1442"/>
                    </a:cubicBezTo>
                    <a:cubicBezTo>
                      <a:pt x="146" y="1400"/>
                      <a:pt x="156" y="1369"/>
                      <a:pt x="167" y="1328"/>
                    </a:cubicBezTo>
                    <a:lnTo>
                      <a:pt x="197" y="1266"/>
                    </a:lnTo>
                    <a:cubicBezTo>
                      <a:pt x="218" y="1255"/>
                      <a:pt x="229" y="1245"/>
                      <a:pt x="239" y="1234"/>
                    </a:cubicBezTo>
                    <a:cubicBezTo>
                      <a:pt x="250" y="1224"/>
                      <a:pt x="260" y="1213"/>
                      <a:pt x="270" y="1213"/>
                    </a:cubicBezTo>
                    <a:cubicBezTo>
                      <a:pt x="291" y="1203"/>
                      <a:pt x="312" y="1203"/>
                      <a:pt x="322" y="1193"/>
                    </a:cubicBezTo>
                    <a:lnTo>
                      <a:pt x="384" y="1193"/>
                    </a:lnTo>
                    <a:cubicBezTo>
                      <a:pt x="416" y="1203"/>
                      <a:pt x="457" y="1213"/>
                      <a:pt x="488" y="1224"/>
                    </a:cubicBezTo>
                    <a:cubicBezTo>
                      <a:pt x="519" y="1245"/>
                      <a:pt x="540" y="1255"/>
                      <a:pt x="571" y="1266"/>
                    </a:cubicBezTo>
                    <a:cubicBezTo>
                      <a:pt x="591" y="1276"/>
                      <a:pt x="612" y="1296"/>
                      <a:pt x="633" y="1307"/>
                    </a:cubicBezTo>
                    <a:lnTo>
                      <a:pt x="674" y="1338"/>
                    </a:lnTo>
                    <a:lnTo>
                      <a:pt x="695" y="1338"/>
                    </a:lnTo>
                    <a:cubicBezTo>
                      <a:pt x="706" y="1338"/>
                      <a:pt x="716" y="1338"/>
                      <a:pt x="727" y="1328"/>
                    </a:cubicBezTo>
                    <a:cubicBezTo>
                      <a:pt x="727" y="1317"/>
                      <a:pt x="737" y="1307"/>
                      <a:pt x="737" y="1296"/>
                    </a:cubicBezTo>
                    <a:lnTo>
                      <a:pt x="737" y="1203"/>
                    </a:lnTo>
                    <a:lnTo>
                      <a:pt x="737" y="1151"/>
                    </a:lnTo>
                    <a:lnTo>
                      <a:pt x="737" y="985"/>
                    </a:lnTo>
                    <a:cubicBezTo>
                      <a:pt x="737" y="881"/>
                      <a:pt x="727" y="768"/>
                      <a:pt x="716" y="664"/>
                    </a:cubicBezTo>
                    <a:cubicBezTo>
                      <a:pt x="706" y="466"/>
                      <a:pt x="685" y="259"/>
                      <a:pt x="644" y="21"/>
                    </a:cubicBezTo>
                    <a:cubicBezTo>
                      <a:pt x="644" y="0"/>
                      <a:pt x="623" y="0"/>
                      <a:pt x="612" y="0"/>
                    </a:cubicBezTo>
                    <a:close/>
                  </a:path>
                </a:pathLst>
              </a:custGeom>
              <a:solidFill>
                <a:srgbClr val="B076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572;p50"/>
              <p:cNvSpPr/>
              <p:nvPr/>
            </p:nvSpPr>
            <p:spPr>
              <a:xfrm rot="10800000">
                <a:off x="4572200" y="3105225"/>
                <a:ext cx="14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17" extrusionOk="0">
                    <a:moveTo>
                      <a:pt x="280" y="1"/>
                    </a:moveTo>
                    <a:cubicBezTo>
                      <a:pt x="176" y="11"/>
                      <a:pt x="93" y="74"/>
                      <a:pt x="21" y="136"/>
                    </a:cubicBezTo>
                    <a:cubicBezTo>
                      <a:pt x="0" y="157"/>
                      <a:pt x="0" y="187"/>
                      <a:pt x="21" y="208"/>
                    </a:cubicBezTo>
                    <a:cubicBezTo>
                      <a:pt x="32" y="213"/>
                      <a:pt x="44" y="216"/>
                      <a:pt x="56" y="216"/>
                    </a:cubicBezTo>
                    <a:cubicBezTo>
                      <a:pt x="68" y="216"/>
                      <a:pt x="78" y="213"/>
                      <a:pt x="83" y="208"/>
                    </a:cubicBezTo>
                    <a:lnTo>
                      <a:pt x="125" y="167"/>
                    </a:lnTo>
                    <a:cubicBezTo>
                      <a:pt x="146" y="157"/>
                      <a:pt x="166" y="136"/>
                      <a:pt x="187" y="125"/>
                    </a:cubicBezTo>
                    <a:cubicBezTo>
                      <a:pt x="208" y="125"/>
                      <a:pt x="229" y="115"/>
                      <a:pt x="249" y="115"/>
                    </a:cubicBezTo>
                    <a:lnTo>
                      <a:pt x="301" y="115"/>
                    </a:lnTo>
                    <a:cubicBezTo>
                      <a:pt x="312" y="115"/>
                      <a:pt x="332" y="125"/>
                      <a:pt x="353" y="125"/>
                    </a:cubicBezTo>
                    <a:cubicBezTo>
                      <a:pt x="384" y="136"/>
                      <a:pt x="405" y="157"/>
                      <a:pt x="436" y="177"/>
                    </a:cubicBezTo>
                    <a:lnTo>
                      <a:pt x="446" y="187"/>
                    </a:lnTo>
                    <a:cubicBezTo>
                      <a:pt x="457" y="198"/>
                      <a:pt x="478" y="208"/>
                      <a:pt x="488" y="208"/>
                    </a:cubicBezTo>
                    <a:cubicBezTo>
                      <a:pt x="508" y="208"/>
                      <a:pt x="519" y="198"/>
                      <a:pt x="529" y="187"/>
                    </a:cubicBezTo>
                    <a:cubicBezTo>
                      <a:pt x="550" y="167"/>
                      <a:pt x="561" y="125"/>
                      <a:pt x="529" y="104"/>
                    </a:cubicBezTo>
                    <a:cubicBezTo>
                      <a:pt x="498" y="74"/>
                      <a:pt x="457" y="53"/>
                      <a:pt x="415" y="32"/>
                    </a:cubicBezTo>
                    <a:cubicBezTo>
                      <a:pt x="374" y="11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573;p50"/>
              <p:cNvSpPr/>
              <p:nvPr/>
            </p:nvSpPr>
            <p:spPr>
              <a:xfrm>
                <a:off x="4614450" y="3048925"/>
                <a:ext cx="1610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48" extrusionOk="0">
                    <a:moveTo>
                      <a:pt x="274" y="0"/>
                    </a:moveTo>
                    <a:cubicBezTo>
                      <a:pt x="266" y="0"/>
                      <a:pt x="258" y="1"/>
                      <a:pt x="250" y="2"/>
                    </a:cubicBezTo>
                    <a:cubicBezTo>
                      <a:pt x="95" y="33"/>
                      <a:pt x="1" y="261"/>
                      <a:pt x="42" y="521"/>
                    </a:cubicBezTo>
                    <a:cubicBezTo>
                      <a:pt x="82" y="766"/>
                      <a:pt x="224" y="947"/>
                      <a:pt x="371" y="947"/>
                    </a:cubicBezTo>
                    <a:cubicBezTo>
                      <a:pt x="379" y="947"/>
                      <a:pt x="387" y="947"/>
                      <a:pt x="395" y="946"/>
                    </a:cubicBezTo>
                    <a:cubicBezTo>
                      <a:pt x="551" y="915"/>
                      <a:pt x="644" y="687"/>
                      <a:pt x="602" y="427"/>
                    </a:cubicBezTo>
                    <a:cubicBezTo>
                      <a:pt x="573" y="181"/>
                      <a:pt x="422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574;p50"/>
              <p:cNvSpPr/>
              <p:nvPr/>
            </p:nvSpPr>
            <p:spPr>
              <a:xfrm>
                <a:off x="4525000" y="3058000"/>
                <a:ext cx="150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07" extrusionOk="0">
                    <a:moveTo>
                      <a:pt x="272" y="0"/>
                    </a:moveTo>
                    <a:cubicBezTo>
                      <a:pt x="264" y="0"/>
                      <a:pt x="257" y="1"/>
                      <a:pt x="250" y="2"/>
                    </a:cubicBezTo>
                    <a:cubicBezTo>
                      <a:pt x="94" y="12"/>
                      <a:pt x="1" y="230"/>
                      <a:pt x="21" y="490"/>
                    </a:cubicBezTo>
                    <a:cubicBezTo>
                      <a:pt x="50" y="726"/>
                      <a:pt x="192" y="906"/>
                      <a:pt x="331" y="906"/>
                    </a:cubicBezTo>
                    <a:cubicBezTo>
                      <a:pt x="338" y="906"/>
                      <a:pt x="346" y="906"/>
                      <a:pt x="353" y="905"/>
                    </a:cubicBezTo>
                    <a:cubicBezTo>
                      <a:pt x="508" y="884"/>
                      <a:pt x="602" y="666"/>
                      <a:pt x="571" y="417"/>
                    </a:cubicBezTo>
                    <a:cubicBezTo>
                      <a:pt x="542" y="180"/>
                      <a:pt x="409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575;p50"/>
              <p:cNvSpPr/>
              <p:nvPr/>
            </p:nvSpPr>
            <p:spPr>
              <a:xfrm>
                <a:off x="4595025" y="2988000"/>
                <a:ext cx="45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780" extrusionOk="0">
                    <a:moveTo>
                      <a:pt x="664" y="1"/>
                    </a:moveTo>
                    <a:cubicBezTo>
                      <a:pt x="301" y="1"/>
                      <a:pt x="31" y="105"/>
                      <a:pt x="10" y="261"/>
                    </a:cubicBezTo>
                    <a:cubicBezTo>
                      <a:pt x="0" y="312"/>
                      <a:pt x="10" y="364"/>
                      <a:pt x="52" y="416"/>
                    </a:cubicBezTo>
                    <a:cubicBezTo>
                      <a:pt x="166" y="572"/>
                      <a:pt x="477" y="706"/>
                      <a:pt x="840" y="759"/>
                    </a:cubicBezTo>
                    <a:cubicBezTo>
                      <a:pt x="944" y="769"/>
                      <a:pt x="1048" y="779"/>
                      <a:pt x="1141" y="779"/>
                    </a:cubicBezTo>
                    <a:cubicBezTo>
                      <a:pt x="1504" y="779"/>
                      <a:pt x="1774" y="676"/>
                      <a:pt x="1794" y="520"/>
                    </a:cubicBezTo>
                    <a:cubicBezTo>
                      <a:pt x="1805" y="468"/>
                      <a:pt x="1794" y="427"/>
                      <a:pt x="1753" y="374"/>
                    </a:cubicBezTo>
                    <a:cubicBezTo>
                      <a:pt x="1639" y="219"/>
                      <a:pt x="1328" y="84"/>
                      <a:pt x="965" y="33"/>
                    </a:cubicBezTo>
                    <a:cubicBezTo>
                      <a:pt x="861" y="12"/>
                      <a:pt x="757" y="1"/>
                      <a:pt x="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576;p50"/>
              <p:cNvSpPr/>
              <p:nvPr/>
            </p:nvSpPr>
            <p:spPr>
              <a:xfrm>
                <a:off x="4504500" y="2992425"/>
                <a:ext cx="394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790" extrusionOk="0">
                    <a:moveTo>
                      <a:pt x="1173" y="1"/>
                    </a:moveTo>
                    <a:cubicBezTo>
                      <a:pt x="1017" y="1"/>
                      <a:pt x="851" y="21"/>
                      <a:pt x="675" y="84"/>
                    </a:cubicBezTo>
                    <a:cubicBezTo>
                      <a:pt x="364" y="177"/>
                      <a:pt x="104" y="343"/>
                      <a:pt x="32" y="499"/>
                    </a:cubicBezTo>
                    <a:cubicBezTo>
                      <a:pt x="1" y="550"/>
                      <a:pt x="1" y="592"/>
                      <a:pt x="11" y="633"/>
                    </a:cubicBezTo>
                    <a:cubicBezTo>
                      <a:pt x="42" y="737"/>
                      <a:pt x="187" y="789"/>
                      <a:pt x="395" y="789"/>
                    </a:cubicBezTo>
                    <a:cubicBezTo>
                      <a:pt x="551" y="789"/>
                      <a:pt x="717" y="758"/>
                      <a:pt x="893" y="706"/>
                    </a:cubicBezTo>
                    <a:cubicBezTo>
                      <a:pt x="1215" y="612"/>
                      <a:pt x="1464" y="446"/>
                      <a:pt x="1547" y="291"/>
                    </a:cubicBezTo>
                    <a:cubicBezTo>
                      <a:pt x="1567" y="239"/>
                      <a:pt x="1577" y="197"/>
                      <a:pt x="1557" y="156"/>
                    </a:cubicBezTo>
                    <a:cubicBezTo>
                      <a:pt x="1526" y="52"/>
                      <a:pt x="1381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577;p50"/>
              <p:cNvSpPr/>
              <p:nvPr/>
            </p:nvSpPr>
            <p:spPr>
              <a:xfrm>
                <a:off x="4460425" y="3279250"/>
                <a:ext cx="990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1868" extrusionOk="0">
                    <a:moveTo>
                      <a:pt x="3849" y="0"/>
                    </a:moveTo>
                    <a:cubicBezTo>
                      <a:pt x="3828" y="10"/>
                      <a:pt x="3808" y="21"/>
                      <a:pt x="3808" y="42"/>
                    </a:cubicBezTo>
                    <a:cubicBezTo>
                      <a:pt x="3755" y="166"/>
                      <a:pt x="3693" y="291"/>
                      <a:pt x="3621" y="404"/>
                    </a:cubicBezTo>
                    <a:cubicBezTo>
                      <a:pt x="3517" y="550"/>
                      <a:pt x="3403" y="685"/>
                      <a:pt x="3268" y="799"/>
                    </a:cubicBezTo>
                    <a:cubicBezTo>
                      <a:pt x="3061" y="985"/>
                      <a:pt x="2822" y="1141"/>
                      <a:pt x="2563" y="1266"/>
                    </a:cubicBezTo>
                    <a:cubicBezTo>
                      <a:pt x="2303" y="1400"/>
                      <a:pt x="2013" y="1504"/>
                      <a:pt x="1722" y="1566"/>
                    </a:cubicBezTo>
                    <a:cubicBezTo>
                      <a:pt x="1183" y="1691"/>
                      <a:pt x="623" y="1702"/>
                      <a:pt x="73" y="1722"/>
                    </a:cubicBezTo>
                    <a:cubicBezTo>
                      <a:pt x="32" y="1732"/>
                      <a:pt x="0" y="1774"/>
                      <a:pt x="0" y="1805"/>
                    </a:cubicBezTo>
                    <a:cubicBezTo>
                      <a:pt x="0" y="1815"/>
                      <a:pt x="0" y="1826"/>
                      <a:pt x="11" y="1836"/>
                    </a:cubicBezTo>
                    <a:cubicBezTo>
                      <a:pt x="104" y="1847"/>
                      <a:pt x="208" y="1857"/>
                      <a:pt x="311" y="1867"/>
                    </a:cubicBezTo>
                    <a:cubicBezTo>
                      <a:pt x="550" y="1857"/>
                      <a:pt x="789" y="1847"/>
                      <a:pt x="1017" y="1826"/>
                    </a:cubicBezTo>
                    <a:cubicBezTo>
                      <a:pt x="1318" y="1794"/>
                      <a:pt x="1618" y="1753"/>
                      <a:pt x="1909" y="1681"/>
                    </a:cubicBezTo>
                    <a:cubicBezTo>
                      <a:pt x="1940" y="1670"/>
                      <a:pt x="1961" y="1670"/>
                      <a:pt x="1992" y="1660"/>
                    </a:cubicBezTo>
                    <a:cubicBezTo>
                      <a:pt x="2252" y="1577"/>
                      <a:pt x="2511" y="1473"/>
                      <a:pt x="2759" y="1338"/>
                    </a:cubicBezTo>
                    <a:cubicBezTo>
                      <a:pt x="3019" y="1204"/>
                      <a:pt x="3247" y="1038"/>
                      <a:pt x="3434" y="861"/>
                    </a:cubicBezTo>
                    <a:lnTo>
                      <a:pt x="3476" y="819"/>
                    </a:lnTo>
                    <a:cubicBezTo>
                      <a:pt x="3683" y="612"/>
                      <a:pt x="3859" y="374"/>
                      <a:pt x="3953" y="104"/>
                    </a:cubicBezTo>
                    <a:cubicBezTo>
                      <a:pt x="3953" y="83"/>
                      <a:pt x="3963" y="63"/>
                      <a:pt x="3953" y="42"/>
                    </a:cubicBezTo>
                    <a:cubicBezTo>
                      <a:pt x="3942" y="21"/>
                      <a:pt x="3932" y="10"/>
                      <a:pt x="3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51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25758" mute="1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7653052" y="3525399"/>
            <a:ext cx="5610821" cy="4032085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51"/>
          <p:cNvGrpSpPr/>
          <p:nvPr/>
        </p:nvGrpSpPr>
        <p:grpSpPr>
          <a:xfrm>
            <a:off x="8628342" y="4044735"/>
            <a:ext cx="2694927" cy="2291508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11760073" y="429889"/>
            <a:ext cx="358851" cy="274577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1138484" y="5403491"/>
            <a:ext cx="358848" cy="274575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319206" y="921425"/>
            <a:ext cx="11872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en-US" sz="48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đọc sách, báo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việc bảo vệ động vật.</a:t>
            </a: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5" name="Picture 174" descr="A picture containing toy, doll, clipart, vector graphics&#10;&#10;Description automatically generated">
            <a:extLst>
              <a:ext uri="{FF2B5EF4-FFF2-40B4-BE49-F238E27FC236}">
                <a16:creationId xmlns:a16="http://schemas.microsoft.com/office/drawing/2014/main" id="{799496DA-691B-4978-9FCA-48662DAD7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300">
                        <a14:foregroundMark x1="24500" y1="23494" x2="26900" y2="66506"/>
                        <a14:foregroundMark x1="19500" y1="69518" x2="22500" y2="75783"/>
                        <a14:foregroundMark x1="13100" y1="73735" x2="23900" y2="80000"/>
                        <a14:foregroundMark x1="12000" y1="75301" x2="15100" y2="75060"/>
                        <a14:foregroundMark x1="16200" y1="77952" x2="19700" y2="81084"/>
                        <a14:foregroundMark x1="18200" y1="22892" x2="25600" y2="14096"/>
                        <a14:foregroundMark x1="25600" y1="14096" x2="30400" y2="15301"/>
                        <a14:foregroundMark x1="63100" y1="75301" x2="75900" y2="79036"/>
                        <a14:foregroundMark x1="79400" y1="79759" x2="85700" y2="76867"/>
                        <a14:foregroundMark x1="83100" y1="78434" x2="88600" y2="77952"/>
                        <a14:foregroundMark x1="81800" y1="76867" x2="88400" y2="79036"/>
                        <a14:foregroundMark x1="87500" y1="79518" x2="85100" y2="78434"/>
                        <a14:foregroundMark x1="83500" y1="78193" x2="89500" y2="79277"/>
                        <a14:foregroundMark x1="23600" y1="48795" x2="17700" y2="55422"/>
                        <a14:foregroundMark x1="17700" y1="55422" x2="16800" y2="60482"/>
                        <a14:foregroundMark x1="13800" y1="72651" x2="11600" y2="73976"/>
                        <a14:foregroundMark x1="10900" y1="75301" x2="14400" y2="71325"/>
                        <a14:foregroundMark x1="84600" y1="79759" x2="89700" y2="79036"/>
                        <a14:foregroundMark x1="33100" y1="57831" x2="31100" y2="66024"/>
                        <a14:foregroundMark x1="39200" y1="56024" x2="40300" y2="57831"/>
                        <a14:foregroundMark x1="24500" y1="53133" x2="31100" y2="55663"/>
                        <a14:foregroundMark x1="26700" y1="52048" x2="31800" y2="54699"/>
                        <a14:foregroundMark x1="80500" y1="66265" x2="80700" y2="73133"/>
                        <a14:foregroundMark x1="55000" y1="54940" x2="55000" y2="59157"/>
                        <a14:foregroundMark x1="56300" y1="51807" x2="62300" y2="55663"/>
                        <a14:foregroundMark x1="54400" y1="50482" x2="61300" y2="55422"/>
                        <a14:foregroundMark x1="61300" y1="55422" x2="62000" y2="56506"/>
                        <a14:foregroundMark x1="82400" y1="76386" x2="90700" y2="77590"/>
                        <a14:foregroundMark x1="90700" y1="77590" x2="86600" y2="79277"/>
                        <a14:foregroundMark x1="91000" y1="79277" x2="92300" y2="79518"/>
                        <a14:foregroundMark x1="91900" y1="78675" x2="91900" y2="81084"/>
                        <a14:foregroundMark x1="60700" y1="53614" x2="55000" y2="49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2" y="3048527"/>
            <a:ext cx="4706384" cy="3906299"/>
          </a:xfrm>
          <a:prstGeom prst="rect">
            <a:avLst/>
          </a:prstGeom>
        </p:spPr>
      </p:pic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80487560-78D5-4E36-B5D7-D593C8A438DB}"/>
              </a:ext>
            </a:extLst>
          </p:cNvPr>
          <p:cNvCxnSpPr>
            <a:cxnSpLocks/>
          </p:cNvCxnSpPr>
          <p:nvPr/>
        </p:nvCxnSpPr>
        <p:spPr>
          <a:xfrm>
            <a:off x="1929964" y="1706255"/>
            <a:ext cx="3472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80487560-78D5-4E36-B5D7-D593C8A438DB}"/>
              </a:ext>
            </a:extLst>
          </p:cNvPr>
          <p:cNvCxnSpPr>
            <a:cxnSpLocks/>
          </p:cNvCxnSpPr>
          <p:nvPr/>
        </p:nvCxnSpPr>
        <p:spPr>
          <a:xfrm flipV="1">
            <a:off x="8536464" y="1706255"/>
            <a:ext cx="3080314" cy="20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0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30 bài Toán có lời văn ôn hè lớp 3 - Tài liệu ôn hè môn Toán lớp 3">
            <a:extLst>
              <a:ext uri="{FF2B5EF4-FFF2-40B4-BE49-F238E27FC236}">
                <a16:creationId xmlns:a16="http://schemas.microsoft.com/office/drawing/2014/main" id="{72A82185-88BD-465F-9CBB-12878763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11" y="4087613"/>
            <a:ext cx="3767475" cy="1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ED31DD-8A3B-4005-A6FA-B31241300ECD}"/>
              </a:ext>
            </a:extLst>
          </p:cNvPr>
          <p:cNvSpPr/>
          <p:nvPr/>
        </p:nvSpPr>
        <p:spPr>
          <a:xfrm>
            <a:off x="8414329" y="2785301"/>
            <a:ext cx="2632363" cy="9975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 4</a:t>
            </a:r>
          </a:p>
        </p:txBody>
      </p:sp>
      <p:sp>
        <p:nvSpPr>
          <p:cNvPr id="8" name="Rounded Rectangular Callout 1">
            <a:extLst>
              <a:ext uri="{FF2B5EF4-FFF2-40B4-BE49-F238E27FC236}">
                <a16:creationId xmlns:a16="http://schemas.microsoft.com/office/drawing/2014/main" id="{42408D78-B520-4D75-BB5D-B0E0A93C5F8E}"/>
              </a:ext>
            </a:extLst>
          </p:cNvPr>
          <p:cNvSpPr/>
          <p:nvPr/>
        </p:nvSpPr>
        <p:spPr>
          <a:xfrm>
            <a:off x="824286" y="2348051"/>
            <a:ext cx="6549572" cy="3435016"/>
          </a:xfrm>
          <a:prstGeom prst="wedgeRoundRectCallout">
            <a:avLst>
              <a:gd name="adj1" fmla="val 60989"/>
              <a:gd name="adj2" fmla="val -4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 VỤ:</a:t>
            </a:r>
          </a:p>
          <a:p>
            <a:pPr algn="just" defTabSz="1219170">
              <a:buClr>
                <a:srgbClr val="000000"/>
              </a:buClr>
            </a:pPr>
            <a:r>
              <a:rPr lang="en-US" sz="2933" b="1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vi-VN" sz="2933" b="1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 1 bạn làm nhóm trưởng</a:t>
            </a:r>
            <a:r>
              <a:rPr lang="en-US" sz="2933" b="1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Nhóm trưởng gọi từng </a:t>
            </a:r>
            <a:r>
              <a:rPr lang="en-US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vi-VN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 tên sách, báo tìm được và tìm như thế nào.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ọc bài thơ </a:t>
            </a:r>
            <a:r>
              <a:rPr lang="en-US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/ câu chuyện </a:t>
            </a:r>
            <a:r>
              <a:rPr lang="vi-VN" sz="2933" kern="0">
                <a:solidFill>
                  <a:srgbClr val="F8DEC3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mình.</a:t>
            </a:r>
            <a:endParaRPr lang="en-US" sz="2933" kern="0">
              <a:solidFill>
                <a:srgbClr val="F8DEC3">
                  <a:lumMod val="1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ĐẾM NGƯỢC 4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D076C92C-C08C-4F16-B448-6763905D32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5787" y="1577193"/>
            <a:ext cx="1909448" cy="10740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711096" y="216033"/>
            <a:ext cx="11872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en-US" sz="48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đọc sách, báo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việc bảo vệ động vật.</a:t>
            </a: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487560-78D5-4E36-B5D7-D593C8A438DB}"/>
              </a:ext>
            </a:extLst>
          </p:cNvPr>
          <p:cNvCxnSpPr>
            <a:cxnSpLocks/>
          </p:cNvCxnSpPr>
          <p:nvPr/>
        </p:nvCxnSpPr>
        <p:spPr>
          <a:xfrm flipV="1">
            <a:off x="2420327" y="1000863"/>
            <a:ext cx="3417765" cy="91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487560-78D5-4E36-B5D7-D593C8A438DB}"/>
              </a:ext>
            </a:extLst>
          </p:cNvPr>
          <p:cNvCxnSpPr>
            <a:cxnSpLocks/>
          </p:cNvCxnSpPr>
          <p:nvPr/>
        </p:nvCxnSpPr>
        <p:spPr>
          <a:xfrm>
            <a:off x="8980975" y="978526"/>
            <a:ext cx="30469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14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198370"/>
            <a:ext cx="10314660" cy="6247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1449" y="1830057"/>
            <a:ext cx="4785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6538">
              <a:buClr>
                <a:srgbClr val="000000"/>
              </a:buClr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 CHÍ NHẬN XÉT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4848" y="2360784"/>
            <a:ext cx="8500849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1096538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dung về bảo vệ các loài động vật.</a:t>
            </a:r>
            <a:endParaRPr lang="en-US" sz="3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891" indent="-342891" defTabSz="1096538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rõ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ràng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lưu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loát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91" indent="-342891" defTabSz="1096538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4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hơi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nhấn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3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91" indent="-342891" defTabSz="1096538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endParaRPr lang="en-US" sz="27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0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226</Words>
  <Application>Microsoft Office PowerPoint</Application>
  <PresentationFormat>Widescreen</PresentationFormat>
  <Paragraphs>30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Hind Madurai</vt:lpstr>
      <vt:lpstr>HP001 4 hàng</vt:lpstr>
      <vt:lpstr>Lexend</vt:lpstr>
      <vt:lpstr>Times New Roman</vt:lpstr>
      <vt:lpstr>Office Theme</vt:lpstr>
      <vt:lpstr>US National Pet Day by Slidesgo</vt:lpstr>
      <vt:lpstr>1_US National Pet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Khổng Thị Kim Dung- VD735- HN118</cp:lastModifiedBy>
  <cp:revision>48</cp:revision>
  <dcterms:created xsi:type="dcterms:W3CDTF">2021-07-13T00:48:11Z</dcterms:created>
  <dcterms:modified xsi:type="dcterms:W3CDTF">2024-02-22T02:07:12Z</dcterms:modified>
</cp:coreProperties>
</file>