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3" r:id="rId5"/>
    <p:sldId id="278" r:id="rId6"/>
    <p:sldId id="261" r:id="rId7"/>
    <p:sldId id="262" r:id="rId8"/>
    <p:sldId id="271" r:id="rId9"/>
    <p:sldId id="269" r:id="rId10"/>
    <p:sldId id="274" r:id="rId11"/>
    <p:sldId id="270" r:id="rId12"/>
    <p:sldId id="276" r:id="rId13"/>
    <p:sldId id="275" r:id="rId14"/>
    <p:sldId id="273" r:id="rId15"/>
    <p:sldId id="277" r:id="rId16"/>
    <p:sldId id="2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5" autoAdjust="0"/>
    <p:restoredTop sz="94660"/>
  </p:normalViewPr>
  <p:slideViewPr>
    <p:cSldViewPr snapToGrid="0">
      <p:cViewPr varScale="1">
        <p:scale>
          <a:sx n="85" d="100"/>
          <a:sy n="85" d="100"/>
        </p:scale>
        <p:origin x="33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3/5/2025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3/5/2025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327502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3735388"/>
            <a:chOff x="1703242" y="1420857"/>
            <a:chExt cx="9223681" cy="373538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3515664"/>
              <a:chOff x="1885953" y="1297681"/>
              <a:chExt cx="8705847" cy="3515664"/>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pic>
            <p:nvPicPr>
              <p:cNvPr id="22" name="图片 16">
                <a:extLst>
                  <a:ext uri="{FF2B5EF4-FFF2-40B4-BE49-F238E27FC236}">
                    <a16:creationId xmlns:a16="http://schemas.microsoft.com/office/drawing/2014/main" id="{7E512CDE-DA0E-80C6-5B2C-A33A7E0AE49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3669540"/>
                <a:ext cx="546753" cy="593429"/>
              </a:xfrm>
              <a:prstGeom prst="rect">
                <a:avLst/>
              </a:prstGeom>
            </p:spPr>
          </p:pic>
          <p:sp>
            <p:nvSpPr>
              <p:cNvPr id="24" name="TextBox 23">
                <a:extLst>
                  <a:ext uri="{FF2B5EF4-FFF2-40B4-BE49-F238E27FC236}">
                    <a16:creationId xmlns:a16="http://schemas.microsoft.com/office/drawing/2014/main" id="{36A7EEE0-ECDC-0290-045C-A01D870AEBFF}"/>
                  </a:ext>
                </a:extLst>
              </p:cNvPr>
              <p:cNvSpPr txBox="1"/>
              <p:nvPr/>
            </p:nvSpPr>
            <p:spPr>
              <a:xfrm>
                <a:off x="2233180" y="3578520"/>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grpSp>
        <p:nvGrpSpPr>
          <p:cNvPr id="25" name="Group 24">
            <a:extLst>
              <a:ext uri="{FF2B5EF4-FFF2-40B4-BE49-F238E27FC236}">
                <a16:creationId xmlns:a16="http://schemas.microsoft.com/office/drawing/2014/main" id="{61746BCE-5519-3D72-0444-5E51B8735736}"/>
              </a:ext>
            </a:extLst>
          </p:cNvPr>
          <p:cNvGrpSpPr/>
          <p:nvPr/>
        </p:nvGrpSpPr>
        <p:grpSpPr>
          <a:xfrm>
            <a:off x="1703241" y="3661004"/>
            <a:ext cx="9223681" cy="1865268"/>
            <a:chOff x="1703242" y="1420857"/>
            <a:chExt cx="9223681" cy="1865268"/>
          </a:xfrm>
        </p:grpSpPr>
        <p:sp>
          <p:nvSpPr>
            <p:cNvPr id="26" name="矩形: 圆角 12">
              <a:extLst>
                <a:ext uri="{FF2B5EF4-FFF2-40B4-BE49-F238E27FC236}">
                  <a16:creationId xmlns:a16="http://schemas.microsoft.com/office/drawing/2014/main" id="{0CA3C705-8FC7-BFA8-3537-68FEF9E63549}"/>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7" name="矩形 17">
              <a:extLst>
                <a:ext uri="{FF2B5EF4-FFF2-40B4-BE49-F238E27FC236}">
                  <a16:creationId xmlns:a16="http://schemas.microsoft.com/office/drawing/2014/main" id="{C6C88A6F-6B38-74DB-EB1E-A18EB4FCC6CF}"/>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8" name="Group 27">
              <a:extLst>
                <a:ext uri="{FF2B5EF4-FFF2-40B4-BE49-F238E27FC236}">
                  <a16:creationId xmlns:a16="http://schemas.microsoft.com/office/drawing/2014/main" id="{9095CD02-965F-53F6-065E-12B77FFB68A0}"/>
                </a:ext>
              </a:extLst>
            </p:cNvPr>
            <p:cNvGrpSpPr/>
            <p:nvPr/>
          </p:nvGrpSpPr>
          <p:grpSpPr>
            <a:xfrm>
              <a:off x="1838328" y="1640581"/>
              <a:ext cx="8705847" cy="684449"/>
              <a:chOff x="1885953" y="1297681"/>
              <a:chExt cx="8705847" cy="684449"/>
            </a:xfrm>
          </p:grpSpPr>
          <p:pic>
            <p:nvPicPr>
              <p:cNvPr id="29" name="图片 16">
                <a:extLst>
                  <a:ext uri="{FF2B5EF4-FFF2-40B4-BE49-F238E27FC236}">
                    <a16:creationId xmlns:a16="http://schemas.microsoft.com/office/drawing/2014/main" id="{1FFD7C31-5CF8-B9F3-2233-D628B26349FC}"/>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30" name="TextBox 29">
                <a:extLst>
                  <a:ext uri="{FF2B5EF4-FFF2-40B4-BE49-F238E27FC236}">
                    <a16:creationId xmlns:a16="http://schemas.microsoft.com/office/drawing/2014/main" id="{E41CB17A-18C1-486E-4F2E-38733E15A759}"/>
                  </a:ext>
                </a:extLst>
              </p:cNvPr>
              <p:cNvSpPr txBox="1"/>
              <p:nvPr/>
            </p:nvSpPr>
            <p:spPr>
              <a:xfrm>
                <a:off x="2233180" y="1297681"/>
                <a:ext cx="8358620" cy="643894"/>
              </a:xfrm>
              <a:prstGeom prst="rect">
                <a:avLst/>
              </a:prstGeom>
              <a:noFill/>
            </p:spPr>
            <p:txBody>
              <a:bodyPr wrap="square" rtlCol="0">
                <a:spAutoFit/>
              </a:bodyPr>
              <a:lstStyle/>
              <a:p>
                <a:pPr marL="0" marR="0" indent="228600" algn="just">
                  <a:lnSpc>
                    <a:spcPct val="120000"/>
                  </a:lnSpc>
                  <a:spcBef>
                    <a:spcPts val="0"/>
                  </a:spcBef>
                  <a:spcAft>
                    <a:spcPts val="0"/>
                  </a:spcAft>
                </a:pPr>
                <a:endParaRPr lang="en-US" sz="3200" b="1" dirty="0">
                  <a:effectLst/>
                  <a:ea typeface="Times New Roman" panose="02020603050405020304" pitchFamily="18" charset="0"/>
                </a:endParaRPr>
              </a:p>
            </p:txBody>
          </p:sp>
        </p:grpSp>
      </p:grpSp>
      <p:sp>
        <p:nvSpPr>
          <p:cNvPr id="34" name="TextBox 33">
            <a:extLst>
              <a:ext uri="{FF2B5EF4-FFF2-40B4-BE49-F238E27FC236}">
                <a16:creationId xmlns:a16="http://schemas.microsoft.com/office/drawing/2014/main" id="{39DD55F3-8EA2-C685-BD90-C793AD8FC166}"/>
              </a:ext>
            </a:extLst>
          </p:cNvPr>
          <p:cNvSpPr txBox="1"/>
          <p:nvPr/>
        </p:nvSpPr>
        <p:spPr>
          <a:xfrm>
            <a:off x="2443950" y="3840878"/>
            <a:ext cx="8080175" cy="1569660"/>
          </a:xfrm>
          <a:prstGeom prst="rect">
            <a:avLst/>
          </a:prstGeom>
          <a:noFill/>
        </p:spPr>
        <p:txBody>
          <a:bodyPr wrap="square">
            <a:spAutoFit/>
          </a:bodyPr>
          <a:lstStyle/>
          <a:p>
            <a:r>
              <a:rPr lang="en-US" sz="3200" b="1" dirty="0" err="1">
                <a:solidFill>
                  <a:srgbClr val="000000"/>
                </a:solidFill>
                <a:effectLst/>
                <a:latin typeface="Calibri (Body)"/>
                <a:ea typeface="Calibri" panose="020F0502020204030204" pitchFamily="34" charset="0"/>
                <a:cs typeface="Calibri" panose="020F0502020204030204" pitchFamily="34" charset="0"/>
              </a:rPr>
              <a:t>Vận</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dụng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kiến</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thức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đã</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học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để</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áp</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dụng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vào</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việc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sáng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tạo</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thêm</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một</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số</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kiểu</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dáng</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thước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kẻ</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từ</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các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loại</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vật</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liệu</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khác</a:t>
            </a:r>
            <a:r>
              <a:rPr lang="en-US" sz="3200" b="1" dirty="0">
                <a:solidFill>
                  <a:srgbClr val="000000"/>
                </a:solidFill>
                <a:effectLst/>
                <a:latin typeface="Calibri (Body)"/>
                <a:ea typeface="Calibri" panose="020F0502020204030204" pitchFamily="34" charset="0"/>
                <a:cs typeface="Calibri" panose="020F0502020204030204" pitchFamily="34" charset="0"/>
              </a:rPr>
              <a:t> </a:t>
            </a:r>
            <a:r>
              <a:rPr lang="en-US" sz="3200" b="1" dirty="0" err="1">
                <a:solidFill>
                  <a:srgbClr val="000000"/>
                </a:solidFill>
                <a:effectLst/>
                <a:latin typeface="Calibri (Body)"/>
                <a:ea typeface="Calibri" panose="020F0502020204030204" pitchFamily="34" charset="0"/>
                <a:cs typeface="Calibri" panose="020F0502020204030204" pitchFamily="34" charset="0"/>
              </a:rPr>
              <a:t>nhau</a:t>
            </a:r>
            <a:r>
              <a:rPr lang="en-US" sz="3200" b="1" dirty="0">
                <a:solidFill>
                  <a:srgbClr val="000000"/>
                </a:solidFill>
                <a:effectLst/>
                <a:latin typeface="Calibri (Body)"/>
                <a:ea typeface="Calibri" panose="020F0502020204030204" pitchFamily="34" charset="0"/>
                <a:cs typeface="Calibri" panose="020F0502020204030204" pitchFamily="34" charset="0"/>
              </a:rPr>
              <a:t>.</a:t>
            </a:r>
            <a:endParaRPr lang="en-US" sz="3200" b="1" dirty="0">
              <a:latin typeface="Calibri (Body)"/>
              <a:cs typeface="Calibri" panose="020F0502020204030204" pitchFamily="34" charset="0"/>
            </a:endParaRPr>
          </a:p>
        </p:txBody>
      </p:sp>
    </p:spTree>
    <p:extLst>
      <p:ext uri="{BB962C8B-B14F-4D97-AF65-F5344CB8AC3E}">
        <p14:creationId xmlns:p14="http://schemas.microsoft.com/office/powerpoint/2010/main" val="15062376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326</Words>
  <Application>Microsoft Office PowerPoint</Application>
  <PresentationFormat>Widescreen</PresentationFormat>
  <Paragraphs>34</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(Body)</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31</cp:revision>
  <dcterms:created xsi:type="dcterms:W3CDTF">2022-11-16T11:11:50Z</dcterms:created>
  <dcterms:modified xsi:type="dcterms:W3CDTF">2025-03-05T05:49:54Z</dcterms:modified>
</cp:coreProperties>
</file>