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notesMasterIdLst>
    <p:notesMasterId r:id="rId18"/>
  </p:notesMasterIdLst>
  <p:handoutMasterIdLst>
    <p:handoutMasterId r:id="rId19"/>
  </p:handoutMasterIdLst>
  <p:sldIdLst>
    <p:sldId id="343" r:id="rId3"/>
    <p:sldId id="257" r:id="rId4"/>
    <p:sldId id="352" r:id="rId5"/>
    <p:sldId id="402" r:id="rId6"/>
    <p:sldId id="391" r:id="rId7"/>
    <p:sldId id="382" r:id="rId8"/>
    <p:sldId id="403" r:id="rId9"/>
    <p:sldId id="384" r:id="rId10"/>
    <p:sldId id="393" r:id="rId11"/>
    <p:sldId id="394" r:id="rId12"/>
    <p:sldId id="397" r:id="rId13"/>
    <p:sldId id="398" r:id="rId14"/>
    <p:sldId id="400" r:id="rId15"/>
    <p:sldId id="323" r:id="rId16"/>
    <p:sldId id="404" r:id="rId17"/>
  </p:sldIdLst>
  <p:sldSz cx="12192000" cy="6858000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#9Slide03 BoosterNextFYThin" panose="02000203000000020004" pitchFamily="2" charset="-93"/>
      <p:regular r:id="rId21"/>
    </p:embeddedFont>
    <p:embeddedFont>
      <p:font typeface="#9Slide03 Sofia Pro Soft" panose="020B0000000000000000" pitchFamily="34" charset="-93"/>
      <p:regular r:id="rId22"/>
    </p:embeddedFont>
    <p:embeddedFont>
      <p:font typeface="#9Slide03 Sofia Pro Soft Bold" panose="020B0000000000000000" pitchFamily="34" charset="-93"/>
      <p:bold r:id="rId23"/>
    </p:embeddedFont>
    <p:embeddedFont>
      <p:font typeface="#9Slide03 Talling" panose="02040603050506020204" pitchFamily="18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VL Amelia BT" panose="04040804050F02020703" charset="-93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2D6F05"/>
    <a:srgbClr val="3C9506"/>
    <a:srgbClr val="404040"/>
    <a:srgbClr val="6D88A4"/>
    <a:srgbClr val="A54C26"/>
    <a:srgbClr val="346490"/>
    <a:srgbClr val="284D6E"/>
    <a:srgbClr val="FFE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10"/>
  </p:normalViewPr>
  <p:slideViewPr>
    <p:cSldViewPr>
      <p:cViewPr varScale="1">
        <p:scale>
          <a:sx n="77" d="100"/>
          <a:sy n="77" d="100"/>
        </p:scale>
        <p:origin x="298" y="24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F5C0F-FEE3-4A6B-875A-6AF454D77DE7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0F2B8-B3CD-4119-B751-6558FA35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5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3 BoosterNextFYThin" panose="02000203000000020004" pitchFamily="2" charset="0"/>
              </a:rPr>
              <a:t>a) Chỗ trống là thừa số, muốn tìm thừa số ta lấy tích chia cho thừa số đã biết.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3 BoosterNextFYThin" panose="02000203000000020004" pitchFamily="2" charset="0"/>
              </a:rPr>
              <a:t>b) Chỗ trống là số bị chia, muốn tìm số bị chia ta lấy thương nhân với số chia.</a:t>
            </a:r>
          </a:p>
          <a:p>
            <a:endParaRPr lang="en-US">
              <a:latin typeface="#9Slide03 BoosterNextFYThin" panose="020002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0F2B8-B3CD-4119-B751-6558FA35EB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52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3 BoosterNextFYThin" panose="02000203000000020004" pitchFamily="2" charset="0"/>
              </a:rPr>
              <a:t>a) Chỗ trống là thừa số, muốn tìm thừa số ta lấy tích chia cho thừa số đã biết.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3 BoosterNextFYThin" panose="02000203000000020004" pitchFamily="2" charset="0"/>
              </a:rPr>
              <a:t>b) Chỗ trống là số bị chia, muốn tìm số bị chia ta lấy thương nhân với số chia.</a:t>
            </a:r>
          </a:p>
          <a:p>
            <a:endParaRPr lang="en-US">
              <a:latin typeface="#9Slide03 BoosterNextFYThin" panose="020002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0F2B8-B3CD-4119-B751-6558FA35EB9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3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98">
              <a:defRPr/>
            </a:pPr>
            <a:fld id="{9CF51F82-ED0F-4BA9-A816-6BB34E15B3E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198"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082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gif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1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image" Target="../media/image4.gif"/><Relationship Id="rId16" Type="http://schemas.openxmlformats.org/officeDocument/2006/relationships/image" Target="../media/image22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gif"/><Relationship Id="rId10" Type="http://schemas.openxmlformats.org/officeDocument/2006/relationships/image" Target="../media/image14.svg"/><Relationship Id="rId19" Type="http://schemas.openxmlformats.org/officeDocument/2006/relationships/image" Target="../media/image20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17" Type="http://schemas.openxmlformats.org/officeDocument/2006/relationships/image" Target="../media/image18.png"/><Relationship Id="rId2" Type="http://schemas.openxmlformats.org/officeDocument/2006/relationships/image" Target="../media/image4.gif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3.gif"/><Relationship Id="rId5" Type="http://schemas.openxmlformats.org/officeDocument/2006/relationships/image" Target="../media/image9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17" Type="http://schemas.openxmlformats.org/officeDocument/2006/relationships/image" Target="../media/image18.png"/><Relationship Id="rId2" Type="http://schemas.openxmlformats.org/officeDocument/2006/relationships/image" Target="../media/image4.gif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3.gif"/><Relationship Id="rId5" Type="http://schemas.openxmlformats.org/officeDocument/2006/relationships/image" Target="../media/image9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3.gif"/><Relationship Id="rId5" Type="http://schemas.openxmlformats.org/officeDocument/2006/relationships/image" Target="../media/image9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3.gif"/><Relationship Id="rId5" Type="http://schemas.openxmlformats.org/officeDocument/2006/relationships/image" Target="../media/image9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id="{DBAFEE15-54BA-BF8E-2D3E-7CF538D99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183A995C-C0A4-1FB2-46F4-76797D493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97EE7EE5-7F76-E849-C427-3B98CE01A6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10339" y="2103008"/>
            <a:ext cx="5558619" cy="3161465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EC4EBE2-AD45-1E61-AF0B-F26CC4BC17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CB1A36B2-DF40-9351-EE1D-C222773EA1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9123E59C-0953-2DC3-D378-4C9F0ACF82D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id="{FAE921D5-37DF-B233-F2D0-6A6C7C80E7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3F6DA32D-C2AF-97DD-6375-A0B534AF383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56B0B813-4180-C2CE-022E-9B363B7F6E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9340072" y="3539372"/>
            <a:ext cx="2851928" cy="3292269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ED03A601-CB2C-D803-CCCE-B7BC650A49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90987" y="255907"/>
            <a:ext cx="1619800" cy="1416586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C08FB94F-AA00-DCC1-E35B-327458DF15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BECE41D7-DBF5-31A3-F9FB-866C0A2B469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4" name="PHẠM DUYÊN 13 - 9Slide.vn">
            <a:extLst>
              <a:ext uri="{FF2B5EF4-FFF2-40B4-BE49-F238E27FC236}">
                <a16:creationId xmlns:a16="http://schemas.microsoft.com/office/drawing/2014/main" id="{BCE37C32-7B21-C171-04D0-5E35CE092A5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E36CFB25-DDCB-A727-1DEF-3E6B34308E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7" name="PHẠM DUYÊN 15 - 9Slide.vn">
            <a:extLst>
              <a:ext uri="{FF2B5EF4-FFF2-40B4-BE49-F238E27FC236}">
                <a16:creationId xmlns:a16="http://schemas.microsoft.com/office/drawing/2014/main" id="{9388ADFB-A130-A509-5460-74DFA24E2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grpSp>
        <p:nvGrpSpPr>
          <p:cNvPr id="38" name="PHẠM DUYÊN 16 - 9Slide.vn">
            <a:extLst>
              <a:ext uri="{FF2B5EF4-FFF2-40B4-BE49-F238E27FC236}">
                <a16:creationId xmlns:a16="http://schemas.microsoft.com/office/drawing/2014/main" id="{1183F954-189F-1111-4F35-65405824014F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9" name="Group 20">
              <a:extLst>
                <a:ext uri="{FF2B5EF4-FFF2-40B4-BE49-F238E27FC236}">
                  <a16:creationId xmlns:a16="http://schemas.microsoft.com/office/drawing/2014/main" id="{1BF1AD9D-9F15-10E6-88E8-DFF071C49D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10538CC-13C2-8F87-1771-C14DDA03459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CF10E252-5014-1B6D-E3A3-437FA2028E6B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17 - 9Slide.vn">
            <a:extLst>
              <a:ext uri="{FF2B5EF4-FFF2-40B4-BE49-F238E27FC236}">
                <a16:creationId xmlns:a16="http://schemas.microsoft.com/office/drawing/2014/main" id="{6BFCBD30-7319-1606-5852-BB5BC43D0268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057500B9-FE3D-15F8-A051-DE10C55C20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E1634B55-8703-ECE6-48D4-80AB567CCC3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D277E9A0-E078-651F-7817-A84AFDEFA0D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8" name="PHẠM DUYÊN 18 - 9Slide.vn">
            <a:extLst>
              <a:ext uri="{FF2B5EF4-FFF2-40B4-BE49-F238E27FC236}">
                <a16:creationId xmlns:a16="http://schemas.microsoft.com/office/drawing/2014/main" id="{508E61A6-D6AD-6A61-2C2F-EE48C625554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9" name="Group 28">
              <a:extLst>
                <a:ext uri="{FF2B5EF4-FFF2-40B4-BE49-F238E27FC236}">
                  <a16:creationId xmlns:a16="http://schemas.microsoft.com/office/drawing/2014/main" id="{E6BAAEE6-AFE1-1720-E6E9-2C209BF0FA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B76F1DDA-D6EA-2CB5-B6DA-3657A298CA9D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9F494D89-288A-C97F-AA31-6F82AE75D972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52" name="PHẠM DUYÊN 19 - 9Slide.vn">
            <a:extLst>
              <a:ext uri="{FF2B5EF4-FFF2-40B4-BE49-F238E27FC236}">
                <a16:creationId xmlns:a16="http://schemas.microsoft.com/office/drawing/2014/main" id="{353AADEF-75CD-B816-58A5-2481C987E77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53" name="PHẠM DUYÊN 20 - 9Slide.vn">
            <a:extLst>
              <a:ext uri="{FF2B5EF4-FFF2-40B4-BE49-F238E27FC236}">
                <a16:creationId xmlns:a16="http://schemas.microsoft.com/office/drawing/2014/main" id="{EC1E2BD1-D9FB-6A55-E9D9-EAC292830B8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4" name="PHẠM DUYÊN 21 - 9Slide.vn">
            <a:extLst>
              <a:ext uri="{FF2B5EF4-FFF2-40B4-BE49-F238E27FC236}">
                <a16:creationId xmlns:a16="http://schemas.microsoft.com/office/drawing/2014/main" id="{C8DEDB2A-E25B-C422-3F06-F82628B990F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5" name="PHẠM DUYÊN 22 - 9Slide.vn">
            <a:extLst>
              <a:ext uri="{FF2B5EF4-FFF2-40B4-BE49-F238E27FC236}">
                <a16:creationId xmlns:a16="http://schemas.microsoft.com/office/drawing/2014/main" id="{F6510954-1C22-BF09-AEA3-3403642BEA6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6" name="PHẠM DUYÊN 23 - 9Slide.vn">
            <a:extLst>
              <a:ext uri="{FF2B5EF4-FFF2-40B4-BE49-F238E27FC236}">
                <a16:creationId xmlns:a16="http://schemas.microsoft.com/office/drawing/2014/main" id="{1A782235-6628-6CDD-9A5C-78330AD70E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7" name="PHẠM DUYÊN 24 - 9Slide.vn">
            <a:extLst>
              <a:ext uri="{FF2B5EF4-FFF2-40B4-BE49-F238E27FC236}">
                <a16:creationId xmlns:a16="http://schemas.microsoft.com/office/drawing/2014/main" id="{1908E385-B33F-B795-FB49-99C7F54C369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8" name="PHẠM DUYÊN 25 - 9Slide.vn">
            <a:extLst>
              <a:ext uri="{FF2B5EF4-FFF2-40B4-BE49-F238E27FC236}">
                <a16:creationId xmlns:a16="http://schemas.microsoft.com/office/drawing/2014/main" id="{2A70DB03-1090-2B26-BD57-507C4C07D2E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7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9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FECACA1F-1B2E-911D-67FA-62491BC1F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526A3A61-0B84-C344-FB92-0CCA143C96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20B168FE-5BE7-FEF1-EACC-D8FBBEB628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23F3E77D-E745-D751-4566-3DF02D3C7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AAE453B8-DDCB-B474-F91D-BC22995FE2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BB00AFD9-11CA-C8F1-4A0E-013888A0A8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57BE2429-DBBB-C93E-2D68-96FB6D803F9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754273" y="3968963"/>
            <a:ext cx="2287455" cy="2640641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D4E6C0FC-739F-8E4A-D5BA-D9BD1A6D5C4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424DBEEB-6C76-CF3F-594F-57A1588827D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id="{134DC610-45B2-FE64-D8FE-F4BDB36B704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id="{013A5DC6-53CD-EE6F-43F5-2913EB9EE7D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493" y="601282"/>
            <a:ext cx="2081081" cy="586487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6CDD85C4-6045-A518-3811-693C57553C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6C7041A1-7FB4-C308-D093-3B406B9BF56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073DAC6B-6529-4A88-ADD6-81EDE2012AF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id="{5A82FA66-4677-4602-C4AD-6E3C9E4F09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51630">
            <a:off x="8414568" y="867069"/>
            <a:ext cx="379527" cy="537383"/>
          </a:xfrm>
          <a:prstGeom prst="rect">
            <a:avLst/>
          </a:prstGeom>
        </p:spPr>
      </p:pic>
      <p:grpSp>
        <p:nvGrpSpPr>
          <p:cNvPr id="33" name="PHẠM DUYÊN 18 - 9Slide.vn">
            <a:extLst>
              <a:ext uri="{FF2B5EF4-FFF2-40B4-BE49-F238E27FC236}">
                <a16:creationId xmlns:a16="http://schemas.microsoft.com/office/drawing/2014/main" id="{CDF8397B-EDBA-98CE-5052-AD7A09B98822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4710A21-21C0-C00B-1F99-1C554D30AF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36" name="Freeform 21">
                <a:extLst>
                  <a:ext uri="{FF2B5EF4-FFF2-40B4-BE49-F238E27FC236}">
                    <a16:creationId xmlns:a16="http://schemas.microsoft.com/office/drawing/2014/main" id="{A7721A55-E674-483E-CD97-5E01FC13657E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37" name="Freeform 22">
                <a:extLst>
                  <a:ext uri="{FF2B5EF4-FFF2-40B4-BE49-F238E27FC236}">
                    <a16:creationId xmlns:a16="http://schemas.microsoft.com/office/drawing/2014/main" id="{B39054AF-A05A-225E-5964-C7AEF779A6A4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38" name="PHẠM DUYÊN 19 - 9Slide.vn">
            <a:extLst>
              <a:ext uri="{FF2B5EF4-FFF2-40B4-BE49-F238E27FC236}">
                <a16:creationId xmlns:a16="http://schemas.microsoft.com/office/drawing/2014/main" id="{A8E83525-E61C-4CC5-EDE3-D5DBE6CEADB1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39" name="Group 24">
              <a:extLst>
                <a:ext uri="{FF2B5EF4-FFF2-40B4-BE49-F238E27FC236}">
                  <a16:creationId xmlns:a16="http://schemas.microsoft.com/office/drawing/2014/main" id="{425EC244-88FB-158D-5421-9C03D818F3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EB0570FD-0E79-0E33-A2A4-A00D8A395614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52AD6059-3E7B-5D5F-E47C-2E8ACAAFBAA0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20 - 9Slide.vn">
            <a:extLst>
              <a:ext uri="{FF2B5EF4-FFF2-40B4-BE49-F238E27FC236}">
                <a16:creationId xmlns:a16="http://schemas.microsoft.com/office/drawing/2014/main" id="{DEB6C8C9-5135-AA47-E8B9-7D492E67248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5" name="Group 28">
              <a:extLst>
                <a:ext uri="{FF2B5EF4-FFF2-40B4-BE49-F238E27FC236}">
                  <a16:creationId xmlns:a16="http://schemas.microsoft.com/office/drawing/2014/main" id="{F96524A9-3988-0B71-B7A0-83DFCE4E2B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C1060574-0B33-A57B-37D6-137307862903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B92069FF-D773-8EC8-592D-44419BA29B6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48" name="PHẠM DUYÊN 21 - 9Slide.vn">
            <a:extLst>
              <a:ext uri="{FF2B5EF4-FFF2-40B4-BE49-F238E27FC236}">
                <a16:creationId xmlns:a16="http://schemas.microsoft.com/office/drawing/2014/main" id="{F273B952-D0E8-5738-A347-5B3EB81574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49" name="PHẠM DUYÊN 22 - 9Slide.vn">
            <a:extLst>
              <a:ext uri="{FF2B5EF4-FFF2-40B4-BE49-F238E27FC236}">
                <a16:creationId xmlns:a16="http://schemas.microsoft.com/office/drawing/2014/main" id="{8EF82A0D-DAEC-7735-8B27-2FF68A00DEF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0" name="PHẠM DUYÊN 23 - 9Slide.vn">
            <a:extLst>
              <a:ext uri="{FF2B5EF4-FFF2-40B4-BE49-F238E27FC236}">
                <a16:creationId xmlns:a16="http://schemas.microsoft.com/office/drawing/2014/main" id="{9B67388C-C060-C791-A44D-59674BC30E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1" name="PHẠM DUYÊN 24 - 9Slide.vn">
            <a:extLst>
              <a:ext uri="{FF2B5EF4-FFF2-40B4-BE49-F238E27FC236}">
                <a16:creationId xmlns:a16="http://schemas.microsoft.com/office/drawing/2014/main" id="{5F6E808C-FB46-1B91-6541-57074328177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2" name="PHẠM DUYÊN 25 - 9Slide.vn">
            <a:extLst>
              <a:ext uri="{FF2B5EF4-FFF2-40B4-BE49-F238E27FC236}">
                <a16:creationId xmlns:a16="http://schemas.microsoft.com/office/drawing/2014/main" id="{4F125586-295D-95C5-71AD-3A67E402273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3" name="PHẠM DUYÊN 26 - 9Slide.vn">
            <a:extLst>
              <a:ext uri="{FF2B5EF4-FFF2-40B4-BE49-F238E27FC236}">
                <a16:creationId xmlns:a16="http://schemas.microsoft.com/office/drawing/2014/main" id="{01B41698-ED04-9B1A-2925-90A410592E1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4" name="PHẠM DUYÊN 27 - 9Slide.vn">
            <a:extLst>
              <a:ext uri="{FF2B5EF4-FFF2-40B4-BE49-F238E27FC236}">
                <a16:creationId xmlns:a16="http://schemas.microsoft.com/office/drawing/2014/main" id="{93F559C0-1B7D-5059-1CE0-F2B49207EE8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A8624F6-DF35-DC9E-26CF-F4122A99C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26" name="PHẠM DUYÊN 3 - 9Slide.vn">
            <a:extLst>
              <a:ext uri="{FF2B5EF4-FFF2-40B4-BE49-F238E27FC236}">
                <a16:creationId xmlns:a16="http://schemas.microsoft.com/office/drawing/2014/main" id="{C20D20A3-BABC-F0A6-EA51-3D68A48F24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27" name="PHẠM DUYÊN 4 - 9Slide.vn">
            <a:extLst>
              <a:ext uri="{FF2B5EF4-FFF2-40B4-BE49-F238E27FC236}">
                <a16:creationId xmlns:a16="http://schemas.microsoft.com/office/drawing/2014/main" id="{6F039E2B-9CB4-3B96-B44C-B9B7512A0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8" name="PHẠM DUYÊN 5 - 9Slide.vn">
            <a:extLst>
              <a:ext uri="{FF2B5EF4-FFF2-40B4-BE49-F238E27FC236}">
                <a16:creationId xmlns:a16="http://schemas.microsoft.com/office/drawing/2014/main" id="{0FB60FA1-09DB-B6F2-4759-0573C11840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A3A8FB84-F150-67BB-1DD2-99012750127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32" name="PHẠM DUYÊN 7 - 9Slide.vn">
            <a:extLst>
              <a:ext uri="{FF2B5EF4-FFF2-40B4-BE49-F238E27FC236}">
                <a16:creationId xmlns:a16="http://schemas.microsoft.com/office/drawing/2014/main" id="{E3D84C14-5C98-1167-C947-9FCAC9D2E63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EE01CA3D-57B4-62DD-2959-90FE1C1DEA8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36" name="PHẠM DUYÊN 9 - 9Slide.vn">
            <a:extLst>
              <a:ext uri="{FF2B5EF4-FFF2-40B4-BE49-F238E27FC236}">
                <a16:creationId xmlns:a16="http://schemas.microsoft.com/office/drawing/2014/main" id="{7DA7BAF3-A349-D55C-2049-2288A9BAED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7" name="PHẠM DUYÊN 10 - 9Slide.vn">
            <a:extLst>
              <a:ext uri="{FF2B5EF4-FFF2-40B4-BE49-F238E27FC236}">
                <a16:creationId xmlns:a16="http://schemas.microsoft.com/office/drawing/2014/main" id="{962F8D61-12FD-AA96-2750-819BC17EFAD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8" name="PHẠM DUYÊN 11 - 9Slide.vn">
            <a:extLst>
              <a:ext uri="{FF2B5EF4-FFF2-40B4-BE49-F238E27FC236}">
                <a16:creationId xmlns:a16="http://schemas.microsoft.com/office/drawing/2014/main" id="{B2B420BB-B89B-D26A-27ED-49ADA218E6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9" name="PHẠM DUYÊN 12 - 9Slide.vn">
            <a:extLst>
              <a:ext uri="{FF2B5EF4-FFF2-40B4-BE49-F238E27FC236}">
                <a16:creationId xmlns:a16="http://schemas.microsoft.com/office/drawing/2014/main" id="{B9AFFCF8-2946-EB6F-0246-05E93C0A5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63" name="PHẠM DUYÊN 13 - 9Slide.vn">
            <a:extLst>
              <a:ext uri="{FF2B5EF4-FFF2-40B4-BE49-F238E27FC236}">
                <a16:creationId xmlns:a16="http://schemas.microsoft.com/office/drawing/2014/main" id="{AF75231E-A984-C5F5-8AC8-07F9DE938544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7E83DD67-18E4-DC99-A4A3-B91B79AEBD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59" name="PHẠM DUYÊN 15 - 9Slide.vn">
            <a:extLst>
              <a:ext uri="{FF2B5EF4-FFF2-40B4-BE49-F238E27FC236}">
                <a16:creationId xmlns:a16="http://schemas.microsoft.com/office/drawing/2014/main" id="{3E700B87-87E0-DC29-D395-6145882FF8E7}"/>
              </a:ext>
            </a:extLst>
          </p:cNvPr>
          <p:cNvGrpSpPr/>
          <p:nvPr userDrawn="1"/>
        </p:nvGrpSpPr>
        <p:grpSpPr>
          <a:xfrm>
            <a:off x="1504982" y="6525784"/>
            <a:ext cx="1390618" cy="332216"/>
            <a:chOff x="1524000" y="6316001"/>
            <a:chExt cx="2268732" cy="541999"/>
          </a:xfrm>
        </p:grpSpPr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46909B2A-B5FA-5785-26CD-190255ECD4C0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41" name="Group 20">
                <a:extLst>
                  <a:ext uri="{FF2B5EF4-FFF2-40B4-BE49-F238E27FC236}">
                    <a16:creationId xmlns:a16="http://schemas.microsoft.com/office/drawing/2014/main" id="{EE33C705-B28A-3C53-3703-D842D37113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323F2275-807A-9FD7-BBF9-DCC580FD344B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757B91B8-971E-028C-326E-C04736AD4B52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F8277E-A2A4-019C-1052-AC014CA0C7F8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45" name="Group 24">
                <a:extLst>
                  <a:ext uri="{FF2B5EF4-FFF2-40B4-BE49-F238E27FC236}">
                    <a16:creationId xmlns:a16="http://schemas.microsoft.com/office/drawing/2014/main" id="{C7788D5D-21B4-5D84-0867-6AC9B961DB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CAD83543-506A-8452-AF18-F4E0A9280980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1D67C55A-1CCC-2815-10F8-602B5B129E6D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8" name="Group 27">
              <a:extLst>
                <a:ext uri="{FF2B5EF4-FFF2-40B4-BE49-F238E27FC236}">
                  <a16:creationId xmlns:a16="http://schemas.microsoft.com/office/drawing/2014/main" id="{1BEAEF60-C868-937E-A8A1-B2149203D147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49" name="Group 28">
                <a:extLst>
                  <a:ext uri="{FF2B5EF4-FFF2-40B4-BE49-F238E27FC236}">
                    <a16:creationId xmlns:a16="http://schemas.microsoft.com/office/drawing/2014/main" id="{69333086-2674-2885-2FDE-174F959D2F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FCC14441-F8C9-D1C1-C3F8-D4539A99C234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E091C671-EB32-BCC2-6291-1C7E0846B99C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grpSp>
        <p:nvGrpSpPr>
          <p:cNvPr id="60" name="PHẠM DUYÊN 16 - 9Slide.vn">
            <a:extLst>
              <a:ext uri="{FF2B5EF4-FFF2-40B4-BE49-F238E27FC236}">
                <a16:creationId xmlns:a16="http://schemas.microsoft.com/office/drawing/2014/main" id="{01D992C3-2432-A964-80A5-EC113D9E5215}"/>
              </a:ext>
            </a:extLst>
          </p:cNvPr>
          <p:cNvGrpSpPr/>
          <p:nvPr userDrawn="1"/>
        </p:nvGrpSpPr>
        <p:grpSpPr>
          <a:xfrm>
            <a:off x="4136752" y="0"/>
            <a:ext cx="3367134" cy="620266"/>
            <a:chOff x="3292554" y="-15153"/>
            <a:chExt cx="5055530" cy="931289"/>
          </a:xfrm>
        </p:grpSpPr>
        <p:pic>
          <p:nvPicPr>
            <p:cNvPr id="52" name="Picture 31">
              <a:extLst>
                <a:ext uri="{FF2B5EF4-FFF2-40B4-BE49-F238E27FC236}">
                  <a16:creationId xmlns:a16="http://schemas.microsoft.com/office/drawing/2014/main" id="{3B42D098-E0A7-ADD0-FEED-288DF2625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3292554" y="-15153"/>
              <a:ext cx="726605" cy="909677"/>
            </a:xfrm>
            <a:prstGeom prst="rect">
              <a:avLst/>
            </a:prstGeom>
          </p:spPr>
        </p:pic>
        <p:pic>
          <p:nvPicPr>
            <p:cNvPr id="53" name="Picture 32">
              <a:extLst>
                <a:ext uri="{FF2B5EF4-FFF2-40B4-BE49-F238E27FC236}">
                  <a16:creationId xmlns:a16="http://schemas.microsoft.com/office/drawing/2014/main" id="{A781250B-ABBD-3288-78A4-0F02FC5E1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4114239" y="6459"/>
              <a:ext cx="603951" cy="756120"/>
            </a:xfrm>
            <a:prstGeom prst="rect">
              <a:avLst/>
            </a:prstGeom>
          </p:spPr>
        </p:pic>
        <p:pic>
          <p:nvPicPr>
            <p:cNvPr id="54" name="Picture 33">
              <a:extLst>
                <a:ext uri="{FF2B5EF4-FFF2-40B4-BE49-F238E27FC236}">
                  <a16:creationId xmlns:a16="http://schemas.microsoft.com/office/drawing/2014/main" id="{5BC8A74D-4173-E50D-3A2D-F3BC61A91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4774696" y="-15153"/>
              <a:ext cx="726605" cy="909677"/>
            </a:xfrm>
            <a:prstGeom prst="rect">
              <a:avLst/>
            </a:prstGeom>
          </p:spPr>
        </p:pic>
        <p:pic>
          <p:nvPicPr>
            <p:cNvPr id="55" name="Picture 34">
              <a:extLst>
                <a:ext uri="{FF2B5EF4-FFF2-40B4-BE49-F238E27FC236}">
                  <a16:creationId xmlns:a16="http://schemas.microsoft.com/office/drawing/2014/main" id="{8569089D-F1EC-2AE5-2B33-89BDC9F89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5596550" y="-15153"/>
              <a:ext cx="603951" cy="756120"/>
            </a:xfrm>
            <a:prstGeom prst="rect">
              <a:avLst/>
            </a:prstGeom>
          </p:spPr>
        </p:pic>
        <p:pic>
          <p:nvPicPr>
            <p:cNvPr id="56" name="Picture 35">
              <a:extLst>
                <a:ext uri="{FF2B5EF4-FFF2-40B4-BE49-F238E27FC236}">
                  <a16:creationId xmlns:a16="http://schemas.microsoft.com/office/drawing/2014/main" id="{BC25FFD9-4047-0B30-EB60-474498BD02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6200501" y="6459"/>
              <a:ext cx="726605" cy="909677"/>
            </a:xfrm>
            <a:prstGeom prst="rect">
              <a:avLst/>
            </a:prstGeom>
          </p:spPr>
        </p:pic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268649F8-D92B-8D4C-A7B1-B34A402F9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7018229" y="-15153"/>
              <a:ext cx="603951" cy="756120"/>
            </a:xfrm>
            <a:prstGeom prst="rect">
              <a:avLst/>
            </a:prstGeom>
          </p:spPr>
        </p:pic>
        <p:pic>
          <p:nvPicPr>
            <p:cNvPr id="58" name="Picture 37">
              <a:extLst>
                <a:ext uri="{FF2B5EF4-FFF2-40B4-BE49-F238E27FC236}">
                  <a16:creationId xmlns:a16="http://schemas.microsoft.com/office/drawing/2014/main" id="{9375CFA3-DE8E-7D5F-3916-BA2E58B9FB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7621479" y="6459"/>
              <a:ext cx="726605" cy="909677"/>
            </a:xfrm>
            <a:prstGeom prst="rect">
              <a:avLst/>
            </a:prstGeom>
          </p:spPr>
        </p:pic>
      </p:grpSp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017917B4-56E1-9BB2-7571-527607746E6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0EFBD818-EBC3-B2F2-F17E-93D86397C46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827383" y="5375311"/>
            <a:ext cx="1230302" cy="14202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8C6417D3-1DC5-DCD6-6DE1-B588BF7AA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E1FDB153-FCB0-4150-9840-B1CFC4698C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6A3439D3-9D8C-CC6F-3D90-F7FF583053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A81AD0C6-269C-0733-5E73-48C139D546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CC944384-29D9-6DC0-3994-31A71D970E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24CE9AEA-34BB-DF6F-D139-B3F43CD5686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B2931B1-A933-2EB4-B65F-7E0040BCA5E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315F16E3-6CF8-265D-E9EA-C016755538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BAB2212-6AFD-25DF-8B0D-A460DDC687B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8A8E87AB-460E-E8BF-A1DD-94C85C42578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9D14CD84-3398-E4BF-5825-8EC6596C4C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921C3C9B-9174-63A2-B4D7-7576F1A3424F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7F97FB77-DC7B-57CB-B942-98C39FF41D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24" name="PHẠM DUYÊN 15 - 9Slide.vn">
            <a:extLst>
              <a:ext uri="{FF2B5EF4-FFF2-40B4-BE49-F238E27FC236}">
                <a16:creationId xmlns:a16="http://schemas.microsoft.com/office/drawing/2014/main" id="{2D49CDEB-54F0-3807-2C9E-7A0A14766FCA}"/>
              </a:ext>
            </a:extLst>
          </p:cNvPr>
          <p:cNvGrpSpPr/>
          <p:nvPr userDrawn="1"/>
        </p:nvGrpSpPr>
        <p:grpSpPr>
          <a:xfrm>
            <a:off x="1504982" y="6525784"/>
            <a:ext cx="1390618" cy="332216"/>
            <a:chOff x="1524000" y="6316001"/>
            <a:chExt cx="2268732" cy="541999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69161637-38AE-12BF-99D2-4AE4372D7B84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34" name="Group 20">
                <a:extLst>
                  <a:ext uri="{FF2B5EF4-FFF2-40B4-BE49-F238E27FC236}">
                    <a16:creationId xmlns:a16="http://schemas.microsoft.com/office/drawing/2014/main" id="{1834C92C-AA4A-C264-CFAF-46E1372913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B70D0257-6A24-0B78-1D2C-A0C04E466C1E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id="{F2D4D506-14E3-342E-27FB-67C6C28D73D1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id="{3E5A808D-9936-3240-AA58-01062CACDCC7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882EFF7A-9CE1-9C50-FD0B-453711E7856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03CA4DAB-3BF8-4320-58D8-C360EA98FBA1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0FD16052-81C6-97F4-E672-C7BEDAE2561B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FE3786CA-08C6-6F6C-7584-D1958831C662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id="{03E92CD2-0F1B-9F06-BE2D-0202EF4D0B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id="{177D0C1E-111D-D9E6-67EB-ED9B0A5FF3E1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11882B1A-8872-A423-1958-7B14372E008D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grpSp>
        <p:nvGrpSpPr>
          <p:cNvPr id="37" name="PHẠM DUYÊN 16 - 9Slide.vn">
            <a:extLst>
              <a:ext uri="{FF2B5EF4-FFF2-40B4-BE49-F238E27FC236}">
                <a16:creationId xmlns:a16="http://schemas.microsoft.com/office/drawing/2014/main" id="{2DC350C6-8DB5-3E8B-903D-0933C2501AA5}"/>
              </a:ext>
            </a:extLst>
          </p:cNvPr>
          <p:cNvGrpSpPr/>
          <p:nvPr userDrawn="1"/>
        </p:nvGrpSpPr>
        <p:grpSpPr>
          <a:xfrm>
            <a:off x="4136752" y="0"/>
            <a:ext cx="3367134" cy="620266"/>
            <a:chOff x="3292554" y="-15153"/>
            <a:chExt cx="5055530" cy="931289"/>
          </a:xfrm>
        </p:grpSpPr>
        <p:pic>
          <p:nvPicPr>
            <p:cNvPr id="38" name="Picture 31">
              <a:extLst>
                <a:ext uri="{FF2B5EF4-FFF2-40B4-BE49-F238E27FC236}">
                  <a16:creationId xmlns:a16="http://schemas.microsoft.com/office/drawing/2014/main" id="{F7ACAA5B-89D7-1344-65C7-B700BD105A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3292554" y="-15153"/>
              <a:ext cx="726605" cy="909677"/>
            </a:xfrm>
            <a:prstGeom prst="rect">
              <a:avLst/>
            </a:prstGeom>
          </p:spPr>
        </p:pic>
        <p:pic>
          <p:nvPicPr>
            <p:cNvPr id="39" name="Picture 32">
              <a:extLst>
                <a:ext uri="{FF2B5EF4-FFF2-40B4-BE49-F238E27FC236}">
                  <a16:creationId xmlns:a16="http://schemas.microsoft.com/office/drawing/2014/main" id="{8A07BC5D-0439-1ABF-CB1D-AAC5EDA1C4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4114239" y="6459"/>
              <a:ext cx="603951" cy="756120"/>
            </a:xfrm>
            <a:prstGeom prst="rect">
              <a:avLst/>
            </a:prstGeom>
          </p:spPr>
        </p:pic>
        <p:pic>
          <p:nvPicPr>
            <p:cNvPr id="40" name="Picture 33">
              <a:extLst>
                <a:ext uri="{FF2B5EF4-FFF2-40B4-BE49-F238E27FC236}">
                  <a16:creationId xmlns:a16="http://schemas.microsoft.com/office/drawing/2014/main" id="{130B43E3-53DB-599B-F7F3-797664BF1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4774696" y="-15153"/>
              <a:ext cx="726605" cy="909677"/>
            </a:xfrm>
            <a:prstGeom prst="rect">
              <a:avLst/>
            </a:prstGeom>
          </p:spPr>
        </p:pic>
        <p:pic>
          <p:nvPicPr>
            <p:cNvPr id="41" name="Picture 34">
              <a:extLst>
                <a:ext uri="{FF2B5EF4-FFF2-40B4-BE49-F238E27FC236}">
                  <a16:creationId xmlns:a16="http://schemas.microsoft.com/office/drawing/2014/main" id="{EE1EA01E-FBFB-C284-62A9-1C8AC2FE8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5596550" y="-15153"/>
              <a:ext cx="603951" cy="756120"/>
            </a:xfrm>
            <a:prstGeom prst="rect">
              <a:avLst/>
            </a:prstGeom>
          </p:spPr>
        </p:pic>
        <p:pic>
          <p:nvPicPr>
            <p:cNvPr id="42" name="Picture 35">
              <a:extLst>
                <a:ext uri="{FF2B5EF4-FFF2-40B4-BE49-F238E27FC236}">
                  <a16:creationId xmlns:a16="http://schemas.microsoft.com/office/drawing/2014/main" id="{56F1FB19-ED77-76D0-101A-C053F216D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6200501" y="6459"/>
              <a:ext cx="726605" cy="909677"/>
            </a:xfrm>
            <a:prstGeom prst="rect">
              <a:avLst/>
            </a:prstGeom>
          </p:spPr>
        </p:pic>
        <p:pic>
          <p:nvPicPr>
            <p:cNvPr id="43" name="Picture 36">
              <a:extLst>
                <a:ext uri="{FF2B5EF4-FFF2-40B4-BE49-F238E27FC236}">
                  <a16:creationId xmlns:a16="http://schemas.microsoft.com/office/drawing/2014/main" id="{E23CF997-3DE7-6C1D-A70B-20A5D081D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7018229" y="-15153"/>
              <a:ext cx="603951" cy="756120"/>
            </a:xfrm>
            <a:prstGeom prst="rect">
              <a:avLst/>
            </a:prstGeom>
          </p:spPr>
        </p:pic>
        <p:pic>
          <p:nvPicPr>
            <p:cNvPr id="44" name="Picture 37">
              <a:extLst>
                <a:ext uri="{FF2B5EF4-FFF2-40B4-BE49-F238E27FC236}">
                  <a16:creationId xmlns:a16="http://schemas.microsoft.com/office/drawing/2014/main" id="{6E4C70C4-1B21-74DC-D298-2BD4B45B9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7621479" y="6459"/>
              <a:ext cx="726605" cy="909677"/>
            </a:xfrm>
            <a:prstGeom prst="rect">
              <a:avLst/>
            </a:prstGeom>
          </p:spPr>
        </p:pic>
      </p:grpSp>
      <p:pic>
        <p:nvPicPr>
          <p:cNvPr id="45" name="PHẠM DUYÊN 17 - 9Slide.vn">
            <a:extLst>
              <a:ext uri="{FF2B5EF4-FFF2-40B4-BE49-F238E27FC236}">
                <a16:creationId xmlns:a16="http://schemas.microsoft.com/office/drawing/2014/main" id="{F2CD5CB3-1F77-C5D2-2AA0-A7AF2CB6CE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18 - 9Slide.vn">
            <a:extLst>
              <a:ext uri="{FF2B5EF4-FFF2-40B4-BE49-F238E27FC236}">
                <a16:creationId xmlns:a16="http://schemas.microsoft.com/office/drawing/2014/main" id="{32DDFA9B-1467-2B3C-E3E1-3648D13B443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827383" y="5375311"/>
            <a:ext cx="1230302" cy="14202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3896307-BEC5-716C-30C8-FCBA9B38BA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111D839E-DEA8-A43C-E22C-C36FF6C45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6C161065-B811-FA40-8F55-F3E4E146D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0F7CA048-BF9A-EE82-3607-ADEA00843A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08B22329-77C4-DCBD-9850-CE25A25D3C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34D4B587-DC32-9832-6D80-71938C3457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1BECA3FD-6FC7-1A16-8E5A-E7FD9176BD4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5235E19F-EF65-935A-7D74-01E97B2D85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9707A0A5-48E0-6160-F85E-2FDD8E394DF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13F67BFD-7B9E-6981-0124-ACE8F4227C5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E482934-85A7-C683-7A55-C9F5E37FE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065C7BD6-1490-0628-B4DF-2B56D7A578CE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1C568CCE-76AB-5129-FC5E-29165018A9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24" name="PHẠM DUYÊN 15 - 9Slide.vn">
            <a:extLst>
              <a:ext uri="{FF2B5EF4-FFF2-40B4-BE49-F238E27FC236}">
                <a16:creationId xmlns:a16="http://schemas.microsoft.com/office/drawing/2014/main" id="{1F2C3050-1167-B216-04C8-E0D02C993937}"/>
              </a:ext>
            </a:extLst>
          </p:cNvPr>
          <p:cNvGrpSpPr/>
          <p:nvPr userDrawn="1"/>
        </p:nvGrpSpPr>
        <p:grpSpPr>
          <a:xfrm>
            <a:off x="1371600" y="6543988"/>
            <a:ext cx="1314418" cy="314012"/>
            <a:chOff x="1524000" y="6316001"/>
            <a:chExt cx="2268732" cy="541999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F38F4159-3EBF-3731-63EC-5DA1D7A506EF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34" name="Group 20">
                <a:extLst>
                  <a:ext uri="{FF2B5EF4-FFF2-40B4-BE49-F238E27FC236}">
                    <a16:creationId xmlns:a16="http://schemas.microsoft.com/office/drawing/2014/main" id="{66F86961-89A6-B56E-BACD-54C586A5F6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46A6ED1B-FC7C-6CA5-9739-E6F590940C7F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id="{55C895D3-1223-05A2-B1E2-398F3C799D2C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id="{BC5B785C-E6DC-F949-8A02-C158FECFAEC6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B0C3EF1E-845B-8C71-A433-007F4B061F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9EEA4655-FE57-A328-AB56-7079B5CEAECC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F7C95791-B32A-5FCE-5E9A-7F03D9885834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5D2DA7B0-D178-E383-C51B-AAC3B7432D11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id="{66106405-EA8C-1E4E-F9C5-51D6744365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id="{D258A8D3-2227-041E-9E0D-142AA45CA77B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6A0A73DC-0ECD-674C-4176-0C55BA134A1A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pic>
        <p:nvPicPr>
          <p:cNvPr id="45" name="PHẠM DUYÊN 16 - 9Slide.vn">
            <a:extLst>
              <a:ext uri="{FF2B5EF4-FFF2-40B4-BE49-F238E27FC236}">
                <a16:creationId xmlns:a16="http://schemas.microsoft.com/office/drawing/2014/main" id="{9BCE440F-3EFD-A7CA-BE0E-066D198005E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A8F9C37E-0632-319A-3706-3E9F573AF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FEB9B5-F299-DB93-0905-701E8A5058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CD6AF93E-CED0-4032-9BF7-785731D1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3A83736-8AAF-0100-7DB9-C62E5F89E5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E9B7E08-026A-3174-99A0-E572AC4781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3CADFFAE-6700-040D-623E-CCF608281C2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2664EFB-3B06-B449-7D0E-62E6F5B5076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BEB28D95-70BC-11B7-D145-5489D298B7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B39C510F-145D-2C13-1607-36AE97631F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4E3316D-FC4F-D30F-2573-059EB62980A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653B52-86FD-6480-9F32-61333FB78F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16" name="PHẠM DUYÊN 13 - 9Slide.vn">
            <a:extLst>
              <a:ext uri="{FF2B5EF4-FFF2-40B4-BE49-F238E27FC236}">
                <a16:creationId xmlns:a16="http://schemas.microsoft.com/office/drawing/2014/main" id="{3E5C5988-38E2-493F-13C9-FD9CAD3C7892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165664B6-AB1B-3301-144B-1A170BD34F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38" name="PHẠM DUYÊN 15 - 9Slide.vn">
            <a:extLst>
              <a:ext uri="{FF2B5EF4-FFF2-40B4-BE49-F238E27FC236}">
                <a16:creationId xmlns:a16="http://schemas.microsoft.com/office/drawing/2014/main" id="{B3866CAA-2B6C-8A45-55BA-AC1358B70763}"/>
              </a:ext>
            </a:extLst>
          </p:cNvPr>
          <p:cNvGrpSpPr/>
          <p:nvPr userDrawn="1"/>
        </p:nvGrpSpPr>
        <p:grpSpPr>
          <a:xfrm>
            <a:off x="1371600" y="6543988"/>
            <a:ext cx="1314418" cy="314012"/>
            <a:chOff x="1524000" y="6316001"/>
            <a:chExt cx="2268732" cy="541999"/>
          </a:xfrm>
        </p:grpSpPr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id="{E4DB43A4-E1CF-7657-FCCD-C10C35619D7E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48" name="Group 20">
                <a:extLst>
                  <a:ext uri="{FF2B5EF4-FFF2-40B4-BE49-F238E27FC236}">
                    <a16:creationId xmlns:a16="http://schemas.microsoft.com/office/drawing/2014/main" id="{94DA9B40-A600-F5B1-A214-CC990D10D9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49" name="Freeform 21">
                  <a:extLst>
                    <a:ext uri="{FF2B5EF4-FFF2-40B4-BE49-F238E27FC236}">
                      <a16:creationId xmlns:a16="http://schemas.microsoft.com/office/drawing/2014/main" id="{1FF940AC-1AE7-3F2D-0839-90F20B7908CF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50" name="Freeform 22">
                  <a:extLst>
                    <a:ext uri="{FF2B5EF4-FFF2-40B4-BE49-F238E27FC236}">
                      <a16:creationId xmlns:a16="http://schemas.microsoft.com/office/drawing/2014/main" id="{9DBDB477-D0F8-B714-688B-2784A8E98C5B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0" name="Group 23">
              <a:extLst>
                <a:ext uri="{FF2B5EF4-FFF2-40B4-BE49-F238E27FC236}">
                  <a16:creationId xmlns:a16="http://schemas.microsoft.com/office/drawing/2014/main" id="{F15C2440-1D05-50DA-33B9-D954AC660481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45" name="Group 24">
                <a:extLst>
                  <a:ext uri="{FF2B5EF4-FFF2-40B4-BE49-F238E27FC236}">
                    <a16:creationId xmlns:a16="http://schemas.microsoft.com/office/drawing/2014/main" id="{5295612B-5D73-AD00-D606-CEF8506E9F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D2852857-D499-8334-B171-509777BA2D72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E2585176-5C99-1F5E-B09C-64D2038F7335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1" name="Group 27">
              <a:extLst>
                <a:ext uri="{FF2B5EF4-FFF2-40B4-BE49-F238E27FC236}">
                  <a16:creationId xmlns:a16="http://schemas.microsoft.com/office/drawing/2014/main" id="{CE14B825-37C1-575B-0C5E-EA27F082F2FC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42" name="Group 28">
                <a:extLst>
                  <a:ext uri="{FF2B5EF4-FFF2-40B4-BE49-F238E27FC236}">
                    <a16:creationId xmlns:a16="http://schemas.microsoft.com/office/drawing/2014/main" id="{6955185B-00CF-1EDD-0EF9-D4642E66F6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43" name="Freeform 29">
                  <a:extLst>
                    <a:ext uri="{FF2B5EF4-FFF2-40B4-BE49-F238E27FC236}">
                      <a16:creationId xmlns:a16="http://schemas.microsoft.com/office/drawing/2014/main" id="{C200755A-CF06-9661-812D-8BB864023680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4" name="Freeform 30">
                  <a:extLst>
                    <a:ext uri="{FF2B5EF4-FFF2-40B4-BE49-F238E27FC236}">
                      <a16:creationId xmlns:a16="http://schemas.microsoft.com/office/drawing/2014/main" id="{B86CF383-6C91-82E0-FF56-38E332FE9810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pic>
        <p:nvPicPr>
          <p:cNvPr id="51" name="PHẠM DUYÊN 16 - 9Slide.vn">
            <a:extLst>
              <a:ext uri="{FF2B5EF4-FFF2-40B4-BE49-F238E27FC236}">
                <a16:creationId xmlns:a16="http://schemas.microsoft.com/office/drawing/2014/main" id="{1CB2A4C8-673A-9DB2-CAA5-33E30EF223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48113C6D-4DB8-E9C0-14D4-BA0E0751436C}"/>
              </a:ext>
            </a:extLst>
          </p:cNvPr>
          <p:cNvSpPr txBox="1"/>
          <p:nvPr userDrawn="1"/>
        </p:nvSpPr>
        <p:spPr>
          <a:xfrm>
            <a:off x="3657600" y="793471"/>
            <a:ext cx="5542645" cy="221599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5875" cap="rnd">
                  <a:solidFill>
                    <a:schemeClr val="bg1"/>
                  </a:solidFill>
                </a:ln>
                <a:solidFill>
                  <a:srgbClr val="F05153"/>
                </a:solidFill>
                <a:latin typeface="UTM Deutsch Gothic" panose="02040603050506020204" pitchFamily="18" charset="0"/>
              </a:rPr>
              <a:t>Bài 57</a:t>
            </a:r>
          </a:p>
        </p:txBody>
      </p: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8AD4C20C-00A1-DCBD-3D59-0E3F7BC379B2}"/>
              </a:ext>
            </a:extLst>
          </p:cNvPr>
          <p:cNvSpPr/>
          <p:nvPr userDrawn="1"/>
        </p:nvSpPr>
        <p:spPr>
          <a:xfrm>
            <a:off x="152400" y="1423779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833B20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VL Amelia BT" panose="04040804050F02020703" pitchFamily="8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833B20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VL Amelia BT" panose="04040804050F02020703" pitchFamily="82" charset="0"/>
              <a:cs typeface="Times New Roman" panose="02020603050405020304" pitchFamily="18" charset="0"/>
            </a:endParaRP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F76676CB-2F1F-1F85-4053-C513C392FF5B}"/>
              </a:ext>
            </a:extLst>
          </p:cNvPr>
          <p:cNvSpPr txBox="1"/>
          <p:nvPr userDrawn="1"/>
        </p:nvSpPr>
        <p:spPr>
          <a:xfrm>
            <a:off x="1981199" y="3581400"/>
            <a:ext cx="7924800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  <a:t>Nhân số có bốn chữ số</a:t>
            </a:r>
            <a:b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</a:br>
            <a: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  <a:t>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4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F622751-B27F-06ED-374E-4DFA133885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377ADD-5960-7185-A963-38E864E98AC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r="4948" b="183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52" r:id="rId4"/>
    <p:sldLayoutId id="2147483666" r:id="rId5"/>
    <p:sldLayoutId id="2147483664" r:id="rId6"/>
    <p:sldLayoutId id="2147483659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24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0.png"/><Relationship Id="rId4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03155" y="5522296"/>
            <a:ext cx="1435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3C536D"/>
                </a:solidFill>
              </a:rPr>
              <a:t>Tiết 1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B699C86F-874B-B717-24A5-C05688741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634998" y="598920"/>
            <a:ext cx="1365252" cy="54263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8E5D8A97-6455-F822-8A74-A1A697639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6" y="2086142"/>
            <a:ext cx="1047988" cy="1177174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620423FF-E76E-9E17-FA52-87B54BB7D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788" y="1020729"/>
            <a:ext cx="4640424" cy="1967772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AB2D05E8-73F4-A386-D38B-63AD72788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541" y="3102295"/>
            <a:ext cx="8850920" cy="18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A606D2F0-CE8D-7081-071B-8C9CAA8BFBC5}"/>
              </a:ext>
            </a:extLst>
          </p:cNvPr>
          <p:cNvSpPr txBox="1"/>
          <p:nvPr/>
        </p:nvSpPr>
        <p:spPr>
          <a:xfrm>
            <a:off x="976019" y="1073411"/>
            <a:ext cx="10668000" cy="1423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>
              <a:lnSpc>
                <a:spcPct val="105000"/>
              </a:lnSpc>
            </a:pPr>
            <a:r>
              <a:rPr lang="vi-VN" sz="2800" dirty="0">
                <a:solidFill>
                  <a:srgbClr val="002060"/>
                </a:solidFill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? 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en-US" sz="2800" dirty="0">
                <a:solidFill>
                  <a:srgbClr val="002060"/>
                </a:solidFill>
              </a:rPr>
              <a:t>cm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05F8E6C9-62E5-9A14-2811-01286B8D8A85}"/>
              </a:ext>
            </a:extLst>
          </p:cNvPr>
          <p:cNvGrpSpPr/>
          <p:nvPr/>
        </p:nvGrpSpPr>
        <p:grpSpPr>
          <a:xfrm>
            <a:off x="1208456" y="224880"/>
            <a:ext cx="1864601" cy="733039"/>
            <a:chOff x="749982" y="457200"/>
            <a:chExt cx="1864601" cy="767567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B40F3B48-EB19-3C43-71DA-DBA679B103FC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rgbClr val="FC8C05"/>
                </a:solidFill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FEC6DA7E-656F-384F-570B-D7D95E2B585F}"/>
                </a:ext>
              </a:extLst>
            </p:cNvPr>
            <p:cNvSpPr txBox="1"/>
            <p:nvPr/>
          </p:nvSpPr>
          <p:spPr>
            <a:xfrm>
              <a:off x="1361837" y="457200"/>
              <a:ext cx="707815" cy="6469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id="{DEC98BE1-58E6-310A-7A84-0F9DB5C20FC5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F6D90CAB-98FE-0FD5-D65B-89E6CFF642FF}"/>
                </a:ext>
              </a:extLst>
            </p:cNvPr>
            <p:cNvSpPr txBox="1"/>
            <p:nvPr/>
          </p:nvSpPr>
          <p:spPr>
            <a:xfrm>
              <a:off x="749982" y="475804"/>
              <a:ext cx="619318" cy="64133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b)</a:t>
              </a:r>
            </a:p>
          </p:txBody>
        </p:sp>
      </p:grp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3E1BEAC0-4F02-AD19-46BD-6E22889DA80A}"/>
              </a:ext>
            </a:extLst>
          </p:cNvPr>
          <p:cNvGrpSpPr/>
          <p:nvPr/>
        </p:nvGrpSpPr>
        <p:grpSpPr>
          <a:xfrm>
            <a:off x="471817" y="303650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BAD1FE-4D0F-BFC6-57D2-65C7AB337C3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3014805-6C04-3DFC-22C3-FA01B09B28D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F2D4CDD-8A69-1BC6-1B1C-7B308A96C8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856BCE-FFB4-5497-CEA6-34E338281DA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FCCB37EC-C873-9C37-27C9-268A65CDF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25" y="2743200"/>
            <a:ext cx="7784264" cy="3449054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156A0E4E-00F8-ECD9-A656-74EAFF98E83F}"/>
              </a:ext>
            </a:extLst>
          </p:cNvPr>
          <p:cNvSpPr/>
          <p:nvPr/>
        </p:nvSpPr>
        <p:spPr>
          <a:xfrm>
            <a:off x="9525000" y="1980348"/>
            <a:ext cx="958978" cy="501224"/>
          </a:xfrm>
          <a:prstGeom prst="roundRect">
            <a:avLst>
              <a:gd name="adj" fmla="val 23414"/>
            </a:avLst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2600" b="1" spc="-4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56136" y="3962400"/>
            <a:ext cx="2774141" cy="632495"/>
            <a:chOff x="1156136" y="3962400"/>
            <a:chExt cx="2774141" cy="632495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1156136" y="3962400"/>
              <a:ext cx="2514600" cy="632495"/>
            </a:xfrm>
            <a:prstGeom prst="wedgeRoundRectCallout">
              <a:avLst>
                <a:gd name="adj1" fmla="val 62635"/>
                <a:gd name="adj2" fmla="val 459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3871" y="4078592"/>
              <a:ext cx="267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2 060 : 5 = 412 (cm)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661589" y="2019907"/>
            <a:ext cx="68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412</a:t>
            </a:r>
          </a:p>
        </p:txBody>
      </p:sp>
    </p:spTree>
    <p:extLst>
      <p:ext uri="{BB962C8B-B14F-4D97-AF65-F5344CB8AC3E}">
        <p14:creationId xmlns:p14="http://schemas.microsoft.com/office/powerpoint/2010/main" val="3307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964479A2-9B82-6BF8-1547-A70800B1B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56" y="3048000"/>
            <a:ext cx="6776182" cy="2447126"/>
          </a:xfrm>
          <a:prstGeom prst="roundRect">
            <a:avLst>
              <a:gd name="adj" fmla="val 8083"/>
            </a:avLst>
          </a:prstGeom>
          <a:effectLst>
            <a:softEdge rad="127000"/>
          </a:effectLst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1DF900C7-AEDE-A002-1C08-224E5ADE42A9}"/>
              </a:ext>
            </a:extLst>
          </p:cNvPr>
          <p:cNvSpPr txBox="1"/>
          <p:nvPr/>
        </p:nvSpPr>
        <p:spPr>
          <a:xfrm>
            <a:off x="1467709" y="484827"/>
            <a:ext cx="9780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8 cục pin như nhau nặng 1 680 g. Mỗi rô-bốt chưa lắp pin có cân nặng 2 000 g.</a:t>
            </a:r>
          </a:p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Mỗi cục pin cân nặng bao nhiêu gam?</a:t>
            </a:r>
          </a:p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Sau khi lắp số pin như hình vẽ, rô-bốt nào nhẹ nhất và cân nặng bao nhiêu gam?</a:t>
            </a: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14E07699-8B17-BFF0-EFA2-56FBE8F446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EDF755-C87C-6EBA-19D7-44D7EA4298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1D3319D-770C-2E96-ECB2-92A8DA9F6F2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862CF3-CC50-F922-498B-8D413064C0B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2D2C95-3B81-510E-AA29-9748AEC5329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AB2E2527-C914-12AB-B651-A287923EC243}"/>
              </a:ext>
            </a:extLst>
          </p:cNvPr>
          <p:cNvSpPr txBox="1"/>
          <p:nvPr/>
        </p:nvSpPr>
        <p:spPr>
          <a:xfrm>
            <a:off x="1981200" y="548330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0AB18684-F54A-78DA-7432-EBE33407AC50}"/>
              </a:ext>
            </a:extLst>
          </p:cNvPr>
          <p:cNvSpPr txBox="1"/>
          <p:nvPr/>
        </p:nvSpPr>
        <p:spPr>
          <a:xfrm>
            <a:off x="4253937" y="5495126"/>
            <a:ext cx="42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EBA22106-EE2A-D76D-FEB3-946B85C3D364}"/>
              </a:ext>
            </a:extLst>
          </p:cNvPr>
          <p:cNvSpPr txBox="1"/>
          <p:nvPr/>
        </p:nvSpPr>
        <p:spPr>
          <a:xfrm>
            <a:off x="6553200" y="5483301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286000" y="944810"/>
            <a:ext cx="5562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667000" y="1371600"/>
            <a:ext cx="2514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077200" y="944810"/>
            <a:ext cx="1981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981200" y="1752600"/>
            <a:ext cx="571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1600200" y="2691839"/>
            <a:ext cx="31087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55559" y="2209800"/>
            <a:ext cx="29916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0C1918-3108-89A5-F380-29EF2113090E}"/>
              </a:ext>
            </a:extLst>
          </p:cNvPr>
          <p:cNvGrpSpPr/>
          <p:nvPr/>
        </p:nvGrpSpPr>
        <p:grpSpPr>
          <a:xfrm>
            <a:off x="9343902" y="3048000"/>
            <a:ext cx="1527242" cy="1585311"/>
            <a:chOff x="10134324" y="-46109"/>
            <a:chExt cx="1627647" cy="173777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15E79C-3FC6-96A0-2BC1-05E2900E4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B1C9F4A-8A2C-C04C-D2A7-3EFF3AC83F30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Vở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637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12BA8D7-35FB-1693-B99F-77F7A9DA76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6" b="74434"/>
          <a:stretch/>
        </p:blipFill>
        <p:spPr>
          <a:xfrm>
            <a:off x="4680403" y="2080905"/>
            <a:ext cx="2831193" cy="762000"/>
          </a:xfrm>
          <a:prstGeom prst="roundRect">
            <a:avLst>
              <a:gd name="adj" fmla="val 8083"/>
            </a:avLst>
          </a:prstGeom>
          <a:effectLst>
            <a:softEdge rad="127000"/>
          </a:effectLst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C1363818-ABFA-020D-9D5D-416A78EDFE3C}"/>
              </a:ext>
            </a:extLst>
          </p:cNvPr>
          <p:cNvSpPr txBox="1"/>
          <p:nvPr/>
        </p:nvSpPr>
        <p:spPr>
          <a:xfrm>
            <a:off x="1409700" y="657810"/>
            <a:ext cx="9780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</a:t>
            </a:r>
            <a:r>
              <a:rPr lang="vi-VN" sz="2800" spc="-2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cục pin như nhau nặng 1 680 g</a:t>
            </a:r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Mỗi rô-bốt chưa lắp pin có cân nặng 2 000 g.</a:t>
            </a:r>
          </a:p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Mỗi cục pin cân nặng bao nhiêu gam?</a:t>
            </a:r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CA5E91DF-2007-CAC7-03A5-B63C1A5160EF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144016-8A8F-71E1-2DC5-DDE1413995D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2D9E2F-8343-E6CD-7B5A-D42810D45A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5D27E2C-C43B-FAE7-75AB-DA4BBEA966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F8491-8187-7E92-ED78-AEDCAC75EA5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8BF14133-6533-ED52-516C-54FC23DB396A}"/>
              </a:ext>
            </a:extLst>
          </p:cNvPr>
          <p:cNvSpPr txBox="1"/>
          <p:nvPr/>
        </p:nvSpPr>
        <p:spPr>
          <a:xfrm>
            <a:off x="5105400" y="3005990"/>
            <a:ext cx="220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2800" u="sng" dirty="0" err="1">
                <a:solidFill>
                  <a:srgbClr val="A54C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A54C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A54C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vi-VN" sz="2800" u="sng" dirty="0">
              <a:solidFill>
                <a:srgbClr val="A54C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A4776154-3B09-23C2-5614-35E1EAE202D2}"/>
              </a:ext>
            </a:extLst>
          </p:cNvPr>
          <p:cNvSpPr>
            <a:spLocks/>
          </p:cNvSpPr>
          <p:nvPr/>
        </p:nvSpPr>
        <p:spPr>
          <a:xfrm>
            <a:off x="2667000" y="3752849"/>
            <a:ext cx="6629400" cy="1885951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49AEB218-8837-7771-D751-4FC1B4145F8C}"/>
              </a:ext>
            </a:extLst>
          </p:cNvPr>
          <p:cNvSpPr txBox="1"/>
          <p:nvPr/>
        </p:nvSpPr>
        <p:spPr>
          <a:xfrm>
            <a:off x="3365501" y="3790949"/>
            <a:ext cx="546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 nặng của mỗi cục pin là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50EDE5EE-04E0-A33C-3E3F-719DB3E90F10}"/>
              </a:ext>
            </a:extLst>
          </p:cNvPr>
          <p:cNvSpPr txBox="1"/>
          <p:nvPr/>
        </p:nvSpPr>
        <p:spPr>
          <a:xfrm>
            <a:off x="4034972" y="4324349"/>
            <a:ext cx="3813628" cy="110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1 680 : 8</a:t>
            </a: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800" b="1" spc="47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210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(g)</a:t>
            </a:r>
          </a:p>
          <a:p>
            <a:pPr>
              <a:lnSpc>
                <a:spcPct val="123000"/>
              </a:lnSpc>
            </a:pP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</a:t>
            </a:r>
            <a:r>
              <a:rPr lang="en-US" sz="2800" spc="4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spc="4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800" b="1" spc="47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210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</a:t>
            </a:r>
          </a:p>
        </p:txBody>
      </p:sp>
    </p:spTree>
    <p:extLst>
      <p:ext uri="{BB962C8B-B14F-4D97-AF65-F5344CB8AC3E}">
        <p14:creationId xmlns:p14="http://schemas.microsoft.com/office/powerpoint/2010/main" val="2540067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12BA8D7-35FB-1693-B99F-77F7A9DA76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"/>
          <a:stretch/>
        </p:blipFill>
        <p:spPr>
          <a:xfrm>
            <a:off x="7166691" y="406829"/>
            <a:ext cx="4383314" cy="1560996"/>
          </a:xfrm>
          <a:prstGeom prst="roundRect">
            <a:avLst>
              <a:gd name="adj" fmla="val 8083"/>
            </a:avLst>
          </a:prstGeom>
          <a:effectLst>
            <a:softEdge rad="31750"/>
          </a:effectLst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C1363818-ABFA-020D-9D5D-416A78EDFE3C}"/>
              </a:ext>
            </a:extLst>
          </p:cNvPr>
          <p:cNvSpPr txBox="1"/>
          <p:nvPr/>
        </p:nvSpPr>
        <p:spPr>
          <a:xfrm>
            <a:off x="1756693" y="610184"/>
            <a:ext cx="4819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Sau khi lắp số pin như hình vẽ, </a:t>
            </a:r>
            <a:r>
              <a:rPr lang="vi-VN" sz="2800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nào nhẹ nhất</a:t>
            </a:r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vi-VN" sz="2800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 nặng bao nhiêu gam</a:t>
            </a:r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CA5E91DF-2007-CAC7-03A5-B63C1A5160EF}"/>
              </a:ext>
            </a:extLst>
          </p:cNvPr>
          <p:cNvGrpSpPr/>
          <p:nvPr/>
        </p:nvGrpSpPr>
        <p:grpSpPr>
          <a:xfrm>
            <a:off x="947735" y="594795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144016-8A8F-71E1-2DC5-DDE1413995D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2D9E2F-8343-E6CD-7B5A-D42810D45A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5D27E2C-C43B-FAE7-75AB-DA4BBEA966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F8491-8187-7E92-ED78-AEDCAC75EA5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A4776154-3B09-23C2-5614-35E1EAE202D2}"/>
              </a:ext>
            </a:extLst>
          </p:cNvPr>
          <p:cNvSpPr>
            <a:spLocks/>
          </p:cNvSpPr>
          <p:nvPr/>
        </p:nvSpPr>
        <p:spPr>
          <a:xfrm>
            <a:off x="1300067" y="3169062"/>
            <a:ext cx="9315450" cy="3406417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379ADC6C-49FE-F0A8-F600-A9B749008D73}"/>
              </a:ext>
            </a:extLst>
          </p:cNvPr>
          <p:cNvSpPr txBox="1"/>
          <p:nvPr/>
        </p:nvSpPr>
        <p:spPr>
          <a:xfrm>
            <a:off x="1616657" y="3141709"/>
            <a:ext cx="8998860" cy="574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2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</a:t>
            </a: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lắp số pin ít nhất nên Rô-bốt A nhẹ nhất.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206E8066-6CD1-D781-F760-AA86DFF46D11}"/>
              </a:ext>
            </a:extLst>
          </p:cNvPr>
          <p:cNvSpPr txBox="1"/>
          <p:nvPr/>
        </p:nvSpPr>
        <p:spPr>
          <a:xfrm>
            <a:off x="1748649" y="3714992"/>
            <a:ext cx="8432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 nặng của 5 cục pin lắp vào rô-bốt A là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HẠM DUYÊN 8 - 9Slide.vn">
                <a:extLst>
                  <a:ext uri="{FF2B5EF4-FFF2-40B4-BE49-F238E27FC236}">
                    <a16:creationId xmlns:a16="http://schemas.microsoft.com/office/drawing/2014/main" id="{657CD48E-22C7-CB24-590C-D8259B3136AC}"/>
                  </a:ext>
                </a:extLst>
              </p:cNvPr>
              <p:cNvSpPr txBox="1"/>
              <p:nvPr/>
            </p:nvSpPr>
            <p:spPr>
              <a:xfrm>
                <a:off x="3290792" y="4229062"/>
                <a:ext cx="4499428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3000"/>
                  </a:lnSpc>
                </a:pPr>
                <a:r>
                  <a:rPr lang="en-US" sz="28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210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=</a:t>
                </a:r>
                <a:r>
                  <a:rPr lang="en-US" sz="2800" spc="47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          (g)</a:t>
                </a:r>
              </a:p>
            </p:txBody>
          </p:sp>
        </mc:Choice>
        <mc:Fallback>
          <p:sp>
            <p:nvSpPr>
              <p:cNvPr id="12" name="PHẠM DUYÊN 8 - 9Slide.vn">
                <a:extLst>
                  <a:ext uri="{FF2B5EF4-FFF2-40B4-BE49-F238E27FC236}">
                    <a16:creationId xmlns:a16="http://schemas.microsoft.com/office/drawing/2014/main" id="{657CD48E-22C7-CB24-590C-D8259B313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92" y="4229062"/>
                <a:ext cx="4499428" cy="577850"/>
              </a:xfrm>
              <a:prstGeom prst="rect">
                <a:avLst/>
              </a:prstGeom>
              <a:blipFill>
                <a:blip r:embed="rId3"/>
                <a:stretch>
                  <a:fillRect l="-2846" t="-3158" b="-2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PHẠM DUYÊN 9 - 9Slide.vn">
            <a:extLst>
              <a:ext uri="{FF2B5EF4-FFF2-40B4-BE49-F238E27FC236}">
                <a16:creationId xmlns:a16="http://schemas.microsoft.com/office/drawing/2014/main" id="{AB99D1CD-08B5-4060-1B7A-68AC97B52958}"/>
              </a:ext>
            </a:extLst>
          </p:cNvPr>
          <p:cNvGrpSpPr/>
          <p:nvPr/>
        </p:nvGrpSpPr>
        <p:grpSpPr>
          <a:xfrm>
            <a:off x="4869352" y="4287333"/>
            <a:ext cx="1085554" cy="523220"/>
            <a:chOff x="3668009" y="2882840"/>
            <a:chExt cx="1085554" cy="52322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501413A-41D0-858B-0D18-574818C04110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0E31BA-A32F-1621-9B45-2E567963BE83}"/>
                </a:ext>
              </a:extLst>
            </p:cNvPr>
            <p:cNvSpPr txBox="1"/>
            <p:nvPr/>
          </p:nvSpPr>
          <p:spPr>
            <a:xfrm>
              <a:off x="3668009" y="2882840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1 050</a:t>
              </a:r>
            </a:p>
          </p:txBody>
        </p:sp>
      </p:grp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02206EBF-09B4-163B-3942-37184D63B024}"/>
              </a:ext>
            </a:extLst>
          </p:cNvPr>
          <p:cNvSpPr/>
          <p:nvPr/>
        </p:nvSpPr>
        <p:spPr>
          <a:xfrm>
            <a:off x="6919948" y="442986"/>
            <a:ext cx="1521860" cy="1698300"/>
          </a:xfrm>
          <a:prstGeom prst="roundRect">
            <a:avLst>
              <a:gd name="adj" fmla="val 11120"/>
            </a:avLst>
          </a:prstGeom>
          <a:noFill/>
          <a:ln w="38100">
            <a:solidFill>
              <a:srgbClr val="00AC4A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69E8F51C-634B-E011-CE57-2C75FD36F771}"/>
              </a:ext>
            </a:extLst>
          </p:cNvPr>
          <p:cNvSpPr txBox="1"/>
          <p:nvPr/>
        </p:nvSpPr>
        <p:spPr>
          <a:xfrm>
            <a:off x="1748649" y="4774535"/>
            <a:ext cx="4818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ô-bốt A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nặng số gam</a:t>
            </a:r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0AC44E8E-3A24-D175-EAFE-D6FA69450973}"/>
              </a:ext>
            </a:extLst>
          </p:cNvPr>
          <p:cNvSpPr txBox="1"/>
          <p:nvPr/>
        </p:nvSpPr>
        <p:spPr>
          <a:xfrm>
            <a:off x="3290792" y="5288605"/>
            <a:ext cx="449942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1 050 + 2 000 =</a:t>
            </a:r>
            <a:r>
              <a:rPr lang="en-US" sz="28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(g)</a:t>
            </a:r>
          </a:p>
        </p:txBody>
      </p:sp>
      <p:grpSp>
        <p:nvGrpSpPr>
          <p:cNvPr id="26" name="PHẠM DUYÊN 13 - 9Slide.vn">
            <a:extLst>
              <a:ext uri="{FF2B5EF4-FFF2-40B4-BE49-F238E27FC236}">
                <a16:creationId xmlns:a16="http://schemas.microsoft.com/office/drawing/2014/main" id="{3B64BCA5-6503-9D65-C38E-BD3B390AD0D7}"/>
              </a:ext>
            </a:extLst>
          </p:cNvPr>
          <p:cNvGrpSpPr/>
          <p:nvPr/>
        </p:nvGrpSpPr>
        <p:grpSpPr>
          <a:xfrm>
            <a:off x="5876463" y="5346876"/>
            <a:ext cx="1101585" cy="523220"/>
            <a:chOff x="3659993" y="2882840"/>
            <a:chExt cx="1101585" cy="52322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8442CB-388D-D03F-31CE-1A020F8EE5AD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BF4634-C629-B982-DB60-6D59D9712E07}"/>
                </a:ext>
              </a:extLst>
            </p:cNvPr>
            <p:cNvSpPr txBox="1"/>
            <p:nvPr/>
          </p:nvSpPr>
          <p:spPr>
            <a:xfrm>
              <a:off x="3659993" y="2882840"/>
              <a:ext cx="11015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3 050</a:t>
              </a:r>
            </a:p>
          </p:txBody>
        </p:sp>
      </p:grpSp>
      <p:sp>
        <p:nvSpPr>
          <p:cNvPr id="29" name="PHẠM DUYÊN 14 - 9Slide.vn">
            <a:extLst>
              <a:ext uri="{FF2B5EF4-FFF2-40B4-BE49-F238E27FC236}">
                <a16:creationId xmlns:a16="http://schemas.microsoft.com/office/drawing/2014/main" id="{8B343194-3301-6163-A770-C95EBC2F0FCF}"/>
              </a:ext>
            </a:extLst>
          </p:cNvPr>
          <p:cNvSpPr txBox="1"/>
          <p:nvPr/>
        </p:nvSpPr>
        <p:spPr>
          <a:xfrm>
            <a:off x="7529548" y="213095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7085F7DB-D42B-769C-9505-7AD62BE8846E}"/>
              </a:ext>
            </a:extLst>
          </p:cNvPr>
          <p:cNvSpPr txBox="1"/>
          <p:nvPr/>
        </p:nvSpPr>
        <p:spPr>
          <a:xfrm>
            <a:off x="9074823" y="210281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5E79A560-93E6-C539-2453-C0F987D82C1D}"/>
              </a:ext>
            </a:extLst>
          </p:cNvPr>
          <p:cNvSpPr txBox="1"/>
          <p:nvPr/>
        </p:nvSpPr>
        <p:spPr>
          <a:xfrm>
            <a:off x="10521479" y="205124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39361-90EC-792A-8129-D09DD950BF47}"/>
              </a:ext>
            </a:extLst>
          </p:cNvPr>
          <p:cNvSpPr txBox="1"/>
          <p:nvPr/>
        </p:nvSpPr>
        <p:spPr>
          <a:xfrm>
            <a:off x="7316916" y="5855962"/>
            <a:ext cx="28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 số: </a:t>
            </a:r>
            <a:r>
              <a:rPr lang="en-US" sz="2800" b="1" spc="47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3050</a:t>
            </a:r>
            <a:r>
              <a:rPr lang="en-US" sz="28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</a:t>
            </a:r>
            <a:endParaRPr lang="en-US" sz="2800"/>
          </a:p>
        </p:txBody>
      </p:sp>
      <p:sp>
        <p:nvSpPr>
          <p:cNvPr id="16" name="PHẠM DUYÊN 4 - 9Slide.vn">
            <a:extLst>
              <a:ext uri="{FF2B5EF4-FFF2-40B4-BE49-F238E27FC236}">
                <a16:creationId xmlns:a16="http://schemas.microsoft.com/office/drawing/2014/main" id="{CD9A75AC-7ECD-A0EE-6495-6927B97CCD21}"/>
              </a:ext>
            </a:extLst>
          </p:cNvPr>
          <p:cNvSpPr txBox="1"/>
          <p:nvPr/>
        </p:nvSpPr>
        <p:spPr>
          <a:xfrm>
            <a:off x="4713776" y="2544296"/>
            <a:ext cx="220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vi-VN" sz="2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9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1" grpId="0"/>
      <p:bldP spid="12" grpId="0"/>
      <p:bldP spid="23" grpId="0" animBg="1"/>
      <p:bldP spid="24" grpId="0"/>
      <p:bldP spid="25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B9C8094-4356-1B4A-6FF0-8192FECE9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620" y="2091692"/>
            <a:ext cx="4262606" cy="25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78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5C7BA3-ADC6-38B4-57C9-F06A9BC9B906}"/>
              </a:ext>
            </a:extLst>
          </p:cNvPr>
          <p:cNvSpPr/>
          <p:nvPr/>
        </p:nvSpPr>
        <p:spPr>
          <a:xfrm>
            <a:off x="479476" y="109026"/>
            <a:ext cx="11217593" cy="65864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615000" y="497445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568721" y="236454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9390CB-3A6D-668C-2587-0917AD5F9A22}"/>
              </a:ext>
            </a:extLst>
          </p:cNvPr>
          <p:cNvSpPr/>
          <p:nvPr/>
        </p:nvSpPr>
        <p:spPr>
          <a:xfrm>
            <a:off x="2513579" y="2313779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58212A-05B0-FEFA-A933-E000703FE728}"/>
              </a:ext>
            </a:extLst>
          </p:cNvPr>
          <p:cNvSpPr/>
          <p:nvPr/>
        </p:nvSpPr>
        <p:spPr>
          <a:xfrm>
            <a:off x="3774038" y="739009"/>
            <a:ext cx="5240522" cy="701095"/>
          </a:xfrm>
          <a:prstGeom prst="roundRect">
            <a:avLst>
              <a:gd name="adj" fmla="val 413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B30340-1799-A2DD-7FE5-DB1FDFC7018E}"/>
              </a:ext>
            </a:extLst>
          </p:cNvPr>
          <p:cNvSpPr/>
          <p:nvPr/>
        </p:nvSpPr>
        <p:spPr>
          <a:xfrm>
            <a:off x="3781730" y="721463"/>
            <a:ext cx="52405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err="1">
                <a:ln/>
                <a:solidFill>
                  <a:srgbClr val="FF0000"/>
                </a:solidFill>
              </a:rPr>
              <a:t>Yêu</a:t>
            </a:r>
            <a:r>
              <a:rPr lang="en-US" sz="4400" b="1" dirty="0">
                <a:ln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</a:rPr>
              <a:t>cầu</a:t>
            </a:r>
            <a:r>
              <a:rPr lang="en-US" sz="4400" b="1" dirty="0">
                <a:ln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</a:rPr>
              <a:t>cần</a:t>
            </a:r>
            <a:r>
              <a:rPr lang="en-US" sz="4400" b="1" dirty="0">
                <a:ln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</a:rPr>
              <a:t>đạt</a:t>
            </a:r>
            <a:endParaRPr lang="en-US" sz="4400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65E941-238C-15AD-16BD-AFB3D8DE529E}"/>
              </a:ext>
            </a:extLst>
          </p:cNvPr>
          <p:cNvSpPr/>
          <p:nvPr/>
        </p:nvSpPr>
        <p:spPr>
          <a:xfrm>
            <a:off x="2485843" y="2328239"/>
            <a:ext cx="1086794" cy="10867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7D0CC-B782-4F1A-1435-05379B610379}"/>
              </a:ext>
            </a:extLst>
          </p:cNvPr>
          <p:cNvSpPr txBox="1"/>
          <p:nvPr/>
        </p:nvSpPr>
        <p:spPr>
          <a:xfrm>
            <a:off x="3511119" y="2383207"/>
            <a:ext cx="6554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E42CC0-71D8-1DC4-FB07-5B5C6D63E6F0}"/>
              </a:ext>
            </a:extLst>
          </p:cNvPr>
          <p:cNvSpPr/>
          <p:nvPr/>
        </p:nvSpPr>
        <p:spPr>
          <a:xfrm>
            <a:off x="2565430" y="4224636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73023F-C59B-1DE5-4E38-D2AE928BEBF8}"/>
              </a:ext>
            </a:extLst>
          </p:cNvPr>
          <p:cNvSpPr/>
          <p:nvPr/>
        </p:nvSpPr>
        <p:spPr>
          <a:xfrm>
            <a:off x="2537694" y="4239096"/>
            <a:ext cx="1086794" cy="108679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2224" y="4346847"/>
            <a:ext cx="6446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90BB29E1-7F52-D648-AB99-65C95FB33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70" y="2276669"/>
            <a:ext cx="4646640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44346"/>
            <a:ext cx="421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id="{A78DFB7F-A9FF-953F-14F2-1599ACDA633D}"/>
                  </a:ext>
                </a:extLst>
              </p:cNvPr>
              <p:cNvSpPr txBox="1"/>
              <p:nvPr/>
            </p:nvSpPr>
            <p:spPr>
              <a:xfrm>
                <a:off x="596692" y="1493806"/>
                <a:ext cx="2620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3 507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8DFB7F-A9FF-953F-14F2-1599ACDA6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92" y="1493806"/>
                <a:ext cx="2620002" cy="584775"/>
              </a:xfrm>
              <a:prstGeom prst="rect">
                <a:avLst/>
              </a:prstGeom>
              <a:blipFill rotWithShape="0">
                <a:blip r:embed="rId2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4 - 9Slide.vn">
            <a:extLst>
              <a:ext uri="{FF2B5EF4-FFF2-40B4-BE49-F238E27FC236}">
                <a16:creationId xmlns:a16="http://schemas.microsoft.com/office/drawing/2014/main" id="{4E752665-1853-741D-5B28-4A754D8AEA98}"/>
              </a:ext>
            </a:extLst>
          </p:cNvPr>
          <p:cNvSpPr/>
          <p:nvPr/>
        </p:nvSpPr>
        <p:spPr>
          <a:xfrm>
            <a:off x="878573" y="1453526"/>
            <a:ext cx="20932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HẠM DUYÊN 3 - 9Slide.vn">
            <a:extLst>
              <a:ext uri="{FF2B5EF4-FFF2-40B4-BE49-F238E27FC236}">
                <a16:creationId xmlns:a16="http://schemas.microsoft.com/office/drawing/2014/main" id="{6289E719-C290-F3D3-F98F-D2DB3FD0548E}"/>
              </a:ext>
            </a:extLst>
          </p:cNvPr>
          <p:cNvSpPr txBox="1"/>
          <p:nvPr/>
        </p:nvSpPr>
        <p:spPr>
          <a:xfrm>
            <a:off x="3134799" y="1515468"/>
            <a:ext cx="262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4 806 : 6</a:t>
            </a:r>
          </a:p>
        </p:txBody>
      </p:sp>
      <p:sp>
        <p:nvSpPr>
          <p:cNvPr id="64" name="PHẠM DUYÊN 4 - 9Slide.vn">
            <a:extLst>
              <a:ext uri="{FF2B5EF4-FFF2-40B4-BE49-F238E27FC236}">
                <a16:creationId xmlns:a16="http://schemas.microsoft.com/office/drawing/2014/main" id="{F7503498-9D9A-2E17-BD79-F57A6901A39B}"/>
              </a:ext>
            </a:extLst>
          </p:cNvPr>
          <p:cNvSpPr/>
          <p:nvPr/>
        </p:nvSpPr>
        <p:spPr>
          <a:xfrm>
            <a:off x="3429000" y="1433545"/>
            <a:ext cx="2057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PHẠM DUYÊN 3 - 9Slide.vn">
                <a:extLst>
                  <a:ext uri="{FF2B5EF4-FFF2-40B4-BE49-F238E27FC236}">
                    <a16:creationId xmlns:a16="http://schemas.microsoft.com/office/drawing/2014/main" id="{A78DFB7F-A9FF-953F-14F2-1599ACDA633D}"/>
                  </a:ext>
                </a:extLst>
              </p:cNvPr>
              <p:cNvSpPr txBox="1"/>
              <p:nvPr/>
            </p:nvSpPr>
            <p:spPr>
              <a:xfrm>
                <a:off x="5649489" y="1493805"/>
                <a:ext cx="2620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1 041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40" name="PHẠM DUYÊN 3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8DFB7F-A9FF-953F-14F2-1599ACDA6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489" y="1493805"/>
                <a:ext cx="2620002" cy="584775"/>
              </a:xfrm>
              <a:prstGeom prst="rect">
                <a:avLst/>
              </a:prstGeom>
              <a:blipFill rotWithShape="0">
                <a:blip r:embed="rId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4E752665-1853-741D-5B28-4A754D8AEA98}"/>
              </a:ext>
            </a:extLst>
          </p:cNvPr>
          <p:cNvSpPr/>
          <p:nvPr/>
        </p:nvSpPr>
        <p:spPr>
          <a:xfrm>
            <a:off x="5900094" y="1408432"/>
            <a:ext cx="218699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3 - 9Slide.vn">
            <a:extLst>
              <a:ext uri="{FF2B5EF4-FFF2-40B4-BE49-F238E27FC236}">
                <a16:creationId xmlns:a16="http://schemas.microsoft.com/office/drawing/2014/main" id="{6289E719-C290-F3D3-F98F-D2DB3FD0548E}"/>
              </a:ext>
            </a:extLst>
          </p:cNvPr>
          <p:cNvSpPr txBox="1"/>
          <p:nvPr/>
        </p:nvSpPr>
        <p:spPr>
          <a:xfrm>
            <a:off x="8293076" y="1470374"/>
            <a:ext cx="262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7 168 : 7</a:t>
            </a:r>
          </a:p>
        </p:txBody>
      </p:sp>
      <p:sp>
        <p:nvSpPr>
          <p:cNvPr id="43" name="PHẠM DUYÊN 4 - 9Slide.vn">
            <a:extLst>
              <a:ext uri="{FF2B5EF4-FFF2-40B4-BE49-F238E27FC236}">
                <a16:creationId xmlns:a16="http://schemas.microsoft.com/office/drawing/2014/main" id="{F7503498-9D9A-2E17-BD79-F57A6901A39B}"/>
              </a:ext>
            </a:extLst>
          </p:cNvPr>
          <p:cNvSpPr/>
          <p:nvPr/>
        </p:nvSpPr>
        <p:spPr>
          <a:xfrm>
            <a:off x="8414784" y="1391295"/>
            <a:ext cx="232941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C8DD4C-3F8E-6111-67B7-B27FCEE77272}"/>
              </a:ext>
            </a:extLst>
          </p:cNvPr>
          <p:cNvGrpSpPr/>
          <p:nvPr/>
        </p:nvGrpSpPr>
        <p:grpSpPr>
          <a:xfrm>
            <a:off x="5622985" y="2636344"/>
            <a:ext cx="1527242" cy="1585311"/>
            <a:chOff x="10134324" y="-46109"/>
            <a:chExt cx="1627647" cy="17377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061569-5132-DE16-A264-9E70989A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8614F3E-3FF5-F2C3-27C5-87B7ADD2C11F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Vở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44346"/>
            <a:ext cx="421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id="{A78DFB7F-A9FF-953F-14F2-1599ACDA633D}"/>
                  </a:ext>
                </a:extLst>
              </p:cNvPr>
              <p:cNvSpPr txBox="1"/>
              <p:nvPr/>
            </p:nvSpPr>
            <p:spPr>
              <a:xfrm>
                <a:off x="596692" y="1493806"/>
                <a:ext cx="2620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3 507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8DFB7F-A9FF-953F-14F2-1599ACDA6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92" y="1493806"/>
                <a:ext cx="2620002" cy="584775"/>
              </a:xfrm>
              <a:prstGeom prst="rect">
                <a:avLst/>
              </a:prstGeom>
              <a:blipFill rotWithShape="0">
                <a:blip r:embed="rId2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4 - 9Slide.vn">
            <a:extLst>
              <a:ext uri="{FF2B5EF4-FFF2-40B4-BE49-F238E27FC236}">
                <a16:creationId xmlns:a16="http://schemas.microsoft.com/office/drawing/2014/main" id="{4E752665-1853-741D-5B28-4A754D8AEA98}"/>
              </a:ext>
            </a:extLst>
          </p:cNvPr>
          <p:cNvSpPr/>
          <p:nvPr/>
        </p:nvSpPr>
        <p:spPr>
          <a:xfrm>
            <a:off x="878573" y="1453526"/>
            <a:ext cx="20932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1113617" y="270198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3 507</a:t>
            </a:r>
          </a:p>
        </p:txBody>
      </p:sp>
      <p:sp>
        <p:nvSpPr>
          <p:cNvPr id="63" name="PHẠM DUYÊN 3 - 9Slide.vn">
            <a:extLst>
              <a:ext uri="{FF2B5EF4-FFF2-40B4-BE49-F238E27FC236}">
                <a16:creationId xmlns:a16="http://schemas.microsoft.com/office/drawing/2014/main" id="{6289E719-C290-F3D3-F98F-D2DB3FD0548E}"/>
              </a:ext>
            </a:extLst>
          </p:cNvPr>
          <p:cNvSpPr txBox="1"/>
          <p:nvPr/>
        </p:nvSpPr>
        <p:spPr>
          <a:xfrm>
            <a:off x="3134799" y="1515468"/>
            <a:ext cx="262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4 806 : 6</a:t>
            </a:r>
          </a:p>
        </p:txBody>
      </p:sp>
      <p:sp>
        <p:nvSpPr>
          <p:cNvPr id="64" name="PHẠM DUYÊN 4 - 9Slide.vn">
            <a:extLst>
              <a:ext uri="{FF2B5EF4-FFF2-40B4-BE49-F238E27FC236}">
                <a16:creationId xmlns:a16="http://schemas.microsoft.com/office/drawing/2014/main" id="{F7503498-9D9A-2E17-BD79-F57A6901A39B}"/>
              </a:ext>
            </a:extLst>
          </p:cNvPr>
          <p:cNvSpPr/>
          <p:nvPr/>
        </p:nvSpPr>
        <p:spPr>
          <a:xfrm>
            <a:off x="3429000" y="1433545"/>
            <a:ext cx="2057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PHẠM DUYÊN 45 - 9Slide.vn">
            <a:extLst>
              <a:ext uri="{FF2B5EF4-FFF2-40B4-BE49-F238E27FC236}">
                <a16:creationId xmlns:a16="http://schemas.microsoft.com/office/drawing/2014/main" id="{E42C4B4C-76EF-8B4B-D8D1-A5EE0D53235A}"/>
              </a:ext>
            </a:extLst>
          </p:cNvPr>
          <p:cNvCxnSpPr>
            <a:cxnSpLocks/>
          </p:cNvCxnSpPr>
          <p:nvPr/>
        </p:nvCxnSpPr>
        <p:spPr>
          <a:xfrm>
            <a:off x="4724400" y="2850343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HẠM DUYÊN 47 - 9Slide.vn">
            <a:extLst>
              <a:ext uri="{FF2B5EF4-FFF2-40B4-BE49-F238E27FC236}">
                <a16:creationId xmlns:a16="http://schemas.microsoft.com/office/drawing/2014/main" id="{57EA55F3-CC2D-9CF0-F470-B1B7A503FFCF}"/>
              </a:ext>
            </a:extLst>
          </p:cNvPr>
          <p:cNvCxnSpPr>
            <a:cxnSpLocks/>
          </p:cNvCxnSpPr>
          <p:nvPr/>
        </p:nvCxnSpPr>
        <p:spPr>
          <a:xfrm>
            <a:off x="4745423" y="3302290"/>
            <a:ext cx="121203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PHẠM DUYÊN 3 - 9Slide.vn">
                <a:extLst>
                  <a:ext uri="{FF2B5EF4-FFF2-40B4-BE49-F238E27FC236}">
                    <a16:creationId xmlns:a16="http://schemas.microsoft.com/office/drawing/2014/main" id="{A78DFB7F-A9FF-953F-14F2-1599ACDA633D}"/>
                  </a:ext>
                </a:extLst>
              </p:cNvPr>
              <p:cNvSpPr txBox="1"/>
              <p:nvPr/>
            </p:nvSpPr>
            <p:spPr>
              <a:xfrm>
                <a:off x="5649489" y="1493805"/>
                <a:ext cx="2620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1 041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40" name="PHẠM DUYÊN 3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8DFB7F-A9FF-953F-14F2-1599ACDA6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489" y="1493805"/>
                <a:ext cx="2620002" cy="584775"/>
              </a:xfrm>
              <a:prstGeom prst="rect">
                <a:avLst/>
              </a:prstGeom>
              <a:blipFill rotWithShape="0">
                <a:blip r:embed="rId3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4E752665-1853-741D-5B28-4A754D8AEA98}"/>
              </a:ext>
            </a:extLst>
          </p:cNvPr>
          <p:cNvSpPr/>
          <p:nvPr/>
        </p:nvSpPr>
        <p:spPr>
          <a:xfrm>
            <a:off x="5900094" y="1408432"/>
            <a:ext cx="218699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3 - 9Slide.vn">
            <a:extLst>
              <a:ext uri="{FF2B5EF4-FFF2-40B4-BE49-F238E27FC236}">
                <a16:creationId xmlns:a16="http://schemas.microsoft.com/office/drawing/2014/main" id="{6289E719-C290-F3D3-F98F-D2DB3FD0548E}"/>
              </a:ext>
            </a:extLst>
          </p:cNvPr>
          <p:cNvSpPr txBox="1"/>
          <p:nvPr/>
        </p:nvSpPr>
        <p:spPr>
          <a:xfrm>
            <a:off x="8293076" y="1470374"/>
            <a:ext cx="262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7 168 : 7</a:t>
            </a:r>
          </a:p>
        </p:txBody>
      </p:sp>
      <p:sp>
        <p:nvSpPr>
          <p:cNvPr id="43" name="PHẠM DUYÊN 4 - 9Slide.vn">
            <a:extLst>
              <a:ext uri="{FF2B5EF4-FFF2-40B4-BE49-F238E27FC236}">
                <a16:creationId xmlns:a16="http://schemas.microsoft.com/office/drawing/2014/main" id="{F7503498-9D9A-2E17-BD79-F57A6901A39B}"/>
              </a:ext>
            </a:extLst>
          </p:cNvPr>
          <p:cNvSpPr/>
          <p:nvPr/>
        </p:nvSpPr>
        <p:spPr>
          <a:xfrm>
            <a:off x="8414784" y="1391295"/>
            <a:ext cx="232941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PHẠM DUYÊN 5 - 9Slide.vn">
                <a:extLst>
                  <a:ext uri="{FF2B5EF4-FFF2-40B4-BE49-F238E27FC236}">
                    <a16:creationId xmlns:a16="http://schemas.microsoft.com/office/drawing/2014/main" id="{CF7F5361-75D5-782D-3FDA-FE17D5E437C3}"/>
                  </a:ext>
                </a:extLst>
              </p:cNvPr>
              <p:cNvSpPr txBox="1"/>
              <p:nvPr/>
            </p:nvSpPr>
            <p:spPr>
              <a:xfrm>
                <a:off x="978294" y="3009903"/>
                <a:ext cx="4615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PHẠM DUYÊN 5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F7F5361-75D5-782D-3FDA-FE17D5E43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94" y="3009903"/>
                <a:ext cx="461517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1509936" y="3281167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59" name="PHẠM DUYÊN 47 - 9Slide.vn">
            <a:extLst>
              <a:ext uri="{FF2B5EF4-FFF2-40B4-BE49-F238E27FC236}">
                <a16:creationId xmlns:a16="http://schemas.microsoft.com/office/drawing/2014/main" id="{57EA55F3-CC2D-9CF0-F470-B1B7A503FFCF}"/>
              </a:ext>
            </a:extLst>
          </p:cNvPr>
          <p:cNvCxnSpPr>
            <a:cxnSpLocks/>
          </p:cNvCxnSpPr>
          <p:nvPr/>
        </p:nvCxnSpPr>
        <p:spPr>
          <a:xfrm>
            <a:off x="1320856" y="3865942"/>
            <a:ext cx="121203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1114124" y="3914626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7 014</a:t>
            </a:r>
          </a:p>
        </p:txBody>
      </p: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3265688" y="2717515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4 806</a:t>
            </a:r>
          </a:p>
        </p:txBody>
      </p:sp>
      <p:sp>
        <p:nvSpPr>
          <p:cNvPr id="62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4837920" y="2707545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4754850" y="329232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801</a:t>
            </a:r>
          </a:p>
        </p:txBody>
      </p:sp>
      <p:sp>
        <p:nvSpPr>
          <p:cNvPr id="82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3784324" y="321808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83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4037481" y="3653455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84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4290638" y="4158329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5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6727533" y="2663864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1 041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PHẠM DUYÊN 5 - 9Slide.vn">
                <a:extLst>
                  <a:ext uri="{FF2B5EF4-FFF2-40B4-BE49-F238E27FC236}">
                    <a16:creationId xmlns:a16="http://schemas.microsoft.com/office/drawing/2014/main" id="{CF7F5361-75D5-782D-3FDA-FE17D5E437C3}"/>
                  </a:ext>
                </a:extLst>
              </p:cNvPr>
              <p:cNvSpPr txBox="1"/>
              <p:nvPr/>
            </p:nvSpPr>
            <p:spPr>
              <a:xfrm>
                <a:off x="6461057" y="3065754"/>
                <a:ext cx="4615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PHẠM DUYÊN 5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F7F5361-75D5-782D-3FDA-FE17D5E43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057" y="3065754"/>
                <a:ext cx="46151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7526617" y="3157197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9" name="PHẠM DUYÊN 47 - 9Slide.vn">
            <a:extLst>
              <a:ext uri="{FF2B5EF4-FFF2-40B4-BE49-F238E27FC236}">
                <a16:creationId xmlns:a16="http://schemas.microsoft.com/office/drawing/2014/main" id="{57EA55F3-CC2D-9CF0-F470-B1B7A503FFCF}"/>
              </a:ext>
            </a:extLst>
          </p:cNvPr>
          <p:cNvCxnSpPr>
            <a:cxnSpLocks/>
          </p:cNvCxnSpPr>
          <p:nvPr/>
        </p:nvCxnSpPr>
        <p:spPr>
          <a:xfrm>
            <a:off x="6727533" y="3744495"/>
            <a:ext cx="121203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6521979" y="3833923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5 205</a:t>
            </a:r>
          </a:p>
        </p:txBody>
      </p:sp>
      <p:cxnSp>
        <p:nvCxnSpPr>
          <p:cNvPr id="91" name="PHẠM DUYÊN 45 - 9Slide.vn">
            <a:extLst>
              <a:ext uri="{FF2B5EF4-FFF2-40B4-BE49-F238E27FC236}">
                <a16:creationId xmlns:a16="http://schemas.microsoft.com/office/drawing/2014/main" id="{E42C4B4C-76EF-8B4B-D8D1-A5EE0D53235A}"/>
              </a:ext>
            </a:extLst>
          </p:cNvPr>
          <p:cNvCxnSpPr>
            <a:cxnSpLocks/>
          </p:cNvCxnSpPr>
          <p:nvPr/>
        </p:nvCxnSpPr>
        <p:spPr>
          <a:xfrm>
            <a:off x="9892147" y="2788038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HẠM DUYÊN 47 - 9Slide.vn">
            <a:extLst>
              <a:ext uri="{FF2B5EF4-FFF2-40B4-BE49-F238E27FC236}">
                <a16:creationId xmlns:a16="http://schemas.microsoft.com/office/drawing/2014/main" id="{57EA55F3-CC2D-9CF0-F470-B1B7A503FFCF}"/>
              </a:ext>
            </a:extLst>
          </p:cNvPr>
          <p:cNvCxnSpPr>
            <a:cxnSpLocks/>
          </p:cNvCxnSpPr>
          <p:nvPr/>
        </p:nvCxnSpPr>
        <p:spPr>
          <a:xfrm>
            <a:off x="9913170" y="3239985"/>
            <a:ext cx="121203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8433435" y="265521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7 168</a:t>
            </a:r>
          </a:p>
        </p:txBody>
      </p:sp>
      <p:sp>
        <p:nvSpPr>
          <p:cNvPr id="94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8630193" y="3100159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0 1</a:t>
            </a:r>
          </a:p>
        </p:txBody>
      </p:sp>
      <p:sp>
        <p:nvSpPr>
          <p:cNvPr id="95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8987739" y="3560759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6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9245003" y="4048845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97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9987396" y="2663863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8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9948838" y="3268566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1024</a:t>
            </a:r>
          </a:p>
        </p:txBody>
      </p:sp>
      <p:sp>
        <p:nvSpPr>
          <p:cNvPr id="99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9502063" y="458644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151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4E07699-8B17-BFF0-EFA2-56FBE8F44694}"/>
              </a:ext>
            </a:extLst>
          </p:cNvPr>
          <p:cNvGrpSpPr/>
          <p:nvPr/>
        </p:nvGrpSpPr>
        <p:grpSpPr>
          <a:xfrm>
            <a:off x="543984" y="544242"/>
            <a:ext cx="668922" cy="668922"/>
            <a:chOff x="1559434" y="1197548"/>
            <a:chExt cx="668922" cy="6689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EDF755-C87C-6EBA-19D7-44D7EA4298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1D3319D-770C-2E96-ECB2-92A8DA9F6F2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862CF3-CC50-F922-498B-8D413064C0B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2D2C95-3B81-510E-AA29-9748AEC53298}"/>
                </a:ext>
              </a:extLst>
            </p:cNvPr>
            <p:cNvSpPr txBox="1"/>
            <p:nvPr/>
          </p:nvSpPr>
          <p:spPr>
            <a:xfrm>
              <a:off x="1696208" y="1245826"/>
              <a:ext cx="368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1F94C272-543E-54C6-A64C-EF4C1EACFDAC}"/>
              </a:ext>
            </a:extLst>
          </p:cNvPr>
          <p:cNvSpPr/>
          <p:nvPr/>
        </p:nvSpPr>
        <p:spPr>
          <a:xfrm>
            <a:off x="1349376" y="680274"/>
            <a:ext cx="2266949" cy="391194"/>
          </a:xfrm>
          <a:prstGeom prst="rect">
            <a:avLst/>
          </a:prstGeom>
          <a:solidFill>
            <a:srgbClr val="92D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7 - 9Slide.vn">
            <a:extLst>
              <a:ext uri="{FF2B5EF4-FFF2-40B4-BE49-F238E27FC236}">
                <a16:creationId xmlns:a16="http://schemas.microsoft.com/office/drawing/2014/main" id="{1DFE04C7-B1F0-9E08-3505-DB499C76B903}"/>
              </a:ext>
            </a:extLst>
          </p:cNvPr>
          <p:cNvSpPr/>
          <p:nvPr/>
        </p:nvSpPr>
        <p:spPr>
          <a:xfrm>
            <a:off x="7426326" y="680274"/>
            <a:ext cx="1866899" cy="391194"/>
          </a:xfrm>
          <a:prstGeom prst="rect">
            <a:avLst/>
          </a:prstGeom>
          <a:solidFill>
            <a:srgbClr val="92D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HẠM DUYÊN 7 - 9Slide.vn">
            <a:extLst>
              <a:ext uri="{FF2B5EF4-FFF2-40B4-BE49-F238E27FC236}">
                <a16:creationId xmlns:a16="http://schemas.microsoft.com/office/drawing/2014/main" id="{70743365-ED19-5AF7-C929-FD642DD32F5D}"/>
              </a:ext>
            </a:extLst>
          </p:cNvPr>
          <p:cNvSpPr/>
          <p:nvPr/>
        </p:nvSpPr>
        <p:spPr>
          <a:xfrm>
            <a:off x="9350376" y="680274"/>
            <a:ext cx="2124074" cy="391194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HẠM DUYÊN 7 - 9Slide.vn">
            <a:extLst>
              <a:ext uri="{FF2B5EF4-FFF2-40B4-BE49-F238E27FC236}">
                <a16:creationId xmlns:a16="http://schemas.microsoft.com/office/drawing/2014/main" id="{0668BAF3-1CF0-814F-D309-CB80DA19F319}"/>
              </a:ext>
            </a:extLst>
          </p:cNvPr>
          <p:cNvSpPr/>
          <p:nvPr/>
        </p:nvSpPr>
        <p:spPr>
          <a:xfrm>
            <a:off x="5168901" y="1204149"/>
            <a:ext cx="1609724" cy="391194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7 - 9Slide.vn">
            <a:extLst>
              <a:ext uri="{FF2B5EF4-FFF2-40B4-BE49-F238E27FC236}">
                <a16:creationId xmlns:a16="http://schemas.microsoft.com/office/drawing/2014/main" id="{25038E74-9C02-5B83-EB0E-6578AE5E5303}"/>
              </a:ext>
            </a:extLst>
          </p:cNvPr>
          <p:cNvSpPr/>
          <p:nvPr/>
        </p:nvSpPr>
        <p:spPr>
          <a:xfrm>
            <a:off x="8235951" y="1204149"/>
            <a:ext cx="2181224" cy="391194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7 - 9Slide.vn">
            <a:extLst>
              <a:ext uri="{FF2B5EF4-FFF2-40B4-BE49-F238E27FC236}">
                <a16:creationId xmlns:a16="http://schemas.microsoft.com/office/drawing/2014/main" id="{3B27A517-E90B-0F4D-DF49-F4B0091D4F7D}"/>
              </a:ext>
            </a:extLst>
          </p:cNvPr>
          <p:cNvSpPr/>
          <p:nvPr/>
        </p:nvSpPr>
        <p:spPr>
          <a:xfrm>
            <a:off x="10512426" y="1204149"/>
            <a:ext cx="971549" cy="391194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PHẠM DUYÊN 3 - 9Slide.vn">
            <a:extLst>
              <a:ext uri="{FF2B5EF4-FFF2-40B4-BE49-F238E27FC236}">
                <a16:creationId xmlns:a16="http://schemas.microsoft.com/office/drawing/2014/main" id="{98E16A94-DFBF-7FA7-8791-B6F4FFAA8D8A}"/>
              </a:ext>
            </a:extLst>
          </p:cNvPr>
          <p:cNvSpPr txBox="1"/>
          <p:nvPr/>
        </p:nvSpPr>
        <p:spPr>
          <a:xfrm>
            <a:off x="985173" y="2774862"/>
            <a:ext cx="19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2800" u="sng" dirty="0" err="1">
                <a:solidFill>
                  <a:srgbClr val="FF0000"/>
                </a:solidFill>
              </a:rPr>
              <a:t>Tóm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u="sng" dirty="0" err="1">
                <a:solidFill>
                  <a:srgbClr val="FF0000"/>
                </a:solidFill>
              </a:rPr>
              <a:t>tắt</a:t>
            </a:r>
            <a:endParaRPr lang="vi-VN" sz="2800" u="sng" dirty="0">
              <a:solidFill>
                <a:srgbClr val="FF0000"/>
              </a:solidFill>
            </a:endParaRPr>
          </a:p>
        </p:txBody>
      </p:sp>
      <p:sp>
        <p:nvSpPr>
          <p:cNvPr id="119" name="PHẠM DUYÊN 4 - 9Slide.vn">
            <a:extLst>
              <a:ext uri="{FF2B5EF4-FFF2-40B4-BE49-F238E27FC236}">
                <a16:creationId xmlns:a16="http://schemas.microsoft.com/office/drawing/2014/main" id="{80DFC5E0-1946-5457-A86A-B6E93EEABAB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10011" y="3826003"/>
            <a:ext cx="1755221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bay A:</a:t>
            </a:r>
            <a:endParaRPr lang="vi-VN" sz="24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PHẠM DUYÊN 5 - 9Slide.vn">
            <a:extLst>
              <a:ext uri="{FF2B5EF4-FFF2-40B4-BE49-F238E27FC236}">
                <a16:creationId xmlns:a16="http://schemas.microsoft.com/office/drawing/2014/main" id="{750A673B-2ADC-93F2-52A0-9AC0E3C45281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18397" y="4427321"/>
            <a:ext cx="1712059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B:</a:t>
            </a:r>
            <a:endParaRPr lang="vi-VN" sz="2400" spc="-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PHẠM DUYÊN 12 - 9Slide.vn">
            <a:extLst>
              <a:ext uri="{FF2B5EF4-FFF2-40B4-BE49-F238E27FC236}">
                <a16:creationId xmlns:a16="http://schemas.microsoft.com/office/drawing/2014/main" id="{8927BCD4-76DD-31F2-154E-00BB7CA170E0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44184" y="4997177"/>
            <a:ext cx="1755221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C:</a:t>
            </a:r>
            <a:endParaRPr lang="vi-VN" sz="2400" spc="-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B30522B9-A6CC-355C-DEBE-C2FEE83A7ACB}"/>
              </a:ext>
            </a:extLst>
          </p:cNvPr>
          <p:cNvCxnSpPr>
            <a:cxnSpLocks/>
          </p:cNvCxnSpPr>
          <p:nvPr/>
        </p:nvCxnSpPr>
        <p:spPr>
          <a:xfrm>
            <a:off x="3819698" y="4023495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10837" y="3798679"/>
            <a:ext cx="3375644" cy="439739"/>
            <a:chOff x="3467884" y="4222562"/>
            <a:chExt cx="3375644" cy="439739"/>
          </a:xfrm>
        </p:grpSpPr>
        <p:sp>
          <p:nvSpPr>
            <p:cNvPr id="120" name="PHẠM DUYÊN 8 - 9Slide.vn">
              <a:extLst>
                <a:ext uri="{FF2B5EF4-FFF2-40B4-BE49-F238E27FC236}">
                  <a16:creationId xmlns:a16="http://schemas.microsoft.com/office/drawing/2014/main" id="{AC58003A-B674-758A-D795-09878CA0158F}"/>
                </a:ext>
              </a:extLst>
            </p:cNvPr>
            <p:cNvSpPr/>
            <p:nvPr/>
          </p:nvSpPr>
          <p:spPr>
            <a:xfrm>
              <a:off x="3515755" y="4222562"/>
              <a:ext cx="3248105" cy="273948"/>
            </a:xfrm>
            <a:custGeom>
              <a:avLst/>
              <a:gdLst>
                <a:gd name="connsiteX0" fmla="*/ 0 w 4870580"/>
                <a:gd name="connsiteY0" fmla="*/ 392804 h 392804"/>
                <a:gd name="connsiteX1" fmla="*/ 1483567 w 4870580"/>
                <a:gd name="connsiteY1" fmla="*/ 38241 h 392804"/>
                <a:gd name="connsiteX2" fmla="*/ 3275045 w 4870580"/>
                <a:gd name="connsiteY2" fmla="*/ 47572 h 392804"/>
                <a:gd name="connsiteX3" fmla="*/ 4870580 w 4870580"/>
                <a:gd name="connsiteY3" fmla="*/ 374143 h 392804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6088 h 406088"/>
                <a:gd name="connsiteX1" fmla="*/ 1483567 w 4870580"/>
                <a:gd name="connsiteY1" fmla="*/ 51525 h 406088"/>
                <a:gd name="connsiteX2" fmla="*/ 3247054 w 4870580"/>
                <a:gd name="connsiteY2" fmla="*/ 32864 h 406088"/>
                <a:gd name="connsiteX3" fmla="*/ 4870580 w 4870580"/>
                <a:gd name="connsiteY3" fmla="*/ 387427 h 40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0580" h="406088">
                  <a:moveTo>
                    <a:pt x="0" y="406088"/>
                  </a:moveTo>
                  <a:cubicBezTo>
                    <a:pt x="748781" y="127725"/>
                    <a:pt x="1026366" y="104399"/>
                    <a:pt x="1483567" y="51525"/>
                  </a:cubicBezTo>
                  <a:cubicBezTo>
                    <a:pt x="1940768" y="-1349"/>
                    <a:pt x="2682552" y="-23120"/>
                    <a:pt x="3247054" y="32864"/>
                  </a:cubicBezTo>
                  <a:cubicBezTo>
                    <a:pt x="3811556" y="88848"/>
                    <a:pt x="4121798" y="112174"/>
                    <a:pt x="4870580" y="387427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720EE2-FA93-4418-1813-E8205DAAEB82}"/>
                </a:ext>
              </a:extLst>
            </p:cNvPr>
            <p:cNvCxnSpPr>
              <a:cxnSpLocks/>
            </p:cNvCxnSpPr>
            <p:nvPr/>
          </p:nvCxnSpPr>
          <p:spPr>
            <a:xfrm>
              <a:off x="3467884" y="4552122"/>
              <a:ext cx="3375644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8EC987B-686B-48D8-B74B-EF37DC1B79E7}"/>
                </a:ext>
              </a:extLst>
            </p:cNvPr>
            <p:cNvCxnSpPr>
              <a:cxnSpLocks/>
            </p:cNvCxnSpPr>
            <p:nvPr/>
          </p:nvCxnSpPr>
          <p:spPr>
            <a:xfrm>
              <a:off x="3479419" y="4447378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63724DE-3DE1-2C1F-DF8C-8106BD7BD84A}"/>
                </a:ext>
              </a:extLst>
            </p:cNvPr>
            <p:cNvCxnSpPr>
              <a:cxnSpLocks/>
            </p:cNvCxnSpPr>
            <p:nvPr/>
          </p:nvCxnSpPr>
          <p:spPr>
            <a:xfrm>
              <a:off x="6820999" y="4447378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PHẠM DUYÊN 11 - 9Slide.vn">
            <a:extLst>
              <a:ext uri="{FF2B5EF4-FFF2-40B4-BE49-F238E27FC236}">
                <a16:creationId xmlns:a16="http://schemas.microsoft.com/office/drawing/2014/main" id="{D84A207E-1352-4311-1DE9-2EC72A8688BB}"/>
              </a:ext>
            </a:extLst>
          </p:cNvPr>
          <p:cNvSpPr txBox="1"/>
          <p:nvPr/>
        </p:nvSpPr>
        <p:spPr>
          <a:xfrm>
            <a:off x="3309443" y="3262935"/>
            <a:ext cx="2415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6 504 m</a:t>
            </a:r>
          </a:p>
        </p:txBody>
      </p:sp>
      <p:cxnSp>
        <p:nvCxnSpPr>
          <p:cNvPr id="128" name="PHẠM DUYÊN 6 - 9Slide.vn">
            <a:extLst>
              <a:ext uri="{FF2B5EF4-FFF2-40B4-BE49-F238E27FC236}">
                <a16:creationId xmlns:a16="http://schemas.microsoft.com/office/drawing/2014/main" id="{5F71A2E8-FE90-DCF2-FD02-1B60FB677A88}"/>
              </a:ext>
            </a:extLst>
          </p:cNvPr>
          <p:cNvCxnSpPr>
            <a:cxnSpLocks/>
          </p:cNvCxnSpPr>
          <p:nvPr/>
        </p:nvCxnSpPr>
        <p:spPr>
          <a:xfrm>
            <a:off x="2130715" y="4221969"/>
            <a:ext cx="0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PHẠM DUYÊN 7 - 9Slide.vn">
            <a:extLst>
              <a:ext uri="{FF2B5EF4-FFF2-40B4-BE49-F238E27FC236}">
                <a16:creationId xmlns:a16="http://schemas.microsoft.com/office/drawing/2014/main" id="{861E01EF-3708-5563-901F-C07EAF8A38A3}"/>
              </a:ext>
            </a:extLst>
          </p:cNvPr>
          <p:cNvCxnSpPr>
            <a:cxnSpLocks/>
          </p:cNvCxnSpPr>
          <p:nvPr/>
        </p:nvCxnSpPr>
        <p:spPr>
          <a:xfrm>
            <a:off x="3827923" y="4213991"/>
            <a:ext cx="0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122374" y="4629284"/>
            <a:ext cx="1704192" cy="214923"/>
            <a:chOff x="3469482" y="5053167"/>
            <a:chExt cx="1704192" cy="214923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A2D8C17-E12F-08A9-A035-DD527E3E0F86}"/>
                </a:ext>
              </a:extLst>
            </p:cNvPr>
            <p:cNvCxnSpPr>
              <a:cxnSpLocks/>
            </p:cNvCxnSpPr>
            <p:nvPr/>
          </p:nvCxnSpPr>
          <p:spPr>
            <a:xfrm>
              <a:off x="3469673" y="5161205"/>
              <a:ext cx="1687823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747F3AB-CC95-99F6-BA98-33502E5F004A}"/>
                </a:ext>
              </a:extLst>
            </p:cNvPr>
            <p:cNvCxnSpPr>
              <a:cxnSpLocks/>
            </p:cNvCxnSpPr>
            <p:nvPr/>
          </p:nvCxnSpPr>
          <p:spPr>
            <a:xfrm>
              <a:off x="5173674" y="505316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F9F6DED-A355-A756-FDF7-480DF54EF163}"/>
                </a:ext>
              </a:extLst>
            </p:cNvPr>
            <p:cNvCxnSpPr>
              <a:cxnSpLocks/>
            </p:cNvCxnSpPr>
            <p:nvPr/>
          </p:nvCxnSpPr>
          <p:spPr>
            <a:xfrm>
              <a:off x="3469482" y="505316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8FB820-9793-4CCA-C559-50E69EA14862}"/>
              </a:ext>
            </a:extLst>
          </p:cNvPr>
          <p:cNvCxnSpPr>
            <a:cxnSpLocks/>
          </p:cNvCxnSpPr>
          <p:nvPr/>
        </p:nvCxnSpPr>
        <p:spPr>
          <a:xfrm>
            <a:off x="2684091" y="4635884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B53974-AD8B-36BB-F235-252F485E3CB8}"/>
              </a:ext>
            </a:extLst>
          </p:cNvPr>
          <p:cNvCxnSpPr>
            <a:cxnSpLocks/>
          </p:cNvCxnSpPr>
          <p:nvPr/>
        </p:nvCxnSpPr>
        <p:spPr>
          <a:xfrm>
            <a:off x="3254709" y="4635883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122376" y="5235074"/>
            <a:ext cx="557362" cy="214923"/>
            <a:chOff x="3469484" y="5658957"/>
            <a:chExt cx="557362" cy="214923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0E5E25B-6B7E-7A77-D6E3-FD89914E9CE9}"/>
                </a:ext>
              </a:extLst>
            </p:cNvPr>
            <p:cNvCxnSpPr>
              <a:cxnSpLocks/>
            </p:cNvCxnSpPr>
            <p:nvPr/>
          </p:nvCxnSpPr>
          <p:spPr>
            <a:xfrm>
              <a:off x="3469675" y="5766995"/>
              <a:ext cx="556782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B54C534-1D51-5161-A9A1-C68584BC1004}"/>
                </a:ext>
              </a:extLst>
            </p:cNvPr>
            <p:cNvCxnSpPr>
              <a:cxnSpLocks/>
            </p:cNvCxnSpPr>
            <p:nvPr/>
          </p:nvCxnSpPr>
          <p:spPr>
            <a:xfrm>
              <a:off x="4026846" y="565895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AC59B53-6C27-6A5C-A53D-239A26EA7798}"/>
                </a:ext>
              </a:extLst>
            </p:cNvPr>
            <p:cNvCxnSpPr>
              <a:cxnSpLocks/>
            </p:cNvCxnSpPr>
            <p:nvPr/>
          </p:nvCxnSpPr>
          <p:spPr>
            <a:xfrm>
              <a:off x="3469484" y="565895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PHẠM DUYÊN 15 - 9Slide.vn">
            <a:extLst>
              <a:ext uri="{FF2B5EF4-FFF2-40B4-BE49-F238E27FC236}">
                <a16:creationId xmlns:a16="http://schemas.microsoft.com/office/drawing/2014/main" id="{5CFCCD87-2ABE-A4B2-8AF7-EB51693CC08E}"/>
              </a:ext>
            </a:extLst>
          </p:cNvPr>
          <p:cNvSpPr txBox="1"/>
          <p:nvPr/>
        </p:nvSpPr>
        <p:spPr>
          <a:xfrm>
            <a:off x="2028444" y="5426155"/>
            <a:ext cx="72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? m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1DF900C7-AEDE-A002-1C08-224E5ADE42A9}"/>
              </a:ext>
            </a:extLst>
          </p:cNvPr>
          <p:cNvSpPr txBox="1"/>
          <p:nvPr/>
        </p:nvSpPr>
        <p:spPr>
          <a:xfrm>
            <a:off x="1371600" y="578539"/>
            <a:ext cx="10134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6 504 m.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B.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B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C.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C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PHẠM DUYÊN 6 - 9Slide.vn">
            <a:extLst>
              <a:ext uri="{FF2B5EF4-FFF2-40B4-BE49-F238E27FC236}">
                <a16:creationId xmlns:a16="http://schemas.microsoft.com/office/drawing/2014/main" id="{35657EEF-CF4F-B745-21C6-611A91119CCF}"/>
              </a:ext>
            </a:extLst>
          </p:cNvPr>
          <p:cNvCxnSpPr>
            <a:cxnSpLocks/>
          </p:cNvCxnSpPr>
          <p:nvPr/>
        </p:nvCxnSpPr>
        <p:spPr>
          <a:xfrm>
            <a:off x="2130715" y="4800467"/>
            <a:ext cx="0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HẠM DUYÊN 7 - 9Slide.vn">
            <a:extLst>
              <a:ext uri="{FF2B5EF4-FFF2-40B4-BE49-F238E27FC236}">
                <a16:creationId xmlns:a16="http://schemas.microsoft.com/office/drawing/2014/main" id="{EC468F28-42B5-A169-ED9B-FA4503110803}"/>
              </a:ext>
            </a:extLst>
          </p:cNvPr>
          <p:cNvCxnSpPr>
            <a:cxnSpLocks/>
          </p:cNvCxnSpPr>
          <p:nvPr/>
        </p:nvCxnSpPr>
        <p:spPr>
          <a:xfrm>
            <a:off x="2677357" y="4797251"/>
            <a:ext cx="0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466370" y="1004148"/>
            <a:ext cx="16015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7475169" y="986280"/>
            <a:ext cx="21110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10102850" y="986280"/>
            <a:ext cx="1355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1524944" y="1332306"/>
            <a:ext cx="2729475" cy="19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7334119" y="1332306"/>
            <a:ext cx="2387730" cy="19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4999933" y="1714427"/>
            <a:ext cx="16336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CA23A3D-5C62-8213-E500-5CF2B0C7EB49}"/>
              </a:ext>
            </a:extLst>
          </p:cNvPr>
          <p:cNvGrpSpPr/>
          <p:nvPr/>
        </p:nvGrpSpPr>
        <p:grpSpPr>
          <a:xfrm>
            <a:off x="9748805" y="1669570"/>
            <a:ext cx="1527242" cy="1585311"/>
            <a:chOff x="10134324" y="-46109"/>
            <a:chExt cx="1627647" cy="17377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BF2E8A-20A9-E564-763C-EB9E1854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EF73D94-6F51-7452-B1ED-D98DABEFAF67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Vở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67D052-F544-64DD-FC06-4B87C2720CFB}"/>
              </a:ext>
            </a:extLst>
          </p:cNvPr>
          <p:cNvCxnSpPr>
            <a:cxnSpLocks/>
          </p:cNvCxnSpPr>
          <p:nvPr/>
        </p:nvCxnSpPr>
        <p:spPr>
          <a:xfrm>
            <a:off x="4782810" y="1004148"/>
            <a:ext cx="18507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6E6861-52D5-A938-C18D-4DA7C76D1A3C}"/>
              </a:ext>
            </a:extLst>
          </p:cNvPr>
          <p:cNvCxnSpPr>
            <a:cxnSpLocks/>
          </p:cNvCxnSpPr>
          <p:nvPr/>
        </p:nvCxnSpPr>
        <p:spPr>
          <a:xfrm>
            <a:off x="4469542" y="1341932"/>
            <a:ext cx="15726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73C585-D190-4F34-ACBA-79C47E0648F3}"/>
              </a:ext>
            </a:extLst>
          </p:cNvPr>
          <p:cNvCxnSpPr>
            <a:cxnSpLocks/>
          </p:cNvCxnSpPr>
          <p:nvPr/>
        </p:nvCxnSpPr>
        <p:spPr>
          <a:xfrm>
            <a:off x="9949840" y="1363564"/>
            <a:ext cx="1369167" cy="139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7E8D48-FE7C-4CDC-540E-9C475BDC7109}"/>
              </a:ext>
            </a:extLst>
          </p:cNvPr>
          <p:cNvCxnSpPr>
            <a:cxnSpLocks/>
          </p:cNvCxnSpPr>
          <p:nvPr/>
        </p:nvCxnSpPr>
        <p:spPr>
          <a:xfrm flipV="1">
            <a:off x="1461046" y="1732817"/>
            <a:ext cx="831962" cy="99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71CE8B2-F9B0-A97A-BDCE-E4969162604E}"/>
              </a:ext>
            </a:extLst>
          </p:cNvPr>
          <p:cNvCxnSpPr>
            <a:cxnSpLocks/>
          </p:cNvCxnSpPr>
          <p:nvPr/>
        </p:nvCxnSpPr>
        <p:spPr>
          <a:xfrm>
            <a:off x="2702174" y="1726192"/>
            <a:ext cx="1767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4C183A-8721-8A0B-FAD5-7A384EC01F88}"/>
              </a:ext>
            </a:extLst>
          </p:cNvPr>
          <p:cNvCxnSpPr>
            <a:cxnSpLocks/>
          </p:cNvCxnSpPr>
          <p:nvPr/>
        </p:nvCxnSpPr>
        <p:spPr>
          <a:xfrm>
            <a:off x="6776674" y="1726192"/>
            <a:ext cx="20761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HẠM DUYÊN 16 - 9Slide.vn">
            <a:extLst>
              <a:ext uri="{FF2B5EF4-FFF2-40B4-BE49-F238E27FC236}">
                <a16:creationId xmlns:a16="http://schemas.microsoft.com/office/drawing/2014/main" id="{144BEB1D-8EF8-AB31-3522-D936FCA3D993}"/>
              </a:ext>
            </a:extLst>
          </p:cNvPr>
          <p:cNvSpPr>
            <a:spLocks/>
          </p:cNvSpPr>
          <p:nvPr/>
        </p:nvSpPr>
        <p:spPr>
          <a:xfrm>
            <a:off x="5975571" y="3345856"/>
            <a:ext cx="5725813" cy="3009899"/>
          </a:xfrm>
          <a:prstGeom prst="roundRect">
            <a:avLst>
              <a:gd name="adj" fmla="val 626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64" name="PHẠM DUYÊN 17 - 9Slide.vn">
            <a:extLst>
              <a:ext uri="{FF2B5EF4-FFF2-40B4-BE49-F238E27FC236}">
                <a16:creationId xmlns:a16="http://schemas.microsoft.com/office/drawing/2014/main" id="{FCDED704-0DAC-9B72-132D-5B6D35D95078}"/>
              </a:ext>
            </a:extLst>
          </p:cNvPr>
          <p:cNvSpPr txBox="1"/>
          <p:nvPr/>
        </p:nvSpPr>
        <p:spPr>
          <a:xfrm>
            <a:off x="6130937" y="3412792"/>
            <a:ext cx="5725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của máy bay B khi đang bay là:</a:t>
            </a:r>
          </a:p>
        </p:txBody>
      </p:sp>
      <p:sp>
        <p:nvSpPr>
          <p:cNvPr id="65" name="PHẠM DUYÊN 18 - 9Slide.vn">
            <a:extLst>
              <a:ext uri="{FF2B5EF4-FFF2-40B4-BE49-F238E27FC236}">
                <a16:creationId xmlns:a16="http://schemas.microsoft.com/office/drawing/2014/main" id="{9D4F603C-0FA5-3E7D-CD97-8C6DE6E4D1BD}"/>
              </a:ext>
            </a:extLst>
          </p:cNvPr>
          <p:cNvSpPr txBox="1"/>
          <p:nvPr/>
        </p:nvSpPr>
        <p:spPr>
          <a:xfrm>
            <a:off x="6555420" y="3946192"/>
            <a:ext cx="3425160" cy="503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6 504 : 2 =</a:t>
            </a:r>
            <a:r>
              <a:rPr lang="en-US" sz="24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(m)</a:t>
            </a:r>
          </a:p>
        </p:txBody>
      </p:sp>
      <p:grpSp>
        <p:nvGrpSpPr>
          <p:cNvPr id="66" name="PHẠM DUYÊN 19 - 9Slide.vn">
            <a:extLst>
              <a:ext uri="{FF2B5EF4-FFF2-40B4-BE49-F238E27FC236}">
                <a16:creationId xmlns:a16="http://schemas.microsoft.com/office/drawing/2014/main" id="{DF6AD794-1BEB-F46F-D31C-B61FEB5FD45E}"/>
              </a:ext>
            </a:extLst>
          </p:cNvPr>
          <p:cNvGrpSpPr/>
          <p:nvPr/>
        </p:nvGrpSpPr>
        <p:grpSpPr>
          <a:xfrm>
            <a:off x="8301522" y="3977774"/>
            <a:ext cx="727528" cy="509086"/>
            <a:chOff x="3732928" y="2882840"/>
            <a:chExt cx="955710" cy="509086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EF09045-F180-E99F-72E7-D95400D67546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55DCBA8-0BE5-497F-8B8F-6DFFAE58A953}"/>
                </a:ext>
              </a:extLst>
            </p:cNvPr>
            <p:cNvSpPr txBox="1"/>
            <p:nvPr/>
          </p:nvSpPr>
          <p:spPr>
            <a:xfrm>
              <a:off x="3732928" y="2882840"/>
              <a:ext cx="955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3 252</a:t>
              </a:r>
            </a:p>
          </p:txBody>
        </p:sp>
      </p:grpSp>
      <p:sp>
        <p:nvSpPr>
          <p:cNvPr id="69" name="PHẠM DUYÊN 20 - 9Slide.vn">
            <a:extLst>
              <a:ext uri="{FF2B5EF4-FFF2-40B4-BE49-F238E27FC236}">
                <a16:creationId xmlns:a16="http://schemas.microsoft.com/office/drawing/2014/main" id="{D53D349B-5F20-B820-401D-A9A1B3DCEFA3}"/>
              </a:ext>
            </a:extLst>
          </p:cNvPr>
          <p:cNvSpPr txBox="1"/>
          <p:nvPr/>
        </p:nvSpPr>
        <p:spPr>
          <a:xfrm>
            <a:off x="5816135" y="4553283"/>
            <a:ext cx="6061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của máy bay C khi đang bay là:</a:t>
            </a:r>
          </a:p>
        </p:txBody>
      </p:sp>
      <p:sp>
        <p:nvSpPr>
          <p:cNvPr id="70" name="PHẠM DUYÊN 21 - 9Slide.vn">
            <a:extLst>
              <a:ext uri="{FF2B5EF4-FFF2-40B4-BE49-F238E27FC236}">
                <a16:creationId xmlns:a16="http://schemas.microsoft.com/office/drawing/2014/main" id="{C85B497A-8ECB-7E41-7E9E-8571F43F2049}"/>
              </a:ext>
            </a:extLst>
          </p:cNvPr>
          <p:cNvSpPr txBox="1"/>
          <p:nvPr/>
        </p:nvSpPr>
        <p:spPr>
          <a:xfrm>
            <a:off x="6555420" y="5136817"/>
            <a:ext cx="3425160" cy="503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3 252 : 3 =</a:t>
            </a:r>
            <a:r>
              <a:rPr lang="en-US" sz="24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(m)</a:t>
            </a:r>
          </a:p>
        </p:txBody>
      </p:sp>
      <p:grpSp>
        <p:nvGrpSpPr>
          <p:cNvPr id="71" name="PHẠM DUYÊN 22 - 9Slide.vn">
            <a:extLst>
              <a:ext uri="{FF2B5EF4-FFF2-40B4-BE49-F238E27FC236}">
                <a16:creationId xmlns:a16="http://schemas.microsoft.com/office/drawing/2014/main" id="{653014D5-6355-1550-3ADB-A7214B0C830B}"/>
              </a:ext>
            </a:extLst>
          </p:cNvPr>
          <p:cNvGrpSpPr/>
          <p:nvPr/>
        </p:nvGrpSpPr>
        <p:grpSpPr>
          <a:xfrm>
            <a:off x="8301519" y="5164695"/>
            <a:ext cx="727528" cy="509086"/>
            <a:chOff x="3732929" y="2882840"/>
            <a:chExt cx="955710" cy="50908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AC2A4DBD-C8C9-7678-3A4F-41BE8B06AA76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31007E-BA56-F699-205C-0D40C86DCB53}"/>
                </a:ext>
              </a:extLst>
            </p:cNvPr>
            <p:cNvSpPr txBox="1"/>
            <p:nvPr/>
          </p:nvSpPr>
          <p:spPr>
            <a:xfrm>
              <a:off x="3732929" y="2882840"/>
              <a:ext cx="955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1 084</a:t>
              </a:r>
            </a:p>
          </p:txBody>
        </p:sp>
      </p:grpSp>
      <p:sp>
        <p:nvSpPr>
          <p:cNvPr id="74" name="PHẠM DUYÊN  17 - 9Slide.vn">
            <a:extLst>
              <a:ext uri="{FF2B5EF4-FFF2-40B4-BE49-F238E27FC236}">
                <a16:creationId xmlns:a16="http://schemas.microsoft.com/office/drawing/2014/main" id="{691C8F5C-0DC4-0A34-0CFB-2DD40A8FF2B4}"/>
              </a:ext>
            </a:extLst>
          </p:cNvPr>
          <p:cNvSpPr txBox="1"/>
          <p:nvPr/>
        </p:nvSpPr>
        <p:spPr>
          <a:xfrm>
            <a:off x="7747676" y="5757120"/>
            <a:ext cx="124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PHẠM DUYÊN  18 - 9Slide.vn">
            <a:extLst>
              <a:ext uri="{FF2B5EF4-FFF2-40B4-BE49-F238E27FC236}">
                <a16:creationId xmlns:a16="http://schemas.microsoft.com/office/drawing/2014/main" id="{A81654C4-6A4D-EB48-C71B-68A31CA0F4AF}"/>
              </a:ext>
            </a:extLst>
          </p:cNvPr>
          <p:cNvSpPr txBox="1"/>
          <p:nvPr/>
        </p:nvSpPr>
        <p:spPr>
          <a:xfrm>
            <a:off x="8761330" y="5764223"/>
            <a:ext cx="186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1 084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PHẠM DUYÊN 3 - 9Slide.vn">
            <a:extLst>
              <a:ext uri="{FF2B5EF4-FFF2-40B4-BE49-F238E27FC236}">
                <a16:creationId xmlns:a16="http://schemas.microsoft.com/office/drawing/2014/main" id="{CC4C709E-C459-B9A9-CFB3-3ED25C3E4716}"/>
              </a:ext>
            </a:extLst>
          </p:cNvPr>
          <p:cNvSpPr txBox="1"/>
          <p:nvPr/>
        </p:nvSpPr>
        <p:spPr>
          <a:xfrm>
            <a:off x="7922690" y="2786513"/>
            <a:ext cx="19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2800" u="sng">
                <a:solidFill>
                  <a:srgbClr val="FF0000"/>
                </a:solidFill>
              </a:rPr>
              <a:t>Bài giải:</a:t>
            </a:r>
            <a:endParaRPr lang="vi-VN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12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 animBg="1"/>
      <p:bldP spid="127" grpId="0" animBg="1"/>
      <p:bldP spid="135" grpId="0" animBg="1"/>
      <p:bldP spid="126" grpId="0"/>
      <p:bldP spid="143" grpId="0"/>
      <p:bldP spid="63" grpId="0" animBg="1"/>
      <p:bldP spid="64" grpId="0"/>
      <p:bldP spid="65" grpId="0"/>
      <p:bldP spid="69" grpId="0"/>
      <p:bldP spid="70" grpId="0"/>
      <p:bldP spid="74" grpId="0"/>
      <p:bldP spid="75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HẠM DUYÊN 1 - 9Slide.vn">
            <a:extLst>
              <a:ext uri="{FF2B5EF4-FFF2-40B4-BE49-F238E27FC236}">
                <a16:creationId xmlns:a16="http://schemas.microsoft.com/office/drawing/2014/main" id="{4DD6205E-A3CF-8D18-7857-DE9A87C329B4}"/>
              </a:ext>
            </a:extLst>
          </p:cNvPr>
          <p:cNvSpPr/>
          <p:nvPr/>
        </p:nvSpPr>
        <p:spPr>
          <a:xfrm>
            <a:off x="2971800" y="3540405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spc="-4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b)  </a:t>
            </a:r>
            <a:r>
              <a:rPr lang="en-US" sz="4500" spc="-4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2 457</a:t>
            </a:r>
            <a:r>
              <a:rPr lang="en-US" sz="4500" spc="-4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    :  </a:t>
            </a:r>
            <a:r>
              <a:rPr lang="en-US" sz="4500" spc="-4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  =  819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HẠM DUYÊN 1 - 9Slide.vn">
                <a:extLst>
                  <a:ext uri="{FF2B5EF4-FFF2-40B4-BE49-F238E27FC236}">
                    <a16:creationId xmlns:a16="http://schemas.microsoft.com/office/drawing/2014/main" id="{A420F204-66F1-39BF-AD26-EF8D4F62953F}"/>
                  </a:ext>
                </a:extLst>
              </p:cNvPr>
              <p:cNvSpPr/>
              <p:nvPr/>
            </p:nvSpPr>
            <p:spPr>
              <a:xfrm>
                <a:off x="2843183" y="1746063"/>
                <a:ext cx="6394234" cy="802995"/>
              </a:xfrm>
              <a:prstGeom prst="roundRect">
                <a:avLst>
                  <a:gd name="adj" fmla="val 20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a) 	 </a:t>
                </a:r>
                <a:r>
                  <a:rPr lang="en-US" sz="45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417</a:t>
                </a:r>
                <a:r>
                  <a:rPr lang="en-US" sz="4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800" b="0" i="1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4800" b="0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 </a:t>
                </a:r>
                <a:r>
                  <a:rPr lang="en-US" sz="4500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4  =  1 668</a:t>
                </a:r>
              </a:p>
            </p:txBody>
          </p:sp>
        </mc:Choice>
        <mc:Fallback xmlns="">
          <p:sp>
            <p:nvSpPr>
              <p:cNvPr id="4" name="PHẠM DUYÊN 1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420F204-66F1-39BF-AD26-EF8D4F629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83" y="1746063"/>
                <a:ext cx="6394234" cy="802995"/>
              </a:xfrm>
              <a:prstGeom prst="roundRect">
                <a:avLst>
                  <a:gd name="adj" fmla="val 20983"/>
                </a:avLst>
              </a:prstGeom>
              <a:blipFill rotWithShape="0">
                <a:blip r:embed="rId4"/>
                <a:stretch>
                  <a:fillRect l="-3241" t="-12121" b="-3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EA83680A-235E-F7F7-14F5-8AB9D75E6809}"/>
              </a:ext>
            </a:extLst>
          </p:cNvPr>
          <p:cNvGrpSpPr/>
          <p:nvPr/>
        </p:nvGrpSpPr>
        <p:grpSpPr>
          <a:xfrm>
            <a:off x="1524000" y="527843"/>
            <a:ext cx="1319183" cy="783193"/>
            <a:chOff x="1295400" y="457200"/>
            <a:chExt cx="1319183" cy="783193"/>
          </a:xfrm>
        </p:grpSpPr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F37D399B-4337-64B7-DCCD-765011E68F94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rgbClr val="FC8C05"/>
                </a:solidFill>
              </a:endParaRP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1A1B9357-224D-7EBA-E827-44B452A27A6A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AAFCDC15-846D-5C59-C8F3-D831868832B3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1C87FD00-9FC2-2DD5-9928-C222B2515B89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DD65052-3DB9-3F43-7D7E-7D1A1ABF76F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9B8A500-4FB1-A8C3-C064-62DDEE3693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5AEF990-00CD-406C-B149-1EEAF9CF495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1B0ACA-3790-6416-3555-982B5E435BB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F3BED657-2933-86A0-5E28-CD93755210F4}"/>
              </a:ext>
            </a:extLst>
          </p:cNvPr>
          <p:cNvSpPr/>
          <p:nvPr/>
        </p:nvSpPr>
        <p:spPr>
          <a:xfrm>
            <a:off x="3943907" y="1977056"/>
            <a:ext cx="1300426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51C686A4-AB18-9D51-06DD-A1E3825791B1}"/>
              </a:ext>
            </a:extLst>
          </p:cNvPr>
          <p:cNvSpPr/>
          <p:nvPr/>
        </p:nvSpPr>
        <p:spPr>
          <a:xfrm>
            <a:off x="3828727" y="1855826"/>
            <a:ext cx="1441882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7422E526-AE5B-31BA-D332-DD10349601A5}"/>
              </a:ext>
            </a:extLst>
          </p:cNvPr>
          <p:cNvSpPr/>
          <p:nvPr/>
        </p:nvSpPr>
        <p:spPr>
          <a:xfrm>
            <a:off x="3899261" y="3690611"/>
            <a:ext cx="138711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PHẠM DUYÊN 5 - 9Slide.vn">
            <a:extLst>
              <a:ext uri="{FF2B5EF4-FFF2-40B4-BE49-F238E27FC236}">
                <a16:creationId xmlns:a16="http://schemas.microsoft.com/office/drawing/2014/main" id="{91C7A0E8-22FF-686D-A1D0-0E403115F893}"/>
              </a:ext>
            </a:extLst>
          </p:cNvPr>
          <p:cNvSpPr/>
          <p:nvPr/>
        </p:nvSpPr>
        <p:spPr>
          <a:xfrm>
            <a:off x="3863543" y="3616605"/>
            <a:ext cx="1441882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01000" y="4293476"/>
            <a:ext cx="3241133" cy="143667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1915145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HẠM DUYÊN 1 - 9Slide.vn">
            <a:extLst>
              <a:ext uri="{FF2B5EF4-FFF2-40B4-BE49-F238E27FC236}">
                <a16:creationId xmlns:a16="http://schemas.microsoft.com/office/drawing/2014/main" id="{4DD6205E-A3CF-8D18-7857-DE9A87C329B4}"/>
              </a:ext>
            </a:extLst>
          </p:cNvPr>
          <p:cNvSpPr/>
          <p:nvPr/>
        </p:nvSpPr>
        <p:spPr>
          <a:xfrm>
            <a:off x="2971800" y="3540405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spc="-4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cs typeface="Arial" panose="020B0604020202020204" pitchFamily="34" charset="0"/>
              </a:rPr>
              <a:t>b)  </a:t>
            </a:r>
            <a:r>
              <a:rPr lang="en-US" sz="4500" spc="-4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2 457</a:t>
            </a:r>
            <a:r>
              <a:rPr lang="en-US" sz="4500" spc="-4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cs typeface="Arial" panose="020B0604020202020204" pitchFamily="34" charset="0"/>
              </a:rPr>
              <a:t>    :  </a:t>
            </a:r>
            <a:r>
              <a:rPr lang="en-US" sz="4500" spc="-40">
                <a:solidFill>
                  <a:prstClr val="black"/>
                </a:solidFill>
                <a:latin typeface="#9Slide03 Sofia Pro Soft Bold"/>
                <a:cs typeface="Arial" panose="020B0604020202020204" pitchFamily="34" charset="0"/>
              </a:rPr>
              <a:t>3  =  819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HẠM DUYÊN 1 - 9Slide.vn">
                <a:extLst>
                  <a:ext uri="{FF2B5EF4-FFF2-40B4-BE49-F238E27FC236}">
                    <a16:creationId xmlns:a16="http://schemas.microsoft.com/office/drawing/2014/main" id="{A420F204-66F1-39BF-AD26-EF8D4F62953F}"/>
                  </a:ext>
                </a:extLst>
              </p:cNvPr>
              <p:cNvSpPr/>
              <p:nvPr/>
            </p:nvSpPr>
            <p:spPr>
              <a:xfrm>
                <a:off x="2843183" y="1746063"/>
                <a:ext cx="6394234" cy="802995"/>
              </a:xfrm>
              <a:prstGeom prst="roundRect">
                <a:avLst>
                  <a:gd name="adj" fmla="val 20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#9Slide03 Sofia Pro Soft Bold"/>
                    <a:cs typeface="Arial" panose="020B0604020202020204" pitchFamily="34" charset="0"/>
                  </a:rPr>
                  <a:t>a) 	 </a:t>
                </a:r>
                <a:r>
                  <a:rPr lang="en-US" sz="4500" dirty="0">
                    <a:solidFill>
                      <a:srgbClr val="FF0000"/>
                    </a:solidFill>
                    <a:latin typeface="#9Slide03 Sofia Pro Soft Bold"/>
                    <a:cs typeface="Arial" panose="020B0604020202020204" pitchFamily="34" charset="0"/>
                  </a:rPr>
                  <a:t>417</a:t>
                </a:r>
                <a:r>
                  <a:rPr lang="en-US" sz="4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#9Slide03 Sofia Pro Soft Bold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800" i="1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4800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#9Slide03 Sofia Pro Soft Bold"/>
                    <a:cs typeface="Arial" panose="020B0604020202020204" pitchFamily="34" charset="0"/>
                  </a:rPr>
                  <a:t>  </a:t>
                </a:r>
                <a:r>
                  <a:rPr lang="en-US" sz="4500" dirty="0">
                    <a:solidFill>
                      <a:prstClr val="black"/>
                    </a:solidFill>
                    <a:latin typeface="#9Slide03 Sofia Pro Soft Bold"/>
                    <a:cs typeface="Arial" panose="020B0604020202020204" pitchFamily="34" charset="0"/>
                  </a:rPr>
                  <a:t>4  =  1 668</a:t>
                </a:r>
              </a:p>
            </p:txBody>
          </p:sp>
        </mc:Choice>
        <mc:Fallback xmlns="">
          <p:sp>
            <p:nvSpPr>
              <p:cNvPr id="4" name="PHẠM DUYÊN 1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420F204-66F1-39BF-AD26-EF8D4F629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83" y="1746063"/>
                <a:ext cx="6394234" cy="802995"/>
              </a:xfrm>
              <a:prstGeom prst="roundRect">
                <a:avLst>
                  <a:gd name="adj" fmla="val 20983"/>
                </a:avLst>
              </a:prstGeom>
              <a:blipFill rotWithShape="0">
                <a:blip r:embed="rId3"/>
                <a:stretch>
                  <a:fillRect l="-3241" t="-12121" b="-3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EA83680A-235E-F7F7-14F5-8AB9D75E6809}"/>
              </a:ext>
            </a:extLst>
          </p:cNvPr>
          <p:cNvGrpSpPr/>
          <p:nvPr/>
        </p:nvGrpSpPr>
        <p:grpSpPr>
          <a:xfrm>
            <a:off x="1524000" y="527843"/>
            <a:ext cx="1319183" cy="783193"/>
            <a:chOff x="1295400" y="457200"/>
            <a:chExt cx="1319183" cy="783193"/>
          </a:xfrm>
        </p:grpSpPr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F37D399B-4337-64B7-DCCD-765011E68F94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rgbClr val="FC8C05"/>
                </a:solidFill>
              </a:endParaRP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1A1B9357-224D-7EBA-E827-44B452A27A6A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ofia Pro Soft Bold"/>
                </a:rPr>
                <a:t>Số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AAFCDC15-846D-5C59-C8F3-D831868832B3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ofia Pro Soft Bold"/>
                </a:rPr>
                <a:t>?</a:t>
              </a:r>
            </a:p>
          </p:txBody>
        </p:sp>
      </p:grp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1C87FD00-9FC2-2DD5-9928-C222B2515B89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DD65052-3DB9-3F43-7D7E-7D1A1ABF76F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9B8A500-4FB1-A8C3-C064-62DDEE3693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5AEF990-00CD-406C-B149-1EEAF9CF495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1B0ACA-3790-6416-3555-982B5E435BB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F3BED657-2933-86A0-5E28-CD93755210F4}"/>
              </a:ext>
            </a:extLst>
          </p:cNvPr>
          <p:cNvSpPr/>
          <p:nvPr/>
        </p:nvSpPr>
        <p:spPr>
          <a:xfrm>
            <a:off x="3943907" y="1977056"/>
            <a:ext cx="1300426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51C686A4-AB18-9D51-06DD-A1E3825791B1}"/>
              </a:ext>
            </a:extLst>
          </p:cNvPr>
          <p:cNvSpPr/>
          <p:nvPr/>
        </p:nvSpPr>
        <p:spPr>
          <a:xfrm>
            <a:off x="3828727" y="1855826"/>
            <a:ext cx="1441882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7422E526-AE5B-31BA-D332-DD10349601A5}"/>
              </a:ext>
            </a:extLst>
          </p:cNvPr>
          <p:cNvSpPr/>
          <p:nvPr/>
        </p:nvSpPr>
        <p:spPr>
          <a:xfrm>
            <a:off x="3899261" y="3690611"/>
            <a:ext cx="138711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PHẠM DUYÊN 5 - 9Slide.vn">
            <a:extLst>
              <a:ext uri="{FF2B5EF4-FFF2-40B4-BE49-F238E27FC236}">
                <a16:creationId xmlns:a16="http://schemas.microsoft.com/office/drawing/2014/main" id="{91C7A0E8-22FF-686D-A1D0-0E403115F893}"/>
              </a:ext>
            </a:extLst>
          </p:cNvPr>
          <p:cNvSpPr/>
          <p:nvPr/>
        </p:nvSpPr>
        <p:spPr>
          <a:xfrm>
            <a:off x="3863543" y="3616605"/>
            <a:ext cx="1441882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A420F204-66F1-39BF-AD26-EF8D4F62953F}"/>
              </a:ext>
            </a:extLst>
          </p:cNvPr>
          <p:cNvSpPr/>
          <p:nvPr/>
        </p:nvSpPr>
        <p:spPr>
          <a:xfrm>
            <a:off x="3206311" y="2598213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	 1 668 : 4  =  417 </a:t>
            </a:r>
          </a:p>
        </p:txBody>
      </p:sp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A420F204-66F1-39BF-AD26-EF8D4F62953F}"/>
              </a:ext>
            </a:extLst>
          </p:cNvPr>
          <p:cNvSpPr/>
          <p:nvPr/>
        </p:nvSpPr>
        <p:spPr>
          <a:xfrm>
            <a:off x="3222077" y="4356473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	 819 : 3  =  2 457 </a:t>
            </a:r>
          </a:p>
        </p:txBody>
      </p:sp>
    </p:spTree>
    <p:extLst>
      <p:ext uri="{BB962C8B-B14F-4D97-AF65-F5344CB8AC3E}">
        <p14:creationId xmlns:p14="http://schemas.microsoft.com/office/powerpoint/2010/main" val="146586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HẠM DUYÊN 1 - 9Slide.vn">
            <a:extLst>
              <a:ext uri="{FF2B5EF4-FFF2-40B4-BE49-F238E27FC236}">
                <a16:creationId xmlns:a16="http://schemas.microsoft.com/office/drawing/2014/main" id="{C621F899-3EBE-EB32-E352-8ED19721E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94" y="3890304"/>
            <a:ext cx="6664026" cy="2378732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31B61798-C98F-9A6D-E7E1-B980FF2790CE}"/>
              </a:ext>
            </a:extLst>
          </p:cNvPr>
          <p:cNvGrpSpPr/>
          <p:nvPr/>
        </p:nvGrpSpPr>
        <p:grpSpPr>
          <a:xfrm>
            <a:off x="533400" y="290674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50CD5A-C3E0-6DD7-A9B8-2A325C89085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464E1EB-B9E0-0C1B-518B-53786804B1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EAAFBE8-8BBB-CFFB-200F-652EF87F7A4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918AC6-EE30-BCB9-BD25-41E71C3DA4D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6C53F890-7B90-34FC-810D-5CD64BC963B3}"/>
              </a:ext>
            </a:extLst>
          </p:cNvPr>
          <p:cNvSpPr txBox="1"/>
          <p:nvPr/>
        </p:nvSpPr>
        <p:spPr>
          <a:xfrm>
            <a:off x="1424908" y="290674"/>
            <a:ext cx="10134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514350" indent="-514350" algn="just">
              <a:buAutoNum type="alphaLcParenR"/>
            </a:pPr>
            <a:r>
              <a:rPr lang="vi-VN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con cà cuống A và B cùng bơi đến chỗ cụm rong (như hình vẽ). Cà cuống A bơi theo đường gấp khúc gồm 4 đoạn bằng nhau, cà cuống B bơi theo đường gấp khúc gồm 3 đoạn bằng nhau. Hỏi quãng đường bơi của cà cuống nào ngắn hơn?</a:t>
            </a:r>
            <a:endParaRPr lang="en-US" sz="2400" spc="-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endParaRPr lang="en-US" sz="2800" spc="-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8401520" y="4724400"/>
            <a:ext cx="2932310" cy="123434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Thảo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luận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đôi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05F8E6C9-62E5-9A14-2811-01286B8D8A85}"/>
              </a:ext>
            </a:extLst>
          </p:cNvPr>
          <p:cNvGrpSpPr/>
          <p:nvPr/>
        </p:nvGrpSpPr>
        <p:grpSpPr>
          <a:xfrm>
            <a:off x="1424908" y="1720505"/>
            <a:ext cx="1669850" cy="748963"/>
            <a:chOff x="799276" y="348905"/>
            <a:chExt cx="1669850" cy="748963"/>
          </a:xfrm>
        </p:grpSpPr>
        <p:sp>
          <p:nvSpPr>
            <p:cNvPr id="13" name="PHẠM DUYÊN 1 - 9Slide.vn">
              <a:extLst>
                <a:ext uri="{FF2B5EF4-FFF2-40B4-BE49-F238E27FC236}">
                  <a16:creationId xmlns:a16="http://schemas.microsoft.com/office/drawing/2014/main" id="{B40F3B48-EB19-3C43-71DA-DBA679B103FC}"/>
                </a:ext>
              </a:extLst>
            </p:cNvPr>
            <p:cNvSpPr/>
            <p:nvPr/>
          </p:nvSpPr>
          <p:spPr>
            <a:xfrm>
              <a:off x="1334644" y="510780"/>
              <a:ext cx="671405" cy="457198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rgbClr val="FC8C05"/>
                </a:solidFill>
              </a:endParaRPr>
            </a:p>
          </p:txBody>
        </p:sp>
        <p:sp>
          <p:nvSpPr>
            <p:cNvPr id="15" name="PHẠM DUYÊN 3 - 9Slide.vn">
              <a:extLst>
                <a:ext uri="{FF2B5EF4-FFF2-40B4-BE49-F238E27FC236}">
                  <a16:creationId xmlns:a16="http://schemas.microsoft.com/office/drawing/2014/main" id="{FEC6DA7E-656F-384F-570B-D7D95E2B585F}"/>
                </a:ext>
              </a:extLst>
            </p:cNvPr>
            <p:cNvSpPr txBox="1"/>
            <p:nvPr/>
          </p:nvSpPr>
          <p:spPr>
            <a:xfrm>
              <a:off x="1425438" y="457200"/>
              <a:ext cx="580611" cy="510778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" name="PHẠM DUYÊN 4 - 9Slide.vn">
              <a:extLst>
                <a:ext uri="{FF2B5EF4-FFF2-40B4-BE49-F238E27FC236}">
                  <a16:creationId xmlns:a16="http://schemas.microsoft.com/office/drawing/2014/main" id="{DEC98BE1-58E6-310A-7A84-0F9DB5C20FC5}"/>
                </a:ext>
              </a:extLst>
            </p:cNvPr>
            <p:cNvSpPr txBox="1"/>
            <p:nvPr/>
          </p:nvSpPr>
          <p:spPr>
            <a:xfrm>
              <a:off x="1988143" y="348905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  <p:sp>
          <p:nvSpPr>
            <p:cNvPr id="18" name="PHẠM DUYÊN 4 - 9Slide.vn">
              <a:extLst>
                <a:ext uri="{FF2B5EF4-FFF2-40B4-BE49-F238E27FC236}">
                  <a16:creationId xmlns:a16="http://schemas.microsoft.com/office/drawing/2014/main" id="{F6D90CAB-98FE-0FD5-D65B-89E6CFF642FF}"/>
                </a:ext>
              </a:extLst>
            </p:cNvPr>
            <p:cNvSpPr txBox="1"/>
            <p:nvPr/>
          </p:nvSpPr>
          <p:spPr>
            <a:xfrm>
              <a:off x="799276" y="475804"/>
              <a:ext cx="520730" cy="510778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A606D2F0-CE8D-7081-071B-8C9CAA8BFBC5}"/>
              </a:ext>
            </a:extLst>
          </p:cNvPr>
          <p:cNvSpPr txBox="1"/>
          <p:nvPr/>
        </p:nvSpPr>
        <p:spPr>
          <a:xfrm>
            <a:off x="1424908" y="2469468"/>
            <a:ext cx="1001142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>
              <a:lnSpc>
                <a:spcPct val="105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cm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156A0E4E-00F8-ECD9-A656-74EAFF98E83F}"/>
              </a:ext>
            </a:extLst>
          </p:cNvPr>
          <p:cNvSpPr/>
          <p:nvPr/>
        </p:nvSpPr>
        <p:spPr>
          <a:xfrm>
            <a:off x="5956460" y="3252875"/>
            <a:ext cx="821214" cy="501224"/>
          </a:xfrm>
          <a:prstGeom prst="roundRect">
            <a:avLst>
              <a:gd name="adj" fmla="val 23414"/>
            </a:avLst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2600" b="1" spc="-4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51070" y="998560"/>
            <a:ext cx="76263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1070" y="1720505"/>
            <a:ext cx="41973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51070" y="1371600"/>
            <a:ext cx="67881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82200" y="998560"/>
            <a:ext cx="1454130" cy="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677400" y="1371600"/>
            <a:ext cx="1758930" cy="315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524000" y="2819400"/>
            <a:ext cx="98098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097976" y="3201172"/>
            <a:ext cx="8661877" cy="189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86880" y="3581400"/>
            <a:ext cx="41973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2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HẠM DUYÊN 1 - 9Slide.vn">
            <a:extLst>
              <a:ext uri="{FF2B5EF4-FFF2-40B4-BE49-F238E27FC236}">
                <a16:creationId xmlns:a16="http://schemas.microsoft.com/office/drawing/2014/main" id="{C621F899-3EBE-EB32-E352-8ED19721E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18" y="1855465"/>
            <a:ext cx="8210789" cy="3638039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31B61798-C98F-9A6D-E7E1-B980FF2790C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50CD5A-C3E0-6DD7-A9B8-2A325C89085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464E1EB-B9E0-0C1B-518B-53786804B1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EAAFBE8-8BBB-CFFB-200F-652EF87F7A4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918AC6-EE30-BCB9-BD25-41E71C3DA4D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6C53F890-7B90-34FC-810D-5CD64BC963B3}"/>
              </a:ext>
            </a:extLst>
          </p:cNvPr>
          <p:cNvSpPr txBox="1"/>
          <p:nvPr/>
        </p:nvSpPr>
        <p:spPr>
          <a:xfrm>
            <a:off x="1373484" y="381000"/>
            <a:ext cx="10134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514350" indent="-514350" algn="just">
              <a:buAutoNum type="alphaLcParenR"/>
            </a:pPr>
            <a:r>
              <a:rPr lang="vi-VN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con cà cuống A và B cùng bơi đến chỗ cụm rong (như hình vẽ). Cà cuống A bơi theo đường gấp khúc gồm 4 đoạn bằng nhau, cà cuống B bơi theo đường gấp khúc gồm 3 đoạn bằng nhau. Hỏi quãng đường bơi của cà cuống nào ngắn hơn?</a:t>
            </a:r>
            <a:endParaRPr lang="en-US" sz="2400" spc="-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endParaRPr lang="en-US" sz="2800" spc="-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24000" y="2133600"/>
            <a:ext cx="2765308" cy="632495"/>
            <a:chOff x="1524000" y="2133600"/>
            <a:chExt cx="2765308" cy="632495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1524000" y="2133600"/>
              <a:ext cx="2514600" cy="632495"/>
            </a:xfrm>
            <a:prstGeom prst="wedgeRoundRectCallout">
              <a:avLst>
                <a:gd name="adj1" fmla="val 54276"/>
                <a:gd name="adj2" fmla="val 7250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12902" y="2249792"/>
              <a:ext cx="267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515 x 4 = 2 060 (cm)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2292" y="3962400"/>
            <a:ext cx="2765308" cy="632495"/>
            <a:chOff x="892292" y="3962400"/>
            <a:chExt cx="2765308" cy="632495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892292" y="3962400"/>
              <a:ext cx="2514600" cy="632495"/>
            </a:xfrm>
            <a:prstGeom prst="wedgeRoundRectCallout">
              <a:avLst>
                <a:gd name="adj1" fmla="val 52604"/>
                <a:gd name="adj2" fmla="val 9743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81194" y="4078592"/>
              <a:ext cx="267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928 x 3 = 2 784 (cm)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319397" y="5579268"/>
            <a:ext cx="7772400" cy="6562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Quãng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cuống</a:t>
            </a:r>
            <a:r>
              <a:rPr lang="en-US" sz="2800" dirty="0">
                <a:solidFill>
                  <a:srgbClr val="FF0000"/>
                </a:solidFill>
              </a:rPr>
              <a:t> A </a:t>
            </a:r>
            <a:r>
              <a:rPr lang="en-US" sz="2800" dirty="0" err="1">
                <a:solidFill>
                  <a:srgbClr val="FF0000"/>
                </a:solidFill>
              </a:rPr>
              <a:t>ngắn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hơn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606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2167</TotalTime>
  <Words>867</Words>
  <Application>Microsoft Office PowerPoint</Application>
  <PresentationFormat>Widescreen</PresentationFormat>
  <Paragraphs>130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字魂100号-方方先锋体</vt:lpstr>
      <vt:lpstr>#9Slide03 Talling</vt:lpstr>
      <vt:lpstr>宋体</vt:lpstr>
      <vt:lpstr>Arial</vt:lpstr>
      <vt:lpstr>UTM Deutsch Gothic</vt:lpstr>
      <vt:lpstr>Cambria</vt:lpstr>
      <vt:lpstr>#9Slide03 Sofia Pro Soft Bold</vt:lpstr>
      <vt:lpstr>Calibri</vt:lpstr>
      <vt:lpstr>VL Amelia BT</vt:lpstr>
      <vt:lpstr>#9Slide03 BoosterNextFYThin</vt:lpstr>
      <vt:lpstr>Cambria Math</vt:lpstr>
      <vt:lpstr>#9Slide03 Sofia Pro Soft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Vip855</cp:lastModifiedBy>
  <cp:revision>911</cp:revision>
  <dcterms:created xsi:type="dcterms:W3CDTF">2021-11-18T08:18:08Z</dcterms:created>
  <dcterms:modified xsi:type="dcterms:W3CDTF">2025-03-09T04:26:38Z</dcterms:modified>
  <cp:category>9Slide.vn</cp:category>
</cp:coreProperties>
</file>