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9" r:id="rId3"/>
    <p:sldMasterId id="2147483703" r:id="rId4"/>
    <p:sldMasterId id="2147483707" r:id="rId5"/>
  </p:sldMasterIdLst>
  <p:notesMasterIdLst>
    <p:notesMasterId r:id="rId28"/>
  </p:notesMasterIdLst>
  <p:handoutMasterIdLst>
    <p:handoutMasterId r:id="rId29"/>
  </p:handoutMasterIdLst>
  <p:sldIdLst>
    <p:sldId id="343" r:id="rId6"/>
    <p:sldId id="396" r:id="rId7"/>
    <p:sldId id="395" r:id="rId8"/>
    <p:sldId id="257" r:id="rId9"/>
    <p:sldId id="325" r:id="rId10"/>
    <p:sldId id="347" r:id="rId11"/>
    <p:sldId id="381" r:id="rId12"/>
    <p:sldId id="390" r:id="rId13"/>
    <p:sldId id="391" r:id="rId14"/>
    <p:sldId id="332" r:id="rId15"/>
    <p:sldId id="352" r:id="rId16"/>
    <p:sldId id="392" r:id="rId17"/>
    <p:sldId id="382" r:id="rId18"/>
    <p:sldId id="383" r:id="rId19"/>
    <p:sldId id="393" r:id="rId20"/>
    <p:sldId id="384" r:id="rId21"/>
    <p:sldId id="397" r:id="rId22"/>
    <p:sldId id="387" r:id="rId23"/>
    <p:sldId id="388" r:id="rId24"/>
    <p:sldId id="398" r:id="rId25"/>
    <p:sldId id="389" r:id="rId26"/>
    <p:sldId id="323"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9Slide01 Noi dung ngan" panose="020B0604020202020204" charset="0"/>
      <p:regular r:id="rId34"/>
    </p:embeddedFont>
    <p:embeddedFont>
      <p:font typeface="#9Slide03 Sofia Pro Soft Bold" panose="020B0000000000000000" pitchFamily="34" charset="0"/>
      <p:bold r:id="rId35"/>
    </p:embeddedFont>
    <p:embeddedFont>
      <p:font typeface="Cambria Math" panose="02040503050406030204" pitchFamily="18" charset="0"/>
      <p:regular r:id="rId36"/>
    </p:embeddedFont>
    <p:embeddedFont>
      <p:font typeface="#9Slide03 Talling" panose="02040603050506020204" pitchFamily="18" charset="0"/>
      <p:regular r:id="rId37"/>
    </p:embeddedFont>
    <p:embeddedFont>
      <p:font typeface="UTM Showcard" panose="02040603050506020204" pitchFamily="18" charset="0"/>
      <p:regular r:id="rId38"/>
    </p:embeddedFont>
    <p:embeddedFont>
      <p:font typeface="UTM Sharnay" panose="02040603050506020204" pitchFamily="18" charset="0"/>
      <p:italic r:id="rId39"/>
    </p:embeddedFont>
    <p:embeddedFont>
      <p:font typeface="Calibri Light" panose="020F0302020204030204" pitchFamily="34" charset="0"/>
      <p:regular r:id="rId40"/>
      <p:italic r:id="rId41"/>
    </p:embeddedFont>
    <p:embeddedFont>
      <p:font typeface="UTM Deutsch Gothic" panose="02040603050506020204" pitchFamily="18" charset="0"/>
      <p:regular r:id="rId42"/>
    </p:embeddedFont>
    <p:embeddedFont>
      <p:font typeface="VL Amelia BT" panose="04040804050F02020703" charset="0"/>
      <p:regular r:id="rId43"/>
    </p:embeddedFont>
    <p:embeddedFont>
      <p:font typeface="#9Slide03 Sofia Pro Soft" panose="020B0000000000000000" pitchFamily="34" charset="0"/>
      <p:regular r:id="rId44"/>
    </p:embeddedFont>
    <p:embeddedFont>
      <p:font typeface="Cambria" panose="02040503050406030204" pitchFamily="18" charset="0"/>
      <p:regular r:id="rId45"/>
      <p:bold r:id="rId46"/>
      <p:italic r:id="rId47"/>
      <p:boldItalic r:id="rId48"/>
    </p:embeddedFont>
    <p:embeddedFont>
      <p:font typeface="Tahoma" panose="020B0604030504040204" pitchFamily="34" charset="0"/>
      <p:regular r:id="rId49"/>
      <p:bold r:id="rId50"/>
    </p:embeddedFont>
    <p:embeddedFont>
      <p:font typeface="UVN Binh Duong" pitchFamily="2"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CF"/>
    <a:srgbClr val="A54C26"/>
    <a:srgbClr val="346490"/>
    <a:srgbClr val="284D6E"/>
    <a:srgbClr val="FFEEE8"/>
    <a:srgbClr val="FFBD59"/>
    <a:srgbClr val="FC8C05"/>
    <a:srgbClr val="FCDCA9"/>
    <a:srgbClr val="FBE496"/>
    <a:srgbClr val="833B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00" autoAdjust="0"/>
    <p:restoredTop sz="86410"/>
  </p:normalViewPr>
  <p:slideViewPr>
    <p:cSldViewPr>
      <p:cViewPr varScale="1">
        <p:scale>
          <a:sx n="81" d="100"/>
          <a:sy n="81" d="100"/>
        </p:scale>
        <p:origin x="379" y="58"/>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3/9/2025</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E748E-029C-481D-9189-D1E2614BB287}"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36B7B-1EDD-48A8-821F-9B40B6928ECA}" type="slidenum">
              <a:rPr lang="en-US" smtClean="0"/>
              <a:t>‹#›</a:t>
            </a:fld>
            <a:endParaRPr lang="en-US"/>
          </a:p>
        </p:txBody>
      </p:sp>
    </p:spTree>
    <p:extLst>
      <p:ext uri="{BB962C8B-B14F-4D97-AF65-F5344CB8AC3E}">
        <p14:creationId xmlns:p14="http://schemas.microsoft.com/office/powerpoint/2010/main" val="281760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C850D-79ED-424D-AD10-24B0EF067A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654240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18"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9.sv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image" Target="../media/image4.gif"/><Relationship Id="rId16" Type="http://schemas.openxmlformats.org/officeDocument/2006/relationships/image" Target="../media/image18.svg"/><Relationship Id="rId20"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34.png"/><Relationship Id="rId4"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18" Type="http://schemas.openxmlformats.org/officeDocument/2006/relationships/image" Target="../media/image24.svg"/><Relationship Id="rId3" Type="http://schemas.openxmlformats.org/officeDocument/2006/relationships/image" Target="../media/image5.gif"/><Relationship Id="rId21" Type="http://schemas.openxmlformats.org/officeDocument/2006/relationships/image" Target="../media/image15.png"/><Relationship Id="rId7" Type="http://schemas.openxmlformats.org/officeDocument/2006/relationships/image" Target="../media/image11.svg"/><Relationship Id="rId12" Type="http://schemas.openxmlformats.org/officeDocument/2006/relationships/image" Target="../media/image11.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4.gif"/><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3.png"/><Relationship Id="rId10" Type="http://schemas.openxmlformats.org/officeDocument/2006/relationships/image" Target="../media/image10.png"/><Relationship Id="rId19"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170.svg"/><Relationship Id="rId26" Type="http://schemas.openxmlformats.org/officeDocument/2006/relationships/image" Target="../media/image51.png"/><Relationship Id="rId3" Type="http://schemas.openxmlformats.org/officeDocument/2006/relationships/image" Target="../media/image37.png"/><Relationship Id="rId21" Type="http://schemas.openxmlformats.org/officeDocument/2006/relationships/image" Target="../media/image48.png"/><Relationship Id="rId7" Type="http://schemas.openxmlformats.org/officeDocument/2006/relationships/image" Target="../media/image70.svg"/><Relationship Id="rId12" Type="http://schemas.openxmlformats.org/officeDocument/2006/relationships/image" Target="../media/image120.svg"/><Relationship Id="rId17" Type="http://schemas.openxmlformats.org/officeDocument/2006/relationships/image" Target="../media/image46.png"/><Relationship Id="rId25" Type="http://schemas.openxmlformats.org/officeDocument/2006/relationships/image" Target="../media/image240.svg"/><Relationship Id="rId2" Type="http://schemas.openxmlformats.org/officeDocument/2006/relationships/image" Target="../media/image36.jpeg"/><Relationship Id="rId16" Type="http://schemas.openxmlformats.org/officeDocument/2006/relationships/image" Target="../media/image150.svg"/><Relationship Id="rId20" Type="http://schemas.openxmlformats.org/officeDocument/2006/relationships/image" Target="../media/image19.svg"/><Relationship Id="rId29" Type="http://schemas.openxmlformats.org/officeDocument/2006/relationships/image" Target="../media/image28.svg"/><Relationship Id="rId1" Type="http://schemas.openxmlformats.org/officeDocument/2006/relationships/slideMaster" Target="../slideMasters/slideMaster4.xml"/><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image" Target="../media/image50.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22.svg"/><Relationship Id="rId28" Type="http://schemas.openxmlformats.org/officeDocument/2006/relationships/image" Target="../media/image53.png"/><Relationship Id="rId10" Type="http://schemas.openxmlformats.org/officeDocument/2006/relationships/image" Target="../media/image100.svg"/><Relationship Id="rId19" Type="http://schemas.openxmlformats.org/officeDocument/2006/relationships/image" Target="../media/image47.png"/><Relationship Id="rId4" Type="http://schemas.openxmlformats.org/officeDocument/2006/relationships/image" Target="../media/image40.svg"/><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9.png"/><Relationship Id="rId27"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170.svg"/><Relationship Id="rId26" Type="http://schemas.openxmlformats.org/officeDocument/2006/relationships/image" Target="../media/image56.png"/><Relationship Id="rId3" Type="http://schemas.openxmlformats.org/officeDocument/2006/relationships/image" Target="../media/image54.png"/><Relationship Id="rId21" Type="http://schemas.openxmlformats.org/officeDocument/2006/relationships/image" Target="../media/image48.png"/><Relationship Id="rId7" Type="http://schemas.openxmlformats.org/officeDocument/2006/relationships/image" Target="../media/image70.svg"/><Relationship Id="rId12" Type="http://schemas.openxmlformats.org/officeDocument/2006/relationships/image" Target="../media/image120.svg"/><Relationship Id="rId17" Type="http://schemas.openxmlformats.org/officeDocument/2006/relationships/image" Target="../media/image46.png"/><Relationship Id="rId25" Type="http://schemas.openxmlformats.org/officeDocument/2006/relationships/image" Target="../media/image240.svg"/><Relationship Id="rId2" Type="http://schemas.openxmlformats.org/officeDocument/2006/relationships/image" Target="../media/image36.jpeg"/><Relationship Id="rId16" Type="http://schemas.openxmlformats.org/officeDocument/2006/relationships/image" Target="../media/image150.svg"/><Relationship Id="rId20" Type="http://schemas.openxmlformats.org/officeDocument/2006/relationships/image" Target="../media/image19.svg"/><Relationship Id="rId29" Type="http://schemas.openxmlformats.org/officeDocument/2006/relationships/image" Target="../media/image28.svg"/><Relationship Id="rId1" Type="http://schemas.openxmlformats.org/officeDocument/2006/relationships/slideMaster" Target="../slideMasters/slideMaster4.xml"/><Relationship Id="rId6" Type="http://schemas.openxmlformats.org/officeDocument/2006/relationships/image" Target="../media/image39.png"/><Relationship Id="rId11" Type="http://schemas.openxmlformats.org/officeDocument/2006/relationships/image" Target="../media/image55.png"/><Relationship Id="rId24" Type="http://schemas.openxmlformats.org/officeDocument/2006/relationships/image" Target="../media/image50.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22.svg"/><Relationship Id="rId28" Type="http://schemas.openxmlformats.org/officeDocument/2006/relationships/image" Target="../media/image53.png"/><Relationship Id="rId10" Type="http://schemas.openxmlformats.org/officeDocument/2006/relationships/image" Target="../media/image100.svg"/><Relationship Id="rId19" Type="http://schemas.openxmlformats.org/officeDocument/2006/relationships/image" Target="../media/image47.png"/><Relationship Id="rId4" Type="http://schemas.openxmlformats.org/officeDocument/2006/relationships/image" Target="../media/image40.svg"/><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49.png"/><Relationship Id="rId27" Type="http://schemas.openxmlformats.org/officeDocument/2006/relationships/image" Target="../media/image52.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40.svg"/><Relationship Id="rId21" Type="http://schemas.openxmlformats.org/officeDocument/2006/relationships/image" Target="../media/image49.pn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170.svg"/><Relationship Id="rId25" Type="http://schemas.openxmlformats.org/officeDocument/2006/relationships/image" Target="../media/image59.png"/><Relationship Id="rId2" Type="http://schemas.openxmlformats.org/officeDocument/2006/relationships/image" Target="../media/image57.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Master" Target="../slideMasters/slideMaster4.xml"/><Relationship Id="rId6" Type="http://schemas.openxmlformats.org/officeDocument/2006/relationships/image" Target="../media/image70.svg"/><Relationship Id="rId11" Type="http://schemas.openxmlformats.org/officeDocument/2006/relationships/image" Target="../media/image120.svg"/><Relationship Id="rId24" Type="http://schemas.openxmlformats.org/officeDocument/2006/relationships/image" Target="../media/image240.svg"/><Relationship Id="rId5" Type="http://schemas.openxmlformats.org/officeDocument/2006/relationships/image" Target="../media/image39.png"/><Relationship Id="rId15" Type="http://schemas.openxmlformats.org/officeDocument/2006/relationships/image" Target="../media/image150.svg"/><Relationship Id="rId23" Type="http://schemas.openxmlformats.org/officeDocument/2006/relationships/image" Target="../media/image50.png"/><Relationship Id="rId10" Type="http://schemas.openxmlformats.org/officeDocument/2006/relationships/image" Target="../media/image58.png"/><Relationship Id="rId19" Type="http://schemas.openxmlformats.org/officeDocument/2006/relationships/image" Target="../media/image19.svg"/><Relationship Id="rId4" Type="http://schemas.openxmlformats.org/officeDocument/2006/relationships/image" Target="../media/image38.png"/><Relationship Id="rId9" Type="http://schemas.openxmlformats.org/officeDocument/2006/relationships/image" Target="../media/image100.svg"/><Relationship Id="rId14" Type="http://schemas.openxmlformats.org/officeDocument/2006/relationships/image" Target="../media/image45.png"/><Relationship Id="rId22"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3.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5.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17.svg"/><Relationship Id="rId3" Type="http://schemas.openxmlformats.org/officeDocument/2006/relationships/image" Target="../media/image4.svg"/><Relationship Id="rId21" Type="http://schemas.openxmlformats.org/officeDocument/2006/relationships/image" Target="../media/image31.png"/><Relationship Id="rId7" Type="http://schemas.openxmlformats.org/officeDocument/2006/relationships/image" Target="../media/image2.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19.png"/><Relationship Id="rId16" Type="http://schemas.openxmlformats.org/officeDocument/2006/relationships/image" Target="../media/image15.svg"/><Relationship Id="rId20"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27.pn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6.gi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18" Type="http://schemas.openxmlformats.org/officeDocument/2006/relationships/image" Target="../media/image29.png"/><Relationship Id="rId3" Type="http://schemas.openxmlformats.org/officeDocument/2006/relationships/image" Target="../media/image4.svg"/><Relationship Id="rId7" Type="http://schemas.openxmlformats.org/officeDocument/2006/relationships/image" Target="../media/image2.png"/><Relationship Id="rId12" Type="http://schemas.openxmlformats.org/officeDocument/2006/relationships/image" Target="../media/image32.png"/><Relationship Id="rId17" Type="http://schemas.openxmlformats.org/officeDocument/2006/relationships/image" Target="../media/image17.sv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10.svg"/><Relationship Id="rId5" Type="http://schemas.openxmlformats.org/officeDocument/2006/relationships/image" Target="../media/image21.png"/><Relationship Id="rId15" Type="http://schemas.openxmlformats.org/officeDocument/2006/relationships/image" Target="../media/image15.svg"/><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8.svg"/><Relationship Id="rId1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0121F7D9-2EAC-D82C-78E0-38180B24E71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5" name="PHẠM DUYÊN 2 - 9Slide.vn">
            <a:extLst>
              <a:ext uri="{FF2B5EF4-FFF2-40B4-BE49-F238E27FC236}">
                <a16:creationId xmlns:a16="http://schemas.microsoft.com/office/drawing/2014/main" id="{E314B8E1-2A5F-336E-9E2F-9D61B9CE12E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6" name="PHẠM DUYÊN 3 - 9Slide.vn">
            <a:extLst>
              <a:ext uri="{FF2B5EF4-FFF2-40B4-BE49-F238E27FC236}">
                <a16:creationId xmlns:a16="http://schemas.microsoft.com/office/drawing/2014/main" id="{B956BE8C-558A-4EA6-9ADD-2476C37E856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7" name="PHẠM DUYÊN 4 - 9Slide.vn">
            <a:extLst>
              <a:ext uri="{FF2B5EF4-FFF2-40B4-BE49-F238E27FC236}">
                <a16:creationId xmlns:a16="http://schemas.microsoft.com/office/drawing/2014/main" id="{881E639A-E34C-D087-B73B-317A826B8D29}"/>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8" name="PHẠM DUYÊN 5 - 9Slide.vn">
            <a:extLst>
              <a:ext uri="{FF2B5EF4-FFF2-40B4-BE49-F238E27FC236}">
                <a16:creationId xmlns:a16="http://schemas.microsoft.com/office/drawing/2014/main" id="{A80818D7-CEBC-6DE0-35D0-C2D4F99B92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9" name="PHẠM DUYÊN 6 - 9Slide.vn">
            <a:extLst>
              <a:ext uri="{FF2B5EF4-FFF2-40B4-BE49-F238E27FC236}">
                <a16:creationId xmlns:a16="http://schemas.microsoft.com/office/drawing/2014/main" id="{53429B43-A07C-AD76-2672-C2A5C4FB8650}"/>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10" name="PHẠM DUYÊN 7 - 9Slide.vn">
            <a:extLst>
              <a:ext uri="{FF2B5EF4-FFF2-40B4-BE49-F238E27FC236}">
                <a16:creationId xmlns:a16="http://schemas.microsoft.com/office/drawing/2014/main" id="{6D0FC3DF-646F-93DC-5930-BDF68F4DC33B}"/>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11" name="PHẠM DUYÊN 8 - 9Slide.vn">
            <a:extLst>
              <a:ext uri="{FF2B5EF4-FFF2-40B4-BE49-F238E27FC236}">
                <a16:creationId xmlns:a16="http://schemas.microsoft.com/office/drawing/2014/main" id="{A77A2876-8AA4-2708-F335-415487300EA3}"/>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12" name="PHẠM DUYÊN 9 - 9Slide.vn">
            <a:extLst>
              <a:ext uri="{FF2B5EF4-FFF2-40B4-BE49-F238E27FC236}">
                <a16:creationId xmlns:a16="http://schemas.microsoft.com/office/drawing/2014/main" id="{F3E3BB6E-D760-AA23-2C2E-CA87F84E77F6}"/>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13" name="PHẠM DUYÊN 10 - 9Slide.vn">
            <a:extLst>
              <a:ext uri="{FF2B5EF4-FFF2-40B4-BE49-F238E27FC236}">
                <a16:creationId xmlns:a16="http://schemas.microsoft.com/office/drawing/2014/main" id="{010952EB-4B48-D73E-F989-176055DE9C7D}"/>
              </a:ext>
            </a:extLst>
          </p:cNvPr>
          <p:cNvPicPr>
            <a:picLocks noChangeAspect="1"/>
          </p:cNvPicPr>
          <p:nvPr userDrawn="1"/>
        </p:nvPicPr>
        <p:blipFill>
          <a:blip r:embed="rId14"/>
          <a:srcRect/>
          <a:stretch>
            <a:fillRect/>
          </a:stretch>
        </p:blipFill>
        <p:spPr>
          <a:xfrm rot="20730171">
            <a:off x="3910062" y="958252"/>
            <a:ext cx="1924682" cy="904600"/>
          </a:xfrm>
          <a:prstGeom prst="rect">
            <a:avLst/>
          </a:prstGeom>
        </p:spPr>
      </p:pic>
      <p:pic>
        <p:nvPicPr>
          <p:cNvPr id="14" name="PHẠM DUYÊN 11 - 9Slide.vn">
            <a:extLst>
              <a:ext uri="{FF2B5EF4-FFF2-40B4-BE49-F238E27FC236}">
                <a16:creationId xmlns:a16="http://schemas.microsoft.com/office/drawing/2014/main" id="{BF3CF143-42CE-E7C8-6D43-A164AE68DFC4}"/>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15" name="PHẠM DUYÊN 12 - 9Slide.vn">
            <a:extLst>
              <a:ext uri="{FF2B5EF4-FFF2-40B4-BE49-F238E27FC236}">
                <a16:creationId xmlns:a16="http://schemas.microsoft.com/office/drawing/2014/main" id="{F51BB538-D64B-A7A7-EB4C-EC49999E9A1D}"/>
              </a:ext>
            </a:extLst>
          </p:cNvPr>
          <p:cNvGrpSpPr/>
          <p:nvPr userDrawn="1"/>
        </p:nvGrpSpPr>
        <p:grpSpPr>
          <a:xfrm>
            <a:off x="3137551" y="1524000"/>
            <a:ext cx="5916898" cy="3314702"/>
            <a:chOff x="2728407" y="2740859"/>
            <a:chExt cx="6140683" cy="3301991"/>
          </a:xfrm>
        </p:grpSpPr>
        <p:sp>
          <p:nvSpPr>
            <p:cNvPr id="16" name="Freeform 18">
              <a:extLst>
                <a:ext uri="{FF2B5EF4-FFF2-40B4-BE49-F238E27FC236}">
                  <a16:creationId xmlns:a16="http://schemas.microsoft.com/office/drawing/2014/main" id="{078DA9BA-3DC6-2A21-AF98-546F27682C9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17" name="Freeform 18">
              <a:extLst>
                <a:ext uri="{FF2B5EF4-FFF2-40B4-BE49-F238E27FC236}">
                  <a16:creationId xmlns:a16="http://schemas.microsoft.com/office/drawing/2014/main" id="{9C54F26D-0F5F-9484-EB40-115F78E3B635}"/>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18" name="PHẠM DUYÊN 13 - 9Slide.vn">
            <a:extLst>
              <a:ext uri="{FF2B5EF4-FFF2-40B4-BE49-F238E27FC236}">
                <a16:creationId xmlns:a16="http://schemas.microsoft.com/office/drawing/2014/main" id="{278092DB-D0CC-965B-387E-D12DDCB4635C}"/>
              </a:ext>
            </a:extLst>
          </p:cNvPr>
          <p:cNvGrpSpPr/>
          <p:nvPr userDrawn="1"/>
        </p:nvGrpSpPr>
        <p:grpSpPr>
          <a:xfrm>
            <a:off x="9549633" y="2722661"/>
            <a:ext cx="2642367" cy="477739"/>
            <a:chOff x="8939678" y="2664712"/>
            <a:chExt cx="3242747" cy="455992"/>
          </a:xfrm>
        </p:grpSpPr>
        <p:pic>
          <p:nvPicPr>
            <p:cNvPr id="19" name="Picture 8">
              <a:extLst>
                <a:ext uri="{FF2B5EF4-FFF2-40B4-BE49-F238E27FC236}">
                  <a16:creationId xmlns:a16="http://schemas.microsoft.com/office/drawing/2014/main" id="{63297E0C-E700-C3E0-E42B-7C88BD7F7885}"/>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20" name="Picture 8">
              <a:extLst>
                <a:ext uri="{FF2B5EF4-FFF2-40B4-BE49-F238E27FC236}">
                  <a16:creationId xmlns:a16="http://schemas.microsoft.com/office/drawing/2014/main" id="{B7B604E6-7DB5-09A8-9211-F72D4A3808E7}"/>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21" name="Picture 8">
              <a:extLst>
                <a:ext uri="{FF2B5EF4-FFF2-40B4-BE49-F238E27FC236}">
                  <a16:creationId xmlns:a16="http://schemas.microsoft.com/office/drawing/2014/main" id="{B500FA31-DF8E-0EE5-F853-0D9FC723F17C}"/>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22" name="PHẠM DUYÊN 14 - 9Slide.vn">
            <a:extLst>
              <a:ext uri="{FF2B5EF4-FFF2-40B4-BE49-F238E27FC236}">
                <a16:creationId xmlns:a16="http://schemas.microsoft.com/office/drawing/2014/main" id="{330A04A5-B2BD-2672-9839-58781999AAB2}"/>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23" name="PHẠM DUYÊN 15 - 9Slide.vn">
            <a:extLst>
              <a:ext uri="{FF2B5EF4-FFF2-40B4-BE49-F238E27FC236}">
                <a16:creationId xmlns:a16="http://schemas.microsoft.com/office/drawing/2014/main" id="{32728062-9F61-EA74-1CE0-D1B0C3672E13}"/>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24" name="PHẠM DUYÊN 16 - 9Slide.vn">
            <a:extLst>
              <a:ext uri="{FF2B5EF4-FFF2-40B4-BE49-F238E27FC236}">
                <a16:creationId xmlns:a16="http://schemas.microsoft.com/office/drawing/2014/main" id="{F3FA7658-0864-B126-AD24-221ABBAC7ADD}"/>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11956337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4F84D0A-261A-AAD8-8F21-015170D6A0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18" name="PHẠM DUYÊN 2 - 9Slide.vn">
            <a:extLst>
              <a:ext uri="{FF2B5EF4-FFF2-40B4-BE49-F238E27FC236}">
                <a16:creationId xmlns:a16="http://schemas.microsoft.com/office/drawing/2014/main" id="{207FAC0A-4A5B-9033-2E3A-A85E84B3685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9" name="PHẠM DUYÊN 3 - 9Slide.vn">
            <a:extLst>
              <a:ext uri="{FF2B5EF4-FFF2-40B4-BE49-F238E27FC236}">
                <a16:creationId xmlns:a16="http://schemas.microsoft.com/office/drawing/2014/main" id="{F436FB9E-8550-A5A7-7B64-B7C6B584EFC9}"/>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20" name="PHẠM DUYÊN 4 - 9Slide.vn">
            <a:extLst>
              <a:ext uri="{FF2B5EF4-FFF2-40B4-BE49-F238E27FC236}">
                <a16:creationId xmlns:a16="http://schemas.microsoft.com/office/drawing/2014/main" id="{E3644E6D-BD77-F954-4E74-BBF822FF3CB4}"/>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1" name="PHẠM DUYÊN 5 - 9Slide.vn">
            <a:extLst>
              <a:ext uri="{FF2B5EF4-FFF2-40B4-BE49-F238E27FC236}">
                <a16:creationId xmlns:a16="http://schemas.microsoft.com/office/drawing/2014/main" id="{A4CF25B5-4186-8009-6A1F-62AD6D8A09E8}"/>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22" name="PHẠM DUYÊN 6 - 9Slide.vn">
            <a:extLst>
              <a:ext uri="{FF2B5EF4-FFF2-40B4-BE49-F238E27FC236}">
                <a16:creationId xmlns:a16="http://schemas.microsoft.com/office/drawing/2014/main" id="{657BCFC4-5619-1D0A-096A-21D872C5F03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23" name="PHẠM DUYÊN 7 - 9Slide.vn">
            <a:extLst>
              <a:ext uri="{FF2B5EF4-FFF2-40B4-BE49-F238E27FC236}">
                <a16:creationId xmlns:a16="http://schemas.microsoft.com/office/drawing/2014/main" id="{1E23938A-BD0D-98EE-82D1-814753CB82A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24" name="PHẠM DUYÊN 8 - 9Slide.vn">
            <a:extLst>
              <a:ext uri="{FF2B5EF4-FFF2-40B4-BE49-F238E27FC236}">
                <a16:creationId xmlns:a16="http://schemas.microsoft.com/office/drawing/2014/main" id="{72E8DFD3-BBE8-9EC4-B271-C0D6160294E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25" name="PHẠM DUYÊN 9 - 9Slide.vn">
            <a:extLst>
              <a:ext uri="{FF2B5EF4-FFF2-40B4-BE49-F238E27FC236}">
                <a16:creationId xmlns:a16="http://schemas.microsoft.com/office/drawing/2014/main" id="{EAEF7052-82FD-6FB0-0B38-02ABDA80EE30}"/>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26" name="PHẠM DUYÊN 10 - 9Slide.vn">
            <a:extLst>
              <a:ext uri="{FF2B5EF4-FFF2-40B4-BE49-F238E27FC236}">
                <a16:creationId xmlns:a16="http://schemas.microsoft.com/office/drawing/2014/main" id="{1AC79D6E-2F6B-9BD1-FB4B-7FC603481F9D}"/>
              </a:ext>
            </a:extLst>
          </p:cNvPr>
          <p:cNvPicPr>
            <a:picLocks noChangeAspect="1"/>
          </p:cNvPicPr>
          <p:nvPr userDrawn="1"/>
        </p:nvPicPr>
        <p:blipFill>
          <a:blip r:embed="rId14"/>
          <a:srcRect/>
          <a:stretch>
            <a:fillRect/>
          </a:stretch>
        </p:blipFill>
        <p:spPr>
          <a:xfrm rot="21106254">
            <a:off x="3910062" y="958252"/>
            <a:ext cx="1924682" cy="904600"/>
          </a:xfrm>
          <a:prstGeom prst="rect">
            <a:avLst/>
          </a:prstGeom>
        </p:spPr>
      </p:pic>
      <p:pic>
        <p:nvPicPr>
          <p:cNvPr id="27" name="PHẠM DUYÊN 11 - 9Slide.vn">
            <a:extLst>
              <a:ext uri="{FF2B5EF4-FFF2-40B4-BE49-F238E27FC236}">
                <a16:creationId xmlns:a16="http://schemas.microsoft.com/office/drawing/2014/main" id="{E43D0E38-140F-7EC6-7A43-23450DD08613}"/>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28" name="PHẠM DUYÊN 12 - 9Slide.vn">
            <a:extLst>
              <a:ext uri="{FF2B5EF4-FFF2-40B4-BE49-F238E27FC236}">
                <a16:creationId xmlns:a16="http://schemas.microsoft.com/office/drawing/2014/main" id="{E835EB66-9CCC-66C7-2423-FABFDF79AAD8}"/>
              </a:ext>
            </a:extLst>
          </p:cNvPr>
          <p:cNvGrpSpPr/>
          <p:nvPr userDrawn="1"/>
        </p:nvGrpSpPr>
        <p:grpSpPr>
          <a:xfrm>
            <a:off x="2457451" y="1390651"/>
            <a:ext cx="7277100" cy="4076700"/>
            <a:chOff x="2728407" y="2740859"/>
            <a:chExt cx="6140683" cy="3301991"/>
          </a:xfrm>
        </p:grpSpPr>
        <p:sp>
          <p:nvSpPr>
            <p:cNvPr id="29" name="Freeform 18">
              <a:extLst>
                <a:ext uri="{FF2B5EF4-FFF2-40B4-BE49-F238E27FC236}">
                  <a16:creationId xmlns:a16="http://schemas.microsoft.com/office/drawing/2014/main" id="{345B57D2-B658-C772-5138-F584FC48886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30" name="Freeform 18">
              <a:extLst>
                <a:ext uri="{FF2B5EF4-FFF2-40B4-BE49-F238E27FC236}">
                  <a16:creationId xmlns:a16="http://schemas.microsoft.com/office/drawing/2014/main" id="{5CFB841A-8F90-F0DF-EA3D-D42D0349884D}"/>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31" name="PHẠM DUYÊN 13 - 9Slide.vn">
            <a:extLst>
              <a:ext uri="{FF2B5EF4-FFF2-40B4-BE49-F238E27FC236}">
                <a16:creationId xmlns:a16="http://schemas.microsoft.com/office/drawing/2014/main" id="{B021236A-5614-A04B-3B9E-38A7F3478A7F}"/>
              </a:ext>
            </a:extLst>
          </p:cNvPr>
          <p:cNvGrpSpPr/>
          <p:nvPr userDrawn="1"/>
        </p:nvGrpSpPr>
        <p:grpSpPr>
          <a:xfrm>
            <a:off x="9549633" y="2722661"/>
            <a:ext cx="2642367" cy="477739"/>
            <a:chOff x="8939678" y="2664712"/>
            <a:chExt cx="3242747" cy="455992"/>
          </a:xfrm>
        </p:grpSpPr>
        <p:pic>
          <p:nvPicPr>
            <p:cNvPr id="32" name="Picture 8">
              <a:extLst>
                <a:ext uri="{FF2B5EF4-FFF2-40B4-BE49-F238E27FC236}">
                  <a16:creationId xmlns:a16="http://schemas.microsoft.com/office/drawing/2014/main" id="{8B5B3645-788C-78CF-F2AF-4B6297BCA0D2}"/>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33" name="Picture 8">
              <a:extLst>
                <a:ext uri="{FF2B5EF4-FFF2-40B4-BE49-F238E27FC236}">
                  <a16:creationId xmlns:a16="http://schemas.microsoft.com/office/drawing/2014/main" id="{924FDCF8-1B5E-5771-FF77-F422257C97A4}"/>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34" name="Picture 8">
              <a:extLst>
                <a:ext uri="{FF2B5EF4-FFF2-40B4-BE49-F238E27FC236}">
                  <a16:creationId xmlns:a16="http://schemas.microsoft.com/office/drawing/2014/main" id="{4C4C053E-911E-4F84-D7A5-CF7977870808}"/>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35" name="PHẠM DUYÊN 14 - 9Slide.vn">
            <a:extLst>
              <a:ext uri="{FF2B5EF4-FFF2-40B4-BE49-F238E27FC236}">
                <a16:creationId xmlns:a16="http://schemas.microsoft.com/office/drawing/2014/main" id="{6AA14473-7C81-D6DB-C0C2-E1FF6E6799CA}"/>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36" name="PHẠM DUYÊN 15 - 9Slide.vn">
            <a:extLst>
              <a:ext uri="{FF2B5EF4-FFF2-40B4-BE49-F238E27FC236}">
                <a16:creationId xmlns:a16="http://schemas.microsoft.com/office/drawing/2014/main" id="{A5DA375B-98E7-F6A2-5809-81B3282D11B6}"/>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37" name="PHẠM DUYÊN 16 - 9Slide.vn">
            <a:extLst>
              <a:ext uri="{FF2B5EF4-FFF2-40B4-BE49-F238E27FC236}">
                <a16:creationId xmlns:a16="http://schemas.microsoft.com/office/drawing/2014/main" id="{B52AD907-354A-7981-823D-BF40A3335529}"/>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320006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17" name="PHẠM DUYÊN 3 - 9Slide.vn">
            <a:extLst>
              <a:ext uri="{FF2B5EF4-FFF2-40B4-BE49-F238E27FC236}">
                <a16:creationId xmlns:a16="http://schemas.microsoft.com/office/drawing/2014/main" id="{9A8B7C92-68C0-4249-CCF8-895CD643FC9A}"/>
              </a:ext>
            </a:extLst>
          </p:cNvPr>
          <p:cNvGrpSpPr/>
          <p:nvPr userDrawn="1"/>
        </p:nvGrpSpPr>
        <p:grpSpPr>
          <a:xfrm>
            <a:off x="229520" y="215900"/>
            <a:ext cx="11732960" cy="6426200"/>
            <a:chOff x="730319" y="673100"/>
            <a:chExt cx="10731362" cy="5511800"/>
          </a:xfrm>
        </p:grpSpPr>
        <p:sp>
          <p:nvSpPr>
            <p:cNvPr id="18" name="Rectangle 17">
              <a:extLst>
                <a:ext uri="{FF2B5EF4-FFF2-40B4-BE49-F238E27FC236}">
                  <a16:creationId xmlns:a16="http://schemas.microsoft.com/office/drawing/2014/main" id="{BFFA81E3-0CBE-5177-9F16-BD4C3349C416}"/>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a:extLst>
                <a:ext uri="{FF2B5EF4-FFF2-40B4-BE49-F238E27FC236}">
                  <a16:creationId xmlns:a16="http://schemas.microsoft.com/office/drawing/2014/main" id="{B0120576-5F8A-7448-B0FA-500DEAFED61E}"/>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HẠM DUYÊN 4 - 9Slide.vn">
            <a:extLst>
              <a:ext uri="{FF2B5EF4-FFF2-40B4-BE49-F238E27FC236}">
                <a16:creationId xmlns:a16="http://schemas.microsoft.com/office/drawing/2014/main" id="{CEB89AEF-8CEA-E5FA-0793-E311BA72E964}"/>
              </a:ext>
            </a:extLst>
          </p:cNvPr>
          <p:cNvPicPr>
            <a:picLocks noChangeAspect="1"/>
          </p:cNvPicPr>
          <p:nvPr userDrawn="1"/>
        </p:nvPicPr>
        <p:blipFill>
          <a:blip r:embed="rId3"/>
          <a:srcRect/>
          <a:stretch>
            <a:fillRect/>
          </a:stretch>
        </p:blipFill>
        <p:spPr>
          <a:xfrm>
            <a:off x="1" y="5187124"/>
            <a:ext cx="3200400" cy="1670875"/>
          </a:xfrm>
          <a:prstGeom prst="rect">
            <a:avLst/>
          </a:prstGeom>
        </p:spPr>
      </p:pic>
      <p:pic>
        <p:nvPicPr>
          <p:cNvPr id="7" name="PHẠM DUYÊN 5 - 9Slide.vn">
            <a:extLst>
              <a:ext uri="{FF2B5EF4-FFF2-40B4-BE49-F238E27FC236}">
                <a16:creationId xmlns:a16="http://schemas.microsoft.com/office/drawing/2014/main" id="{074250DA-B190-FC79-CC74-6074AC88D7B9}"/>
              </a:ext>
            </a:extLst>
          </p:cNvPr>
          <p:cNvPicPr>
            <a:picLocks noChangeAspect="1"/>
          </p:cNvPicPr>
          <p:nvPr userDrawn="1"/>
        </p:nvPicPr>
        <p:blipFill rotWithShape="1">
          <a:blip r:embed="rId4"/>
          <a:srcRect r="31106"/>
          <a:stretch/>
        </p:blipFill>
        <p:spPr>
          <a:xfrm>
            <a:off x="10151617" y="5638800"/>
            <a:ext cx="2040382" cy="1219200"/>
          </a:xfrm>
          <a:prstGeom prst="rect">
            <a:avLst/>
          </a:prstGeom>
        </p:spPr>
      </p:pic>
      <p:pic>
        <p:nvPicPr>
          <p:cNvPr id="8" name="PHẠM DUYÊN 6 - 9Slide.vn">
            <a:extLst>
              <a:ext uri="{FF2B5EF4-FFF2-40B4-BE49-F238E27FC236}">
                <a16:creationId xmlns:a16="http://schemas.microsoft.com/office/drawing/2014/main" id="{1DD0ACDB-A442-074D-DC37-E29D28CD49E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92026" y="499563"/>
            <a:ext cx="906488" cy="962486"/>
          </a:xfrm>
          <a:prstGeom prst="rect">
            <a:avLst/>
          </a:prstGeom>
        </p:spPr>
      </p:pic>
    </p:spTree>
    <p:extLst>
      <p:ext uri="{BB962C8B-B14F-4D97-AF65-F5344CB8AC3E}">
        <p14:creationId xmlns:p14="http://schemas.microsoft.com/office/powerpoint/2010/main" val="2528899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3D12D211-4E25-68F7-D2F9-949C0294EC5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id="{6BBD13BF-ABFA-5067-61E1-00822A7030A2}"/>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6" name="PHẠM DUYÊN 3 - 9Slide.vn">
            <a:extLst>
              <a:ext uri="{FF2B5EF4-FFF2-40B4-BE49-F238E27FC236}">
                <a16:creationId xmlns:a16="http://schemas.microsoft.com/office/drawing/2014/main" id="{EE53B38B-8EBA-8299-8435-4CC01A7F7F71}"/>
              </a:ext>
            </a:extLst>
          </p:cNvPr>
          <p:cNvGrpSpPr/>
          <p:nvPr userDrawn="1"/>
        </p:nvGrpSpPr>
        <p:grpSpPr>
          <a:xfrm>
            <a:off x="229520" y="215900"/>
            <a:ext cx="11732960" cy="6426200"/>
            <a:chOff x="730319" y="673100"/>
            <a:chExt cx="10731362" cy="5511800"/>
          </a:xfrm>
        </p:grpSpPr>
        <p:sp>
          <p:nvSpPr>
            <p:cNvPr id="7" name="Rectangle 6">
              <a:extLst>
                <a:ext uri="{FF2B5EF4-FFF2-40B4-BE49-F238E27FC236}">
                  <a16:creationId xmlns:a16="http://schemas.microsoft.com/office/drawing/2014/main" id="{537E7F31-C603-5984-E05C-441E8721A43F}"/>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id="{61725369-C1E0-2192-5EA3-BB9DB71EEAD9}"/>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HẠM DUYÊN 4 - 9Slide.vn">
            <a:extLst>
              <a:ext uri="{FF2B5EF4-FFF2-40B4-BE49-F238E27FC236}">
                <a16:creationId xmlns:a16="http://schemas.microsoft.com/office/drawing/2014/main" id="{D66CB40F-06FF-856F-C03A-A6A0078C1F28}"/>
              </a:ext>
            </a:extLst>
          </p:cNvPr>
          <p:cNvPicPr>
            <a:picLocks noChangeAspect="1"/>
          </p:cNvPicPr>
          <p:nvPr userDrawn="1"/>
        </p:nvPicPr>
        <p:blipFill>
          <a:blip r:embed="rId3"/>
          <a:srcRect/>
          <a:stretch>
            <a:fillRect/>
          </a:stretch>
        </p:blipFill>
        <p:spPr>
          <a:xfrm>
            <a:off x="0" y="4152774"/>
            <a:ext cx="5181599" cy="2705226"/>
          </a:xfrm>
          <a:prstGeom prst="rect">
            <a:avLst/>
          </a:prstGeom>
        </p:spPr>
      </p:pic>
      <p:pic>
        <p:nvPicPr>
          <p:cNvPr id="10" name="PHẠM DUYÊN 5 - 9Slide.vn">
            <a:extLst>
              <a:ext uri="{FF2B5EF4-FFF2-40B4-BE49-F238E27FC236}">
                <a16:creationId xmlns:a16="http://schemas.microsoft.com/office/drawing/2014/main" id="{289BFD2D-8811-3439-31E5-EB7D9BFBF5BA}"/>
              </a:ext>
            </a:extLst>
          </p:cNvPr>
          <p:cNvPicPr>
            <a:picLocks noChangeAspect="1"/>
          </p:cNvPicPr>
          <p:nvPr userDrawn="1"/>
        </p:nvPicPr>
        <p:blipFill rotWithShape="1">
          <a:blip r:embed="rId4"/>
          <a:srcRect r="31106"/>
          <a:stretch/>
        </p:blipFill>
        <p:spPr>
          <a:xfrm>
            <a:off x="8305800" y="4535859"/>
            <a:ext cx="3886199" cy="2322141"/>
          </a:xfrm>
          <a:prstGeom prst="rect">
            <a:avLst/>
          </a:prstGeom>
        </p:spPr>
      </p:pic>
    </p:spTree>
    <p:extLst>
      <p:ext uri="{BB962C8B-B14F-4D97-AF65-F5344CB8AC3E}">
        <p14:creationId xmlns:p14="http://schemas.microsoft.com/office/powerpoint/2010/main" val="40682793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HẠM DUYÊN 1 - 9Slide.vn">
            <a:extLst>
              <a:ext uri="{FF2B5EF4-FFF2-40B4-BE49-F238E27FC236}">
                <a16:creationId xmlns:a16="http://schemas.microsoft.com/office/drawing/2014/main" id="{F689B7F1-B3B9-7CE0-CD7D-92D2FCB253F3}"/>
              </a:ext>
            </a:extLst>
          </p:cNvPr>
          <p:cNvPicPr>
            <a:picLocks noChangeAspect="1"/>
          </p:cNvPicPr>
          <p:nvPr userDrawn="1"/>
        </p:nvPicPr>
        <p:blipFill>
          <a:blip r:embed="rId2"/>
          <a:srcRect/>
          <a:stretch>
            <a:fillRect/>
          </a:stretch>
        </p:blipFill>
        <p:spPr>
          <a:xfrm>
            <a:off x="0" y="3794730"/>
            <a:ext cx="5867399" cy="3063270"/>
          </a:xfrm>
          <a:prstGeom prst="rect">
            <a:avLst/>
          </a:prstGeom>
        </p:spPr>
      </p:pic>
      <p:pic>
        <p:nvPicPr>
          <p:cNvPr id="13" name="PHẠM DUYÊN 2 - 9Slide.vn">
            <a:extLst>
              <a:ext uri="{FF2B5EF4-FFF2-40B4-BE49-F238E27FC236}">
                <a16:creationId xmlns:a16="http://schemas.microsoft.com/office/drawing/2014/main" id="{691C6835-A846-4B28-06F2-7DC336DE0029}"/>
              </a:ext>
            </a:extLst>
          </p:cNvPr>
          <p:cNvPicPr>
            <a:picLocks noChangeAspect="1"/>
          </p:cNvPicPr>
          <p:nvPr userDrawn="1"/>
        </p:nvPicPr>
        <p:blipFill rotWithShape="1">
          <a:blip r:embed="rId3"/>
          <a:srcRect r="37813" b="5667"/>
          <a:stretch/>
        </p:blipFill>
        <p:spPr>
          <a:xfrm>
            <a:off x="9096829" y="4925169"/>
            <a:ext cx="3095171" cy="1932832"/>
          </a:xfrm>
          <a:prstGeom prst="rect">
            <a:avLst/>
          </a:prstGeom>
        </p:spPr>
      </p:pic>
      <p:pic>
        <p:nvPicPr>
          <p:cNvPr id="7" name="PHẠM DUYÊN 3 - 9Slide.vn">
            <a:extLst>
              <a:ext uri="{FF2B5EF4-FFF2-40B4-BE49-F238E27FC236}">
                <a16:creationId xmlns:a16="http://schemas.microsoft.com/office/drawing/2014/main" id="{DA97C1A2-33D0-94DB-B08D-E70ED283642A}"/>
              </a:ext>
            </a:extLst>
          </p:cNvPr>
          <p:cNvPicPr>
            <a:picLocks noChangeAspect="1"/>
          </p:cNvPicPr>
          <p:nvPr userDrawn="1"/>
        </p:nvPicPr>
        <p:blipFill>
          <a:blip r:embed="rId4"/>
          <a:stretch>
            <a:fillRect/>
          </a:stretch>
        </p:blipFill>
        <p:spPr>
          <a:xfrm>
            <a:off x="-1893396" y="-15875"/>
            <a:ext cx="1488308" cy="1717486"/>
          </a:xfrm>
          <a:prstGeom prst="rect">
            <a:avLst/>
          </a:prstGeom>
        </p:spPr>
      </p:pic>
      <p:pic>
        <p:nvPicPr>
          <p:cNvPr id="8" name="PHẠM DUYÊN 4 - 9Slide.vn">
            <a:extLst>
              <a:ext uri="{FF2B5EF4-FFF2-40B4-BE49-F238E27FC236}">
                <a16:creationId xmlns:a16="http://schemas.microsoft.com/office/drawing/2014/main" id="{DEC7888D-A892-FDB6-9259-FE1C0872B587}"/>
              </a:ext>
            </a:extLst>
          </p:cNvPr>
          <p:cNvPicPr>
            <a:picLocks noChangeAspect="1"/>
          </p:cNvPicPr>
          <p:nvPr userDrawn="1"/>
        </p:nvPicPr>
        <p:blipFill>
          <a:blip r:embed="rId4"/>
          <a:stretch>
            <a:fillRect/>
          </a:stretch>
        </p:blipFill>
        <p:spPr>
          <a:xfrm>
            <a:off x="-1893396" y="-15875"/>
            <a:ext cx="1488308" cy="1717486"/>
          </a:xfrm>
          <a:prstGeom prst="rect">
            <a:avLst/>
          </a:prstGeom>
        </p:spPr>
      </p:pic>
      <p:grpSp>
        <p:nvGrpSpPr>
          <p:cNvPr id="9" name="PHẠM DUYÊN 5 - 9Slide.vn">
            <a:extLst>
              <a:ext uri="{FF2B5EF4-FFF2-40B4-BE49-F238E27FC236}">
                <a16:creationId xmlns:a16="http://schemas.microsoft.com/office/drawing/2014/main" id="{1644028C-3CCF-36BF-EF0E-32AFAA444FC6}"/>
              </a:ext>
            </a:extLst>
          </p:cNvPr>
          <p:cNvGrpSpPr/>
          <p:nvPr userDrawn="1"/>
        </p:nvGrpSpPr>
        <p:grpSpPr>
          <a:xfrm>
            <a:off x="229520" y="215900"/>
            <a:ext cx="11732960" cy="6426200"/>
            <a:chOff x="730319" y="673100"/>
            <a:chExt cx="10731362" cy="5511800"/>
          </a:xfrm>
        </p:grpSpPr>
        <p:sp>
          <p:nvSpPr>
            <p:cNvPr id="10" name="Rectangle 9">
              <a:extLst>
                <a:ext uri="{FF2B5EF4-FFF2-40B4-BE49-F238E27FC236}">
                  <a16:creationId xmlns:a16="http://schemas.microsoft.com/office/drawing/2014/main" id="{52A27D74-DEF6-C932-4692-166CE6068647}"/>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8F0D70FA-AF61-FA7F-EA96-B55E927B6CBD}"/>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3356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917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HẠM DUYÊN">
            <a:extLst>
              <a:ext uri="{FF2B5EF4-FFF2-40B4-BE49-F238E27FC236}">
                <a16:creationId xmlns:a16="http://schemas.microsoft.com/office/drawing/2014/main" id="{C87D08CE-B9B3-4D3F-9373-E580F8C85BEC}"/>
              </a:ext>
            </a:extLst>
          </p:cNvPr>
          <p:cNvPicPr>
            <a:picLocks noChangeAspect="1"/>
          </p:cNvPicPr>
          <p:nvPr userDrawn="1"/>
        </p:nvPicPr>
        <p:blipFill>
          <a:blip r:embed="rId2"/>
          <a:stretch>
            <a:fillRect/>
          </a:stretch>
        </p:blipFill>
        <p:spPr>
          <a:xfrm>
            <a:off x="-11683019" y="2999195"/>
            <a:ext cx="810838" cy="859611"/>
          </a:xfrm>
          <a:prstGeom prst="rect">
            <a:avLst/>
          </a:prstGeom>
        </p:spPr>
      </p:pic>
      <p:pic>
        <p:nvPicPr>
          <p:cNvPr id="3" name="Picture 2">
            <a:extLst>
              <a:ext uri="{FF2B5EF4-FFF2-40B4-BE49-F238E27FC236}">
                <a16:creationId xmlns:a16="http://schemas.microsoft.com/office/drawing/2014/main" id="{8750D548-4EBF-48A5-9CA6-FCF7492A8A38}"/>
              </a:ext>
            </a:extLst>
          </p:cNvPr>
          <p:cNvPicPr>
            <a:picLocks noChangeAspect="1"/>
          </p:cNvPicPr>
          <p:nvPr userDrawn="1"/>
        </p:nvPicPr>
        <p:blipFill>
          <a:blip r:embed="rId2"/>
          <a:stretch>
            <a:fillRect/>
          </a:stretch>
        </p:blipFill>
        <p:spPr>
          <a:xfrm>
            <a:off x="5690581" y="13534721"/>
            <a:ext cx="810838" cy="859611"/>
          </a:xfrm>
          <a:prstGeom prst="rect">
            <a:avLst/>
          </a:prstGeom>
        </p:spPr>
      </p:pic>
      <p:pic>
        <p:nvPicPr>
          <p:cNvPr id="4" name="Picture 3">
            <a:extLst>
              <a:ext uri="{FF2B5EF4-FFF2-40B4-BE49-F238E27FC236}">
                <a16:creationId xmlns:a16="http://schemas.microsoft.com/office/drawing/2014/main" id="{10D14D6E-920E-49AD-9085-06A203C6C067}"/>
              </a:ext>
            </a:extLst>
          </p:cNvPr>
          <p:cNvPicPr>
            <a:picLocks noChangeAspect="1"/>
          </p:cNvPicPr>
          <p:nvPr userDrawn="1"/>
        </p:nvPicPr>
        <p:blipFill>
          <a:blip r:embed="rId2"/>
          <a:stretch>
            <a:fillRect/>
          </a:stretch>
        </p:blipFill>
        <p:spPr>
          <a:xfrm>
            <a:off x="23064181" y="2999195"/>
            <a:ext cx="810838" cy="859611"/>
          </a:xfrm>
          <a:prstGeom prst="rect">
            <a:avLst/>
          </a:prstGeom>
        </p:spPr>
      </p:pic>
      <p:pic>
        <p:nvPicPr>
          <p:cNvPr id="5" name="Picture 4">
            <a:extLst>
              <a:ext uri="{FF2B5EF4-FFF2-40B4-BE49-F238E27FC236}">
                <a16:creationId xmlns:a16="http://schemas.microsoft.com/office/drawing/2014/main" id="{D67BF64B-73CA-4FBA-8E89-4B9C8146CF05}"/>
              </a:ext>
            </a:extLst>
          </p:cNvPr>
          <p:cNvPicPr>
            <a:picLocks noChangeAspect="1"/>
          </p:cNvPicPr>
          <p:nvPr userDrawn="1"/>
        </p:nvPicPr>
        <p:blipFill>
          <a:blip r:embed="rId2"/>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4292814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id="{1C30AB8C-B750-F19F-9494-4530EA46AFAE}"/>
              </a:ext>
            </a:extLst>
          </p:cNvPr>
          <p:cNvSpPr/>
          <p:nvPr userDrawn="1"/>
        </p:nvSpPr>
        <p:spPr>
          <a:xfrm>
            <a:off x="687514" y="4296194"/>
            <a:ext cx="7161086" cy="2004203"/>
          </a:xfrm>
          <a:prstGeom prst="rect">
            <a:avLst/>
          </a:prstGeom>
          <a:noFill/>
          <a:effectLst/>
        </p:spPr>
        <p:txBody>
          <a:bodyPr wrap="square" lIns="91440" tIns="45720" rIns="91440" bIns="45720">
            <a:spAutoFit/>
          </a:bodyPr>
          <a:lstStyle/>
          <a:p>
            <a:pPr algn="ctr">
              <a:lnSpc>
                <a:spcPct val="118000"/>
              </a:lnSpc>
            </a:pPr>
            <a:r>
              <a:rPr lang="en-US" sz="11500" b="1" spc="200">
                <a:ln w="41275" cap="rnd" cmpd="thinThick">
                  <a:solidFill>
                    <a:prstClr val="white"/>
                  </a:solidFill>
                </a:ln>
                <a:gradFill>
                  <a:gsLst>
                    <a:gs pos="66000">
                      <a:srgbClr val="284D6E"/>
                    </a:gs>
                    <a:gs pos="41000">
                      <a:srgbClr val="689BC8"/>
                    </a:gs>
                  </a:gsLst>
                  <a:lin ang="5400000" scaled="1"/>
                </a:gradFill>
                <a:effectLst>
                  <a:outerShdw blurRad="50800" dist="38100" dir="2700000" algn="tl"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rPr>
              <a:t>Kết luận</a:t>
            </a:r>
            <a:endParaRPr lang="en-US" sz="9600" b="1" spc="200" dirty="0">
              <a:ln w="41275" cap="rnd" cmpd="thinThick">
                <a:solidFill>
                  <a:prstClr val="white"/>
                </a:solidFill>
              </a:ln>
              <a:gradFill>
                <a:gsLst>
                  <a:gs pos="66000">
                    <a:srgbClr val="284D6E"/>
                  </a:gs>
                  <a:gs pos="41000">
                    <a:srgbClr val="689BC8"/>
                  </a:gs>
                </a:gsLst>
                <a:lin ang="5400000" scaled="1"/>
              </a:gradFill>
              <a:effectLst>
                <a:outerShdw blurRad="50800" dist="38100" dir="16200000"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endParaRPr>
          </a:p>
        </p:txBody>
      </p:sp>
      <p:sp>
        <p:nvSpPr>
          <p:cNvPr id="8" name="PHẠM DUYÊN 2 - 9Slide.vn">
            <a:extLst>
              <a:ext uri="{FF2B5EF4-FFF2-40B4-BE49-F238E27FC236}">
                <a16:creationId xmlns:a16="http://schemas.microsoft.com/office/drawing/2014/main" id="{21F790E0-0337-E005-D3BE-4A8C17563B14}"/>
              </a:ext>
            </a:extLst>
          </p:cNvPr>
          <p:cNvSpPr/>
          <p:nvPr userDrawn="1"/>
        </p:nvSpPr>
        <p:spPr>
          <a:xfrm>
            <a:off x="14968" y="739348"/>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defRPr/>
            </a:pPr>
            <a:r>
              <a:rPr lang="en-US" sz="360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rPr>
              <a:t>TOÁN 3</a:t>
            </a:r>
            <a:endParaRPr lang="en-US" sz="3600" dirty="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endParaRPr>
          </a:p>
        </p:txBody>
      </p:sp>
      <p:sp>
        <p:nvSpPr>
          <p:cNvPr id="4" name="PHẠM DUYÊN 3 - 9Slide.vn">
            <a:extLst>
              <a:ext uri="{FF2B5EF4-FFF2-40B4-BE49-F238E27FC236}">
                <a16:creationId xmlns:a16="http://schemas.microsoft.com/office/drawing/2014/main" id="{889729AD-2D08-00EB-050B-23B8C50A80DB}"/>
              </a:ext>
            </a:extLst>
          </p:cNvPr>
          <p:cNvSpPr txBox="1"/>
          <p:nvPr userDrawn="1"/>
        </p:nvSpPr>
        <p:spPr>
          <a:xfrm>
            <a:off x="1181100" y="2306320"/>
            <a:ext cx="9829799" cy="2286139"/>
          </a:xfrm>
          <a:prstGeom prst="rect">
            <a:avLst/>
          </a:prstGeom>
          <a:noFill/>
        </p:spPr>
        <p:txBody>
          <a:bodyPr wrap="square" rtlCol="0">
            <a:spAutoFit/>
          </a:bodyPr>
          <a:lstStyle/>
          <a:p>
            <a:pPr algn="ctr">
              <a:lnSpc>
                <a:spcPct val="126000"/>
              </a:lnSpc>
            </a:pP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Nhân số có bốn chữ số</a:t>
            </a:r>
            <a:b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b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với số có một chữ số</a:t>
            </a:r>
          </a:p>
        </p:txBody>
      </p:sp>
      <p:sp>
        <p:nvSpPr>
          <p:cNvPr id="7" name="PHẠM DUYÊN 4 - 9Slide.vn">
            <a:extLst>
              <a:ext uri="{FF2B5EF4-FFF2-40B4-BE49-F238E27FC236}">
                <a16:creationId xmlns:a16="http://schemas.microsoft.com/office/drawing/2014/main" id="{55FD26BD-1795-32F7-C7DA-01F606E519E8}"/>
              </a:ext>
            </a:extLst>
          </p:cNvPr>
          <p:cNvSpPr txBox="1"/>
          <p:nvPr userDrawn="1"/>
        </p:nvSpPr>
        <p:spPr>
          <a:xfrm>
            <a:off x="4419600" y="736660"/>
            <a:ext cx="3991157" cy="156966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600" spc="320">
                <a:ln w="50800" cmpd="thickThin">
                  <a:solidFill>
                    <a:prstClr val="white"/>
                  </a:solidFill>
                </a:ln>
                <a:solidFill>
                  <a:srgbClr val="F67322"/>
                </a:solidFill>
                <a:effectLst>
                  <a:glow rad="63500">
                    <a:prstClr val="white">
                      <a:alpha val="40000"/>
                    </a:prstClr>
                  </a:glow>
                  <a:outerShdw blurRad="165100" dist="139700" dir="2640000" algn="tl" rotWithShape="0">
                    <a:srgbClr val="E18D7F">
                      <a:alpha val="40000"/>
                    </a:srgbClr>
                  </a:outerShdw>
                </a:effectLst>
                <a:latin typeface="UTM Showcard" panose="02040603050506020204" pitchFamily="18" charset="0"/>
              </a:rPr>
              <a:t>BÀI 56</a:t>
            </a:r>
          </a:p>
        </p:txBody>
      </p:sp>
      <p:sp>
        <p:nvSpPr>
          <p:cNvPr id="2" name="PHẠM DUYÊN 5 - 9Slide.vn">
            <a:extLst>
              <a:ext uri="{FF2B5EF4-FFF2-40B4-BE49-F238E27FC236}">
                <a16:creationId xmlns:a16="http://schemas.microsoft.com/office/drawing/2014/main" id="{F40AA662-157B-0A67-C595-EB80ED97DED2}"/>
              </a:ext>
            </a:extLst>
          </p:cNvPr>
          <p:cNvSpPr txBox="1"/>
          <p:nvPr userDrawn="1"/>
        </p:nvSpPr>
        <p:spPr>
          <a:xfrm>
            <a:off x="4681472" y="0"/>
            <a:ext cx="2140331"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spc="160">
                <a:ln w="38100" cmpd="thickThin">
                  <a:solidFill>
                    <a:prstClr val="white"/>
                  </a:solidFill>
                </a:ln>
                <a:solidFill>
                  <a:srgbClr val="278174"/>
                </a:solidFill>
                <a:effectLst>
                  <a:glow rad="63500">
                    <a:prstClr val="white">
                      <a:alpha val="40000"/>
                    </a:prstClr>
                  </a:glow>
                  <a:outerShdw blurRad="165100" dist="139700" dir="2640000" algn="tl" rotWithShape="0">
                    <a:srgbClr val="F8C3D2">
                      <a:alpha val="40000"/>
                    </a:srgbClr>
                  </a:outerShdw>
                </a:effectLst>
                <a:latin typeface="UTM Sharnay" panose="02040603050506020204" pitchFamily="18" charset="0"/>
              </a:rPr>
              <a:t>Lưu ý</a:t>
            </a:r>
          </a:p>
        </p:txBody>
      </p:sp>
    </p:spTree>
    <p:extLst>
      <p:ext uri="{BB962C8B-B14F-4D97-AF65-F5344CB8AC3E}">
        <p14:creationId xmlns:p14="http://schemas.microsoft.com/office/powerpoint/2010/main" val="112794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74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400" fill="hold"/>
                                            <p:tgtEl>
                                              <p:spTgt spid="2"/>
                                            </p:tgtEl>
                                            <p:attrNameLst>
                                              <p:attrName>ppt_x</p:attrName>
                                            </p:attrNameLst>
                                          </p:cBhvr>
                                          <p:tavLst>
                                            <p:tav tm="0">
                                              <p:val>
                                                <p:strVal val="#ppt_x"/>
                                              </p:val>
                                            </p:tav>
                                            <p:tav tm="100000">
                                              <p:val>
                                                <p:strVal val="#ppt_x"/>
                                              </p:val>
                                            </p:tav>
                                          </p:tavLst>
                                        </p:anim>
                                        <p:anim calcmode="lin" valueType="num">
                                          <p:cBhvr additive="base">
                                            <p:cTn id="21" dur="24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62FE-0913-26EC-4CE6-1F9789303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E86E4E-A666-03A9-6D38-1CFBB189F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92F76E-9550-9B3D-1451-57B4F733CB7D}"/>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F4956A-DE50-838C-37F2-14011F2287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0C1084-531E-484E-8322-EBE6AC3BC20E}"/>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513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ACA8-4012-7D03-1A34-2C2972FCE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AB755-C583-C803-9831-BDF286F19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3BDB2-E5C8-73D7-083B-74FDCA6AEAE4}"/>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2A1E0D-C251-C3FF-DFFE-376DBA5C0E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E387BC-6CFF-3ECE-62E6-050D9FF4A7E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11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2"/>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5"/>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6"/>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1"/>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1"/>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1"/>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1"/>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1"/>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1"/>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1"/>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90A6-A397-BDBB-6D34-A49AB2AD3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4C3B58-ED07-E025-0375-51F8FA78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B65B4-DDC8-12C6-1FC0-31ECC5DF4D8C}"/>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8515B1-731C-9432-41D8-48E27EFCC4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DB798-F943-1C4B-130B-A66BD2D36885}"/>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30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3F7B-23E8-9341-2A31-72F8A3ABD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9F930-C669-903D-28CB-0F863FCAE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55EBC-53DD-6A1F-8DFB-F6292FD55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54E1A-BA94-AB37-C202-CDA98943BDD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9B0-837B-F1A0-3539-94085BF9116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B334D7-86DC-DC35-0650-C6AB0CC38C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60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E8DE-5979-6156-FA25-77B51151E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C028D-40E7-F413-DB74-491CDE20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1158E-42F6-A33E-8398-64215936E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47BA1-64CE-1F26-2A9D-C9948383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7CAB0-B5DB-C478-E0C7-A11D98214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E2E40-5D04-8E3C-8FD3-4B968CFFB97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54970A-47B2-0324-C69B-544DE1D2B1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97BBB4E-A823-B8DB-D5DD-D795346D972A}"/>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33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DD83-B030-E963-0B8C-E3A47F025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CFE27-2856-B514-CC1B-94D29D8311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BA0A268-398D-30F7-4A38-858A7FB851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0E0FE1D-2C8A-5816-67C3-EF2153AA865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653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E5FED-3361-5909-8C45-89689D177D8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2435DD-965D-4259-BDC1-052AAEADE7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B5E01A-DAEB-0638-40F5-949B5562A4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938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3C86-211B-0B7A-6113-3CCB13E41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D79593-2BCB-5498-FBE4-C51474B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3BAE8-770B-FCE9-80C7-6C2300012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EF8FB-EFD0-ED5C-4166-829FDB277605}"/>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2A0DB4F-F759-2DBA-4454-590AA5B49B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25986FB-BEF2-C30C-654F-1EA1CA75311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6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B881-DE68-1270-3B9E-77352CD0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42BFE-1C42-802D-5155-B7DBFD8CD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A3388-FE44-AF22-B34D-8395B605D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1F386-7D97-5D06-24EA-AF9D9D27712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935D03F-F0FE-DF06-14E3-358959FAFF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CBC480-77CC-F0B6-F761-CA6C26B0BA69}"/>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59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06B9-76AD-D838-DBEF-E290DB7B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BAC525-F15E-3B9A-9188-59DB13AA0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B4866-7B1F-2EBE-58B3-7E3BD378AC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435D8F-D64B-6374-37CD-E2F4BBF63F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D70964-5680-8815-B4E3-6D8B5A1D630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44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67E1A-C498-8639-8D6B-4AD34A55E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57B21-3DE2-50A6-DB6B-9D59636CD9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43EE9-B9F1-557A-B91C-F9C89445984E}"/>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6A737F-969E-A58B-012A-75E5141CE0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0A75B0-4939-2B86-3505-88158D7F2B4B}"/>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78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7C63148F-4BC8-E70F-0F16-AD19EF5BEFEB}"/>
              </a:ext>
            </a:extLst>
          </p:cNvPr>
          <p:cNvPicPr>
            <a:picLocks noChangeAspect="1"/>
          </p:cNvPicPr>
          <p:nvPr/>
        </p:nvPicPr>
        <p:blipFill>
          <a:blip r:embed="rId2">
            <a:alphaModFix amt="48000"/>
          </a:blip>
          <a:srcRect/>
          <a:stretch>
            <a:fillRect/>
          </a:stretch>
        </p:blipFill>
        <p:spPr>
          <a:xfrm>
            <a:off x="11465" y="9577"/>
            <a:ext cx="12180535" cy="6851551"/>
          </a:xfrm>
          <a:prstGeom prst="rect">
            <a:avLst/>
          </a:prstGeom>
        </p:spPr>
      </p:pic>
      <p:pic>
        <p:nvPicPr>
          <p:cNvPr id="5" name="PHẠM DUYÊN 2 - 9Slide.vn">
            <a:extLst>
              <a:ext uri="{FF2B5EF4-FFF2-40B4-BE49-F238E27FC236}">
                <a16:creationId xmlns:a16="http://schemas.microsoft.com/office/drawing/2014/main" id="{D1B62F0E-EAB2-65B4-5E31-A2E50E3CB53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F2361E2B-30B8-DA40-0C4B-F71614456A1E}"/>
              </a:ext>
            </a:extLst>
          </p:cNvPr>
          <p:cNvPicPr>
            <a:picLocks noChangeAspect="1"/>
          </p:cNvPicPr>
          <p:nvPr/>
        </p:nvPicPr>
        <p:blipFill>
          <a:blip r:embed="rId5"/>
          <a:srcRect/>
          <a:stretch>
            <a:fillRect/>
          </a:stretch>
        </p:blipFill>
        <p:spPr>
          <a:xfrm>
            <a:off x="4817024" y="3757002"/>
            <a:ext cx="2369999" cy="1564199"/>
          </a:xfrm>
          <a:prstGeom prst="rect">
            <a:avLst/>
          </a:prstGeom>
        </p:spPr>
      </p:pic>
      <p:pic>
        <p:nvPicPr>
          <p:cNvPr id="7" name="PHẠM DUYÊN 4 - 9Slide.vn">
            <a:extLst>
              <a:ext uri="{FF2B5EF4-FFF2-40B4-BE49-F238E27FC236}">
                <a16:creationId xmlns:a16="http://schemas.microsoft.com/office/drawing/2014/main" id="{28B68AB5-23BA-1681-EE98-0099DD4ABF0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7713" y="4482651"/>
            <a:ext cx="2216211" cy="2216211"/>
          </a:xfrm>
          <a:prstGeom prst="rect">
            <a:avLst/>
          </a:prstGeom>
        </p:spPr>
      </p:pic>
      <p:pic>
        <p:nvPicPr>
          <p:cNvPr id="8" name="PHẠM DUYÊN 5 - 9Slide.vn">
            <a:extLst>
              <a:ext uri="{FF2B5EF4-FFF2-40B4-BE49-F238E27FC236}">
                <a16:creationId xmlns:a16="http://schemas.microsoft.com/office/drawing/2014/main" id="{C2236389-9146-1819-EDD5-5D88997165DB}"/>
              </a:ext>
            </a:extLst>
          </p:cNvPr>
          <p:cNvPicPr>
            <a:picLocks noChangeAspect="1"/>
          </p:cNvPicPr>
          <p:nvPr/>
        </p:nvPicPr>
        <p:blipFill>
          <a:blip r:embed="rId8"/>
          <a:srcRect/>
          <a:stretch>
            <a:fillRect/>
          </a:stretch>
        </p:blipFill>
        <p:spPr>
          <a:xfrm>
            <a:off x="7403431" y="5180770"/>
            <a:ext cx="819974" cy="819974"/>
          </a:xfrm>
          <a:prstGeom prst="rect">
            <a:avLst/>
          </a:prstGeom>
        </p:spPr>
      </p:pic>
      <p:pic>
        <p:nvPicPr>
          <p:cNvPr id="9" name="PHẠM DUYÊN 6 - 9Slide.vn">
            <a:extLst>
              <a:ext uri="{FF2B5EF4-FFF2-40B4-BE49-F238E27FC236}">
                <a16:creationId xmlns:a16="http://schemas.microsoft.com/office/drawing/2014/main" id="{0AFB92EB-511B-5647-2393-29A289FA5257}"/>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49223"/>
          <a:stretch/>
        </p:blipFill>
        <p:spPr>
          <a:xfrm>
            <a:off x="3213445" y="6040230"/>
            <a:ext cx="1774935" cy="830474"/>
          </a:xfrm>
          <a:prstGeom prst="rect">
            <a:avLst/>
          </a:prstGeom>
        </p:spPr>
      </p:pic>
      <p:pic>
        <p:nvPicPr>
          <p:cNvPr id="10" name="PHẠM DUYÊN 7 - 9Slide.vn">
            <a:extLst>
              <a:ext uri="{FF2B5EF4-FFF2-40B4-BE49-F238E27FC236}">
                <a16:creationId xmlns:a16="http://schemas.microsoft.com/office/drawing/2014/main" id="{6EF59BAA-96B2-9DA1-5266-88198FE6F21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885715" y="4914086"/>
            <a:ext cx="1943914" cy="1943914"/>
          </a:xfrm>
          <a:prstGeom prst="rect">
            <a:avLst/>
          </a:prstGeom>
        </p:spPr>
      </p:pic>
      <p:pic>
        <p:nvPicPr>
          <p:cNvPr id="11" name="PHẠM DUYÊN 8 - 9Slide.vn">
            <a:extLst>
              <a:ext uri="{FF2B5EF4-FFF2-40B4-BE49-F238E27FC236}">
                <a16:creationId xmlns:a16="http://schemas.microsoft.com/office/drawing/2014/main" id="{07738861-55F1-8BBA-5E4E-62987C006D6A}"/>
              </a:ext>
            </a:extLst>
          </p:cNvPr>
          <p:cNvPicPr>
            <a:picLocks noChangeAspect="1"/>
          </p:cNvPicPr>
          <p:nvPr/>
        </p:nvPicPr>
        <p:blipFill rotWithShape="1">
          <a:blip r:embed="rId13"/>
          <a:srcRect l="20241" t="22278"/>
          <a:stretch/>
        </p:blipFill>
        <p:spPr>
          <a:xfrm>
            <a:off x="0" y="-1"/>
            <a:ext cx="1254490" cy="1222467"/>
          </a:xfrm>
          <a:prstGeom prst="rect">
            <a:avLst/>
          </a:prstGeom>
        </p:spPr>
      </p:pic>
      <p:pic>
        <p:nvPicPr>
          <p:cNvPr id="12" name="PHẠM DUYÊN 9 - 9Slide.vn">
            <a:extLst>
              <a:ext uri="{FF2B5EF4-FFF2-40B4-BE49-F238E27FC236}">
                <a16:creationId xmlns:a16="http://schemas.microsoft.com/office/drawing/2014/main" id="{D33BC575-E7BB-596A-6917-E2A30A361DAA}"/>
              </a:ext>
            </a:extLst>
          </p:cNvPr>
          <p:cNvPicPr>
            <a:picLocks noChangeAspect="1"/>
          </p:cNvPicPr>
          <p:nvPr/>
        </p:nvPicPr>
        <p:blipFill rotWithShape="1">
          <a:blip r:embed="rId13"/>
          <a:srcRect t="16597"/>
          <a:stretch/>
        </p:blipFill>
        <p:spPr>
          <a:xfrm>
            <a:off x="6096000" y="-12704"/>
            <a:ext cx="618695" cy="516006"/>
          </a:xfrm>
          <a:prstGeom prst="rect">
            <a:avLst/>
          </a:prstGeom>
        </p:spPr>
      </p:pic>
      <p:pic>
        <p:nvPicPr>
          <p:cNvPr id="13" name="PHẠM DUYÊN 10 - 9Slide.vn">
            <a:extLst>
              <a:ext uri="{FF2B5EF4-FFF2-40B4-BE49-F238E27FC236}">
                <a16:creationId xmlns:a16="http://schemas.microsoft.com/office/drawing/2014/main" id="{09D0C8E6-93E9-2275-A0F4-A9508CD8C426}"/>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566652A-7582-DAD1-23F2-02F984E5EA7A}"/>
              </a:ext>
            </a:extLst>
          </p:cNvPr>
          <p:cNvPicPr>
            <a:picLocks noChangeAspect="1"/>
          </p:cNvPicPr>
          <p:nvPr/>
        </p:nvPicPr>
        <p:blipFill>
          <a:blip r:embed="rId8"/>
          <a:srcRect/>
          <a:stretch>
            <a:fillRect/>
          </a:stretch>
        </p:blipFill>
        <p:spPr>
          <a:xfrm>
            <a:off x="3419251" y="685801"/>
            <a:ext cx="309347" cy="309347"/>
          </a:xfrm>
          <a:prstGeom prst="rect">
            <a:avLst/>
          </a:prstGeom>
        </p:spPr>
      </p:pic>
      <p:pic>
        <p:nvPicPr>
          <p:cNvPr id="15" name="PHẠM DUYÊN 12 - 9Slide.vn">
            <a:extLst>
              <a:ext uri="{FF2B5EF4-FFF2-40B4-BE49-F238E27FC236}">
                <a16:creationId xmlns:a16="http://schemas.microsoft.com/office/drawing/2014/main" id="{34A2BF87-3EF1-A563-FFF9-C506FDBC2204}"/>
              </a:ext>
            </a:extLst>
          </p:cNvPr>
          <p:cNvPicPr>
            <a:picLocks noChangeAspect="1"/>
          </p:cNvPicPr>
          <p:nvPr/>
        </p:nvPicPr>
        <p:blipFill>
          <a:blip r:embed="rId8"/>
          <a:srcRect/>
          <a:stretch>
            <a:fillRect/>
          </a:stretch>
        </p:blipFill>
        <p:spPr>
          <a:xfrm>
            <a:off x="10529670" y="2847557"/>
            <a:ext cx="328001" cy="328001"/>
          </a:xfrm>
          <a:prstGeom prst="rect">
            <a:avLst/>
          </a:prstGeom>
        </p:spPr>
      </p:pic>
      <p:pic>
        <p:nvPicPr>
          <p:cNvPr id="16" name="PHẠM DUYÊN 13 - 9Slide.vn">
            <a:extLst>
              <a:ext uri="{FF2B5EF4-FFF2-40B4-BE49-F238E27FC236}">
                <a16:creationId xmlns:a16="http://schemas.microsoft.com/office/drawing/2014/main" id="{936B37BB-F253-C25E-027B-1300A7E435AB}"/>
              </a:ext>
            </a:extLst>
          </p:cNvPr>
          <p:cNvPicPr>
            <a:picLocks noChangeAspect="1"/>
          </p:cNvPicPr>
          <p:nvPr/>
        </p:nvPicPr>
        <p:blipFill>
          <a:blip r:embed="rId13"/>
          <a:srcRect/>
          <a:stretch>
            <a:fillRect/>
          </a:stretch>
        </p:blipFill>
        <p:spPr>
          <a:xfrm>
            <a:off x="3728598" y="4394355"/>
            <a:ext cx="372315" cy="372315"/>
          </a:xfrm>
          <a:prstGeom prst="rect">
            <a:avLst/>
          </a:prstGeom>
        </p:spPr>
      </p:pic>
      <p:pic>
        <p:nvPicPr>
          <p:cNvPr id="20" name="PHẠM DUYÊN 14 - 9Slide.vn">
            <a:extLst>
              <a:ext uri="{FF2B5EF4-FFF2-40B4-BE49-F238E27FC236}">
                <a16:creationId xmlns:a16="http://schemas.microsoft.com/office/drawing/2014/main" id="{9E385C06-F9CC-C515-E3AB-E89AEAADA3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45382" y="0"/>
            <a:ext cx="1320053" cy="585774"/>
          </a:xfrm>
          <a:prstGeom prst="rect">
            <a:avLst/>
          </a:prstGeom>
        </p:spPr>
      </p:pic>
      <p:pic>
        <p:nvPicPr>
          <p:cNvPr id="21" name="PHẠM DUYÊN 15 - 9Slide.vn">
            <a:extLst>
              <a:ext uri="{FF2B5EF4-FFF2-40B4-BE49-F238E27FC236}">
                <a16:creationId xmlns:a16="http://schemas.microsoft.com/office/drawing/2014/main" id="{8DA879F8-0A86-3320-226A-84FCB7BF28FF}"/>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282EB8F4-2E48-5F12-16E4-72BD75EA1775}"/>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813418" y="6000744"/>
            <a:ext cx="792137" cy="790157"/>
          </a:xfrm>
          <a:prstGeom prst="rect">
            <a:avLst/>
          </a:prstGeom>
        </p:spPr>
      </p:pic>
      <p:pic>
        <p:nvPicPr>
          <p:cNvPr id="23" name="PHẠM DUYÊN 17 - 9Slide.vn">
            <a:extLst>
              <a:ext uri="{FF2B5EF4-FFF2-40B4-BE49-F238E27FC236}">
                <a16:creationId xmlns:a16="http://schemas.microsoft.com/office/drawing/2014/main" id="{45AFAB53-D0AB-CC16-BE78-E728DC7CF25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626274" y="2191577"/>
            <a:ext cx="539005" cy="693253"/>
          </a:xfrm>
          <a:prstGeom prst="rect">
            <a:avLst/>
          </a:prstGeom>
        </p:spPr>
      </p:pic>
      <p:pic>
        <p:nvPicPr>
          <p:cNvPr id="24" name="PHẠM DUYÊN 18 - 9Slide.vn">
            <a:extLst>
              <a:ext uri="{FF2B5EF4-FFF2-40B4-BE49-F238E27FC236}">
                <a16:creationId xmlns:a16="http://schemas.microsoft.com/office/drawing/2014/main" id="{F3367051-58FB-1848-60DF-C0D690A698BB}"/>
              </a:ext>
            </a:extLst>
          </p:cNvPr>
          <p:cNvPicPr>
            <a:picLocks noChangeAspect="1"/>
          </p:cNvPicPr>
          <p:nvPr/>
        </p:nvPicPr>
        <p:blipFill>
          <a:blip r:embed="rId21"/>
          <a:srcRect/>
          <a:stretch>
            <a:fillRect/>
          </a:stretch>
        </p:blipFill>
        <p:spPr>
          <a:xfrm>
            <a:off x="9140716" y="349943"/>
            <a:ext cx="744999" cy="745846"/>
          </a:xfrm>
          <a:prstGeom prst="rect">
            <a:avLst/>
          </a:prstGeom>
        </p:spPr>
      </p:pic>
      <p:pic>
        <p:nvPicPr>
          <p:cNvPr id="25" name="PHẠM DUYÊN 19 - 9Slide.vn">
            <a:extLst>
              <a:ext uri="{FF2B5EF4-FFF2-40B4-BE49-F238E27FC236}">
                <a16:creationId xmlns:a16="http://schemas.microsoft.com/office/drawing/2014/main" id="{D16B673B-BE0E-6299-45FC-69AFD3C6008E}"/>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231418" y="5321201"/>
            <a:ext cx="596506" cy="591286"/>
          </a:xfrm>
          <a:prstGeom prst="rect">
            <a:avLst/>
          </a:prstGeom>
        </p:spPr>
      </p:pic>
      <p:pic>
        <p:nvPicPr>
          <p:cNvPr id="26" name="PHẠM DUYÊN 20 - 9Slide.vn">
            <a:extLst>
              <a:ext uri="{FF2B5EF4-FFF2-40B4-BE49-F238E27FC236}">
                <a16:creationId xmlns:a16="http://schemas.microsoft.com/office/drawing/2014/main" id="{B835C99C-4FF7-442D-EC81-82FB9585792E}"/>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892027">
            <a:off x="10901888" y="5876557"/>
            <a:ext cx="596506" cy="591286"/>
          </a:xfrm>
          <a:prstGeom prst="rect">
            <a:avLst/>
          </a:prstGeom>
        </p:spPr>
      </p:pic>
      <p:pic>
        <p:nvPicPr>
          <p:cNvPr id="27" name="PHẠM DUYÊN 21 - 9Slide.vn">
            <a:extLst>
              <a:ext uri="{FF2B5EF4-FFF2-40B4-BE49-F238E27FC236}">
                <a16:creationId xmlns:a16="http://schemas.microsoft.com/office/drawing/2014/main" id="{3F0B0FCD-3B0F-CF72-269E-1C2A47C3A756}"/>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02404" y="240415"/>
            <a:ext cx="982051" cy="982051"/>
          </a:xfrm>
          <a:prstGeom prst="rect">
            <a:avLst/>
          </a:prstGeom>
        </p:spPr>
      </p:pic>
      <p:pic>
        <p:nvPicPr>
          <p:cNvPr id="28" name="PHẠM DUYÊN 22 - 9Slide.vn">
            <a:extLst>
              <a:ext uri="{FF2B5EF4-FFF2-40B4-BE49-F238E27FC236}">
                <a16:creationId xmlns:a16="http://schemas.microsoft.com/office/drawing/2014/main" id="{45EAAE73-660E-F850-A5B8-1A4507C2D5DA}"/>
              </a:ext>
            </a:extLst>
          </p:cNvPr>
          <p:cNvPicPr>
            <a:picLocks noChangeAspect="1"/>
          </p:cNvPicPr>
          <p:nvPr/>
        </p:nvPicPr>
        <p:blipFill rotWithShape="1">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39767"/>
          <a:stretch/>
        </p:blipFill>
        <p:spPr>
          <a:xfrm>
            <a:off x="10857672" y="0"/>
            <a:ext cx="1320054" cy="2191577"/>
          </a:xfrm>
          <a:prstGeom prst="rect">
            <a:avLst/>
          </a:prstGeom>
        </p:spPr>
      </p:pic>
      <p:pic>
        <p:nvPicPr>
          <p:cNvPr id="29" name="PHẠM DUYÊN 23 - 9Slide.vn">
            <a:extLst>
              <a:ext uri="{FF2B5EF4-FFF2-40B4-BE49-F238E27FC236}">
                <a16:creationId xmlns:a16="http://schemas.microsoft.com/office/drawing/2014/main" id="{A18CE46E-3C19-961B-509D-A02C3E44416F}"/>
              </a:ext>
            </a:extLst>
          </p:cNvPr>
          <p:cNvPicPr>
            <a:picLocks noChangeAspect="1"/>
          </p:cNvPicPr>
          <p:nvPr/>
        </p:nvPicPr>
        <p:blipFill rotWithShape="1">
          <a:blip r:embed="rId27"/>
          <a:srcRect l="20120"/>
          <a:stretch/>
        </p:blipFill>
        <p:spPr>
          <a:xfrm>
            <a:off x="-1796" y="5034541"/>
            <a:ext cx="1143609" cy="1361281"/>
          </a:xfrm>
          <a:prstGeom prst="rect">
            <a:avLst/>
          </a:prstGeom>
        </p:spPr>
      </p:pic>
      <p:pic>
        <p:nvPicPr>
          <p:cNvPr id="30" name="PHẠM DUYÊN 24 - 9Slide.vn">
            <a:extLst>
              <a:ext uri="{FF2B5EF4-FFF2-40B4-BE49-F238E27FC236}">
                <a16:creationId xmlns:a16="http://schemas.microsoft.com/office/drawing/2014/main" id="{16BBDA18-12E4-F96B-98BB-AC02A1AE14B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0970" y="-10388"/>
            <a:ext cx="12170061" cy="6878776"/>
          </a:xfrm>
          <a:prstGeom prst="rect">
            <a:avLst/>
          </a:prstGeom>
        </p:spPr>
      </p:pic>
      <p:sp>
        <p:nvSpPr>
          <p:cNvPr id="31" name="PHẠM DUYÊN 25 - 9Slide.vn">
            <a:extLst>
              <a:ext uri="{FF2B5EF4-FFF2-40B4-BE49-F238E27FC236}">
                <a16:creationId xmlns:a16="http://schemas.microsoft.com/office/drawing/2014/main" id="{ABA85BA8-623C-CC48-DB16-CE7A4968D40B}"/>
              </a:ext>
            </a:extLst>
          </p:cNvPr>
          <p:cNvSpPr/>
          <p:nvPr/>
        </p:nvSpPr>
        <p:spPr>
          <a:xfrm>
            <a:off x="298616" y="243037"/>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3964258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53429B43-A07C-AD76-2672-C2A5C4FB8650}"/>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33010F0A-56AF-CAE9-09FA-5A0CDD465AC6}"/>
              </a:ext>
            </a:extLst>
          </p:cNvPr>
          <p:cNvPicPr>
            <a:picLocks noChangeAspect="1"/>
          </p:cNvPicPr>
          <p:nvPr/>
        </p:nvPicPr>
        <p:blipFill>
          <a:blip r:embed="rId2">
            <a:alphaModFix amt="48000"/>
          </a:blip>
          <a:srcRect/>
          <a:stretch>
            <a:fillRect/>
          </a:stretch>
        </p:blipFill>
        <p:spPr>
          <a:xfrm>
            <a:off x="11465" y="9577"/>
            <a:ext cx="12180535" cy="6851551"/>
          </a:xfrm>
          <a:prstGeom prst="rect">
            <a:avLst/>
          </a:prstGeom>
        </p:spPr>
      </p:pic>
      <p:pic>
        <p:nvPicPr>
          <p:cNvPr id="5" name="PHẠM DUYÊN 2 - 9Slide.vn">
            <a:extLst>
              <a:ext uri="{FF2B5EF4-FFF2-40B4-BE49-F238E27FC236}">
                <a16:creationId xmlns:a16="http://schemas.microsoft.com/office/drawing/2014/main" id="{EFBE3E2F-4241-A692-01F7-1F2B998CFADE}"/>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C9F0610C-ACC8-073D-B443-3CE67A916FF1}"/>
              </a:ext>
            </a:extLst>
          </p:cNvPr>
          <p:cNvPicPr>
            <a:picLocks noChangeAspect="1"/>
          </p:cNvPicPr>
          <p:nvPr/>
        </p:nvPicPr>
        <p:blipFill>
          <a:blip r:embed="rId5"/>
          <a:srcRect/>
          <a:stretch>
            <a:fillRect/>
          </a:stretch>
        </p:blipFill>
        <p:spPr>
          <a:xfrm>
            <a:off x="4817024" y="3757002"/>
            <a:ext cx="2369999" cy="1564199"/>
          </a:xfrm>
          <a:prstGeom prst="rect">
            <a:avLst/>
          </a:prstGeom>
        </p:spPr>
      </p:pic>
      <p:pic>
        <p:nvPicPr>
          <p:cNvPr id="7" name="PHẠM DUYÊN 4 - 9Slide.vn">
            <a:extLst>
              <a:ext uri="{FF2B5EF4-FFF2-40B4-BE49-F238E27FC236}">
                <a16:creationId xmlns:a16="http://schemas.microsoft.com/office/drawing/2014/main" id="{6E1EFC0B-A4BB-D608-37E7-9CC44AA532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7713" y="4482651"/>
            <a:ext cx="2216211" cy="2216211"/>
          </a:xfrm>
          <a:prstGeom prst="rect">
            <a:avLst/>
          </a:prstGeom>
        </p:spPr>
      </p:pic>
      <p:pic>
        <p:nvPicPr>
          <p:cNvPr id="8" name="PHẠM DUYÊN 5 - 9Slide.vn">
            <a:extLst>
              <a:ext uri="{FF2B5EF4-FFF2-40B4-BE49-F238E27FC236}">
                <a16:creationId xmlns:a16="http://schemas.microsoft.com/office/drawing/2014/main" id="{1A0689AE-623E-BFF1-0A2B-A5BD72C6C905}"/>
              </a:ext>
            </a:extLst>
          </p:cNvPr>
          <p:cNvPicPr>
            <a:picLocks noChangeAspect="1"/>
          </p:cNvPicPr>
          <p:nvPr/>
        </p:nvPicPr>
        <p:blipFill>
          <a:blip r:embed="rId8"/>
          <a:srcRect/>
          <a:stretch>
            <a:fillRect/>
          </a:stretch>
        </p:blipFill>
        <p:spPr>
          <a:xfrm>
            <a:off x="7403431" y="5180770"/>
            <a:ext cx="819974" cy="819974"/>
          </a:xfrm>
          <a:prstGeom prst="rect">
            <a:avLst/>
          </a:prstGeom>
        </p:spPr>
      </p:pic>
      <p:pic>
        <p:nvPicPr>
          <p:cNvPr id="9" name="PHẠM DUYÊN 6 - 9Slide.vn">
            <a:extLst>
              <a:ext uri="{FF2B5EF4-FFF2-40B4-BE49-F238E27FC236}">
                <a16:creationId xmlns:a16="http://schemas.microsoft.com/office/drawing/2014/main" id="{B3D5C1A7-05C6-ED9B-6DCC-3947F4E615CC}"/>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49223"/>
          <a:stretch/>
        </p:blipFill>
        <p:spPr>
          <a:xfrm>
            <a:off x="3213445" y="6040230"/>
            <a:ext cx="1774935" cy="830474"/>
          </a:xfrm>
          <a:prstGeom prst="rect">
            <a:avLst/>
          </a:prstGeom>
        </p:spPr>
      </p:pic>
      <p:pic>
        <p:nvPicPr>
          <p:cNvPr id="10" name="PHẠM DUYÊN 7 - 9Slide.vn">
            <a:extLst>
              <a:ext uri="{FF2B5EF4-FFF2-40B4-BE49-F238E27FC236}">
                <a16:creationId xmlns:a16="http://schemas.microsoft.com/office/drawing/2014/main" id="{FE71BF76-6B16-6E49-51EE-B21A94D194E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885715" y="4914086"/>
            <a:ext cx="1943914" cy="1943914"/>
          </a:xfrm>
          <a:prstGeom prst="rect">
            <a:avLst/>
          </a:prstGeom>
        </p:spPr>
      </p:pic>
      <p:pic>
        <p:nvPicPr>
          <p:cNvPr id="11" name="PHẠM DUYÊN 8 - 9Slide.vn">
            <a:extLst>
              <a:ext uri="{FF2B5EF4-FFF2-40B4-BE49-F238E27FC236}">
                <a16:creationId xmlns:a16="http://schemas.microsoft.com/office/drawing/2014/main" id="{C07A071A-1753-C0A3-F350-9750940B88C2}"/>
              </a:ext>
            </a:extLst>
          </p:cNvPr>
          <p:cNvPicPr>
            <a:picLocks noChangeAspect="1"/>
          </p:cNvPicPr>
          <p:nvPr/>
        </p:nvPicPr>
        <p:blipFill rotWithShape="1">
          <a:blip r:embed="rId13"/>
          <a:srcRect l="20241" t="22278"/>
          <a:stretch/>
        </p:blipFill>
        <p:spPr>
          <a:xfrm>
            <a:off x="0" y="-1"/>
            <a:ext cx="1254490" cy="1222467"/>
          </a:xfrm>
          <a:prstGeom prst="rect">
            <a:avLst/>
          </a:prstGeom>
        </p:spPr>
      </p:pic>
      <p:pic>
        <p:nvPicPr>
          <p:cNvPr id="12" name="PHẠM DUYÊN 9 - 9Slide.vn">
            <a:extLst>
              <a:ext uri="{FF2B5EF4-FFF2-40B4-BE49-F238E27FC236}">
                <a16:creationId xmlns:a16="http://schemas.microsoft.com/office/drawing/2014/main" id="{249F5D15-3930-E75E-1548-3651E4EF71C9}"/>
              </a:ext>
            </a:extLst>
          </p:cNvPr>
          <p:cNvPicPr>
            <a:picLocks noChangeAspect="1"/>
          </p:cNvPicPr>
          <p:nvPr/>
        </p:nvPicPr>
        <p:blipFill rotWithShape="1">
          <a:blip r:embed="rId13"/>
          <a:srcRect t="16597"/>
          <a:stretch/>
        </p:blipFill>
        <p:spPr>
          <a:xfrm>
            <a:off x="6096000" y="-12704"/>
            <a:ext cx="618695" cy="516006"/>
          </a:xfrm>
          <a:prstGeom prst="rect">
            <a:avLst/>
          </a:prstGeom>
        </p:spPr>
      </p:pic>
      <p:pic>
        <p:nvPicPr>
          <p:cNvPr id="13" name="PHẠM DUYÊN 10 - 9Slide.vn">
            <a:extLst>
              <a:ext uri="{FF2B5EF4-FFF2-40B4-BE49-F238E27FC236}">
                <a16:creationId xmlns:a16="http://schemas.microsoft.com/office/drawing/2014/main" id="{1F5D5A63-2781-18DE-CAF0-4F83A26593C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E3D7058-91CD-3096-82A8-5F5713A2EE72}"/>
              </a:ext>
            </a:extLst>
          </p:cNvPr>
          <p:cNvPicPr>
            <a:picLocks noChangeAspect="1"/>
          </p:cNvPicPr>
          <p:nvPr/>
        </p:nvPicPr>
        <p:blipFill>
          <a:blip r:embed="rId8"/>
          <a:srcRect/>
          <a:stretch>
            <a:fillRect/>
          </a:stretch>
        </p:blipFill>
        <p:spPr>
          <a:xfrm>
            <a:off x="3419251" y="685801"/>
            <a:ext cx="309347" cy="309347"/>
          </a:xfrm>
          <a:prstGeom prst="rect">
            <a:avLst/>
          </a:prstGeom>
        </p:spPr>
      </p:pic>
      <p:pic>
        <p:nvPicPr>
          <p:cNvPr id="15" name="PHẠM DUYÊN 12 - 9Slide.vn">
            <a:extLst>
              <a:ext uri="{FF2B5EF4-FFF2-40B4-BE49-F238E27FC236}">
                <a16:creationId xmlns:a16="http://schemas.microsoft.com/office/drawing/2014/main" id="{B194F0BC-F009-F262-1B52-0E83A2D79BE2}"/>
              </a:ext>
            </a:extLst>
          </p:cNvPr>
          <p:cNvPicPr>
            <a:picLocks noChangeAspect="1"/>
          </p:cNvPicPr>
          <p:nvPr/>
        </p:nvPicPr>
        <p:blipFill>
          <a:blip r:embed="rId8"/>
          <a:srcRect/>
          <a:stretch>
            <a:fillRect/>
          </a:stretch>
        </p:blipFill>
        <p:spPr>
          <a:xfrm>
            <a:off x="10529670" y="2847557"/>
            <a:ext cx="328001" cy="328001"/>
          </a:xfrm>
          <a:prstGeom prst="rect">
            <a:avLst/>
          </a:prstGeom>
        </p:spPr>
      </p:pic>
      <p:pic>
        <p:nvPicPr>
          <p:cNvPr id="18" name="PHẠM DUYÊN 13 - 9Slide.vn">
            <a:extLst>
              <a:ext uri="{FF2B5EF4-FFF2-40B4-BE49-F238E27FC236}">
                <a16:creationId xmlns:a16="http://schemas.microsoft.com/office/drawing/2014/main" id="{9A10A812-2A2D-66CC-6E8F-AA6EA13DC5D1}"/>
              </a:ext>
            </a:extLst>
          </p:cNvPr>
          <p:cNvPicPr>
            <a:picLocks noChangeAspect="1"/>
          </p:cNvPicPr>
          <p:nvPr/>
        </p:nvPicPr>
        <p:blipFill>
          <a:blip r:embed="rId13"/>
          <a:srcRect/>
          <a:stretch>
            <a:fillRect/>
          </a:stretch>
        </p:blipFill>
        <p:spPr>
          <a:xfrm>
            <a:off x="3728598" y="4394355"/>
            <a:ext cx="372315" cy="372315"/>
          </a:xfrm>
          <a:prstGeom prst="rect">
            <a:avLst/>
          </a:prstGeom>
        </p:spPr>
      </p:pic>
      <p:pic>
        <p:nvPicPr>
          <p:cNvPr id="21" name="PHẠM DUYÊN 14 - 9Slide.vn">
            <a:extLst>
              <a:ext uri="{FF2B5EF4-FFF2-40B4-BE49-F238E27FC236}">
                <a16:creationId xmlns:a16="http://schemas.microsoft.com/office/drawing/2014/main" id="{F5FAC9D8-AB04-DE1C-EA4A-5A2A9BF905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745382" y="0"/>
            <a:ext cx="1320053" cy="585774"/>
          </a:xfrm>
          <a:prstGeom prst="rect">
            <a:avLst/>
          </a:prstGeom>
        </p:spPr>
      </p:pic>
      <p:pic>
        <p:nvPicPr>
          <p:cNvPr id="22" name="PHẠM DUYÊN 15 - 9Slide.vn">
            <a:extLst>
              <a:ext uri="{FF2B5EF4-FFF2-40B4-BE49-F238E27FC236}">
                <a16:creationId xmlns:a16="http://schemas.microsoft.com/office/drawing/2014/main" id="{1CE351AB-B01D-4037-3104-61FDC396CAEA}"/>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3" name="PHẠM DUYÊN 16 - 9Slide.vn">
            <a:extLst>
              <a:ext uri="{FF2B5EF4-FFF2-40B4-BE49-F238E27FC236}">
                <a16:creationId xmlns:a16="http://schemas.microsoft.com/office/drawing/2014/main" id="{00E2786D-8532-76DE-51AD-EC9A7E2CE84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813418" y="6000744"/>
            <a:ext cx="792137" cy="790157"/>
          </a:xfrm>
          <a:prstGeom prst="rect">
            <a:avLst/>
          </a:prstGeom>
        </p:spPr>
      </p:pic>
      <p:pic>
        <p:nvPicPr>
          <p:cNvPr id="24" name="PHẠM DUYÊN 17 - 9Slide.vn">
            <a:extLst>
              <a:ext uri="{FF2B5EF4-FFF2-40B4-BE49-F238E27FC236}">
                <a16:creationId xmlns:a16="http://schemas.microsoft.com/office/drawing/2014/main" id="{F6257301-1FFC-FFDB-9265-F51A7809AACE}"/>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626274" y="2191577"/>
            <a:ext cx="539005" cy="693253"/>
          </a:xfrm>
          <a:prstGeom prst="rect">
            <a:avLst/>
          </a:prstGeom>
        </p:spPr>
      </p:pic>
      <p:pic>
        <p:nvPicPr>
          <p:cNvPr id="25" name="PHẠM DUYÊN 18 - 9Slide.vn">
            <a:extLst>
              <a:ext uri="{FF2B5EF4-FFF2-40B4-BE49-F238E27FC236}">
                <a16:creationId xmlns:a16="http://schemas.microsoft.com/office/drawing/2014/main" id="{E0E63374-57BF-F373-3184-B97BA214F274}"/>
              </a:ext>
            </a:extLst>
          </p:cNvPr>
          <p:cNvPicPr>
            <a:picLocks noChangeAspect="1"/>
          </p:cNvPicPr>
          <p:nvPr/>
        </p:nvPicPr>
        <p:blipFill>
          <a:blip r:embed="rId21"/>
          <a:srcRect/>
          <a:stretch>
            <a:fillRect/>
          </a:stretch>
        </p:blipFill>
        <p:spPr>
          <a:xfrm>
            <a:off x="9140716" y="349943"/>
            <a:ext cx="744999" cy="745846"/>
          </a:xfrm>
          <a:prstGeom prst="rect">
            <a:avLst/>
          </a:prstGeom>
        </p:spPr>
      </p:pic>
      <p:pic>
        <p:nvPicPr>
          <p:cNvPr id="26" name="PHẠM DUYÊN 19 - 9Slide.vn">
            <a:extLst>
              <a:ext uri="{FF2B5EF4-FFF2-40B4-BE49-F238E27FC236}">
                <a16:creationId xmlns:a16="http://schemas.microsoft.com/office/drawing/2014/main" id="{CF40E9C9-1860-77CE-07E9-380BDC5AED25}"/>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231418" y="5321201"/>
            <a:ext cx="596506" cy="591286"/>
          </a:xfrm>
          <a:prstGeom prst="rect">
            <a:avLst/>
          </a:prstGeom>
        </p:spPr>
      </p:pic>
      <p:pic>
        <p:nvPicPr>
          <p:cNvPr id="27" name="PHẠM DUYÊN 20 - 9Slide.vn">
            <a:extLst>
              <a:ext uri="{FF2B5EF4-FFF2-40B4-BE49-F238E27FC236}">
                <a16:creationId xmlns:a16="http://schemas.microsoft.com/office/drawing/2014/main" id="{5497C728-74EE-4F0A-958D-FF4D3642110A}"/>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892027">
            <a:off x="10901888" y="5876557"/>
            <a:ext cx="596506" cy="591286"/>
          </a:xfrm>
          <a:prstGeom prst="rect">
            <a:avLst/>
          </a:prstGeom>
        </p:spPr>
      </p:pic>
      <p:pic>
        <p:nvPicPr>
          <p:cNvPr id="28" name="PHẠM DUYÊN 21 - 9Slide.vn">
            <a:extLst>
              <a:ext uri="{FF2B5EF4-FFF2-40B4-BE49-F238E27FC236}">
                <a16:creationId xmlns:a16="http://schemas.microsoft.com/office/drawing/2014/main" id="{19568D81-0F66-0F42-5C56-3658DD92AC17}"/>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02404" y="240415"/>
            <a:ext cx="982051" cy="982051"/>
          </a:xfrm>
          <a:prstGeom prst="rect">
            <a:avLst/>
          </a:prstGeom>
        </p:spPr>
      </p:pic>
      <p:pic>
        <p:nvPicPr>
          <p:cNvPr id="29" name="PHẠM DUYÊN 22 - 9Slide.vn">
            <a:extLst>
              <a:ext uri="{FF2B5EF4-FFF2-40B4-BE49-F238E27FC236}">
                <a16:creationId xmlns:a16="http://schemas.microsoft.com/office/drawing/2014/main" id="{7F5520AB-4B91-5A9C-C947-EDF9E02C9042}"/>
              </a:ext>
            </a:extLst>
          </p:cNvPr>
          <p:cNvPicPr>
            <a:picLocks noChangeAspect="1"/>
          </p:cNvPicPr>
          <p:nvPr/>
        </p:nvPicPr>
        <p:blipFill rotWithShape="1">
          <a:blip r:embed="rId2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39767"/>
          <a:stretch/>
        </p:blipFill>
        <p:spPr>
          <a:xfrm>
            <a:off x="10857672" y="0"/>
            <a:ext cx="1320054" cy="2191577"/>
          </a:xfrm>
          <a:prstGeom prst="rect">
            <a:avLst/>
          </a:prstGeom>
        </p:spPr>
      </p:pic>
      <p:pic>
        <p:nvPicPr>
          <p:cNvPr id="30" name="PHẠM DUYÊN 23 - 9Slide.vn">
            <a:extLst>
              <a:ext uri="{FF2B5EF4-FFF2-40B4-BE49-F238E27FC236}">
                <a16:creationId xmlns:a16="http://schemas.microsoft.com/office/drawing/2014/main" id="{54ECF3C6-CA51-5554-F209-40B49D26D94A}"/>
              </a:ext>
            </a:extLst>
          </p:cNvPr>
          <p:cNvPicPr>
            <a:picLocks noChangeAspect="1"/>
          </p:cNvPicPr>
          <p:nvPr/>
        </p:nvPicPr>
        <p:blipFill rotWithShape="1">
          <a:blip r:embed="rId27"/>
          <a:srcRect l="20120"/>
          <a:stretch/>
        </p:blipFill>
        <p:spPr>
          <a:xfrm>
            <a:off x="-1796" y="5034541"/>
            <a:ext cx="1143609" cy="1361281"/>
          </a:xfrm>
          <a:prstGeom prst="rect">
            <a:avLst/>
          </a:prstGeom>
        </p:spPr>
      </p:pic>
      <p:pic>
        <p:nvPicPr>
          <p:cNvPr id="31" name="PHẠM DUYÊN 24 - 9Slide.vn">
            <a:extLst>
              <a:ext uri="{FF2B5EF4-FFF2-40B4-BE49-F238E27FC236}">
                <a16:creationId xmlns:a16="http://schemas.microsoft.com/office/drawing/2014/main" id="{F1A6EA93-4A5F-D477-6188-D66B29BCDA3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0970" y="-10388"/>
            <a:ext cx="12170061" cy="5052288"/>
          </a:xfrm>
          <a:prstGeom prst="rect">
            <a:avLst/>
          </a:prstGeom>
        </p:spPr>
      </p:pic>
      <p:sp>
        <p:nvSpPr>
          <p:cNvPr id="32" name="PHẠM DUYÊN 25 - 9Slide.vn">
            <a:extLst>
              <a:ext uri="{FF2B5EF4-FFF2-40B4-BE49-F238E27FC236}">
                <a16:creationId xmlns:a16="http://schemas.microsoft.com/office/drawing/2014/main" id="{62F9C438-B2D2-F7FD-C1C7-C04EE58D843B}"/>
              </a:ext>
            </a:extLst>
          </p:cNvPr>
          <p:cNvSpPr/>
          <p:nvPr/>
        </p:nvSpPr>
        <p:spPr>
          <a:xfrm>
            <a:off x="295643" y="178726"/>
            <a:ext cx="11594769" cy="465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26047391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ppt_x"/>
                                          </p:val>
                                        </p:tav>
                                        <p:tav tm="100000">
                                          <p:val>
                                            <p:strVal val="#ppt_x"/>
                                          </p:val>
                                        </p:tav>
                                      </p:tavLst>
                                    </p:anim>
                                    <p:anim calcmode="lin" valueType="num">
                                      <p:cBhvr additive="base">
                                        <p:cTn id="16" dur="12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250" fill="hold"/>
                                        <p:tgtEl>
                                          <p:spTgt spid="22"/>
                                        </p:tgtEl>
                                        <p:attrNameLst>
                                          <p:attrName>ppt_x</p:attrName>
                                        </p:attrNameLst>
                                      </p:cBhvr>
                                      <p:tavLst>
                                        <p:tav tm="0">
                                          <p:val>
                                            <p:strVal val="#ppt_x"/>
                                          </p:val>
                                        </p:tav>
                                        <p:tav tm="100000">
                                          <p:val>
                                            <p:strVal val="#ppt_x"/>
                                          </p:val>
                                        </p:tav>
                                      </p:tavLst>
                                    </p:anim>
                                    <p:anim calcmode="lin" valueType="num">
                                      <p:cBhvr additive="base">
                                        <p:cTn id="24" dur="125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250" fill="hold"/>
                                        <p:tgtEl>
                                          <p:spTgt spid="23"/>
                                        </p:tgtEl>
                                        <p:attrNameLst>
                                          <p:attrName>ppt_x</p:attrName>
                                        </p:attrNameLst>
                                      </p:cBhvr>
                                      <p:tavLst>
                                        <p:tav tm="0">
                                          <p:val>
                                            <p:strVal val="#ppt_x"/>
                                          </p:val>
                                        </p:tav>
                                        <p:tav tm="100000">
                                          <p:val>
                                            <p:strVal val="#ppt_x"/>
                                          </p:val>
                                        </p:tav>
                                      </p:tavLst>
                                    </p:anim>
                                    <p:anim calcmode="lin" valueType="num">
                                      <p:cBhvr additive="base">
                                        <p:cTn id="28" dur="125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250" fill="hold"/>
                                        <p:tgtEl>
                                          <p:spTgt spid="26"/>
                                        </p:tgtEl>
                                        <p:attrNameLst>
                                          <p:attrName>ppt_x</p:attrName>
                                        </p:attrNameLst>
                                      </p:cBhvr>
                                      <p:tavLst>
                                        <p:tav tm="0">
                                          <p:val>
                                            <p:strVal val="#ppt_x"/>
                                          </p:val>
                                        </p:tav>
                                        <p:tav tm="100000">
                                          <p:val>
                                            <p:strVal val="#ppt_x"/>
                                          </p:val>
                                        </p:tav>
                                      </p:tavLst>
                                    </p:anim>
                                    <p:anim calcmode="lin" valueType="num">
                                      <p:cBhvr additive="base">
                                        <p:cTn id="32" dur="12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250" fill="hold"/>
                                        <p:tgtEl>
                                          <p:spTgt spid="27"/>
                                        </p:tgtEl>
                                        <p:attrNameLst>
                                          <p:attrName>ppt_x</p:attrName>
                                        </p:attrNameLst>
                                      </p:cBhvr>
                                      <p:tavLst>
                                        <p:tav tm="0">
                                          <p:val>
                                            <p:strVal val="#ppt_x"/>
                                          </p:val>
                                        </p:tav>
                                        <p:tav tm="100000">
                                          <p:val>
                                            <p:strVal val="#ppt_x"/>
                                          </p:val>
                                        </p:tav>
                                      </p:tavLst>
                                    </p:anim>
                                    <p:anim calcmode="lin" valueType="num">
                                      <p:cBhvr additive="base">
                                        <p:cTn id="36" dur="12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250" fill="hold"/>
                                        <p:tgtEl>
                                          <p:spTgt spid="30"/>
                                        </p:tgtEl>
                                        <p:attrNameLst>
                                          <p:attrName>ppt_x</p:attrName>
                                        </p:attrNameLst>
                                      </p:cBhvr>
                                      <p:tavLst>
                                        <p:tav tm="0">
                                          <p:val>
                                            <p:strVal val="#ppt_x"/>
                                          </p:val>
                                        </p:tav>
                                        <p:tav tm="100000">
                                          <p:val>
                                            <p:strVal val="#ppt_x"/>
                                          </p:val>
                                        </p:tav>
                                      </p:tavLst>
                                    </p:anim>
                                    <p:anim calcmode="lin" valueType="num">
                                      <p:cBhvr additive="base">
                                        <p:cTn id="40"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HẠM DUYÊN 2 - 9Slide.vn">
            <a:extLst>
              <a:ext uri="{FF2B5EF4-FFF2-40B4-BE49-F238E27FC236}">
                <a16:creationId xmlns:a16="http://schemas.microsoft.com/office/drawing/2014/main" id="{50693628-A743-FFC6-4B12-991763B68226}"/>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61506"/>
          <a:stretch/>
        </p:blipFill>
        <p:spPr>
          <a:xfrm>
            <a:off x="0" y="2512126"/>
            <a:ext cx="685800" cy="1781588"/>
          </a:xfrm>
          <a:prstGeom prst="rect">
            <a:avLst/>
          </a:prstGeom>
        </p:spPr>
      </p:pic>
      <p:pic>
        <p:nvPicPr>
          <p:cNvPr id="9" name="PHẠM DUYÊN 3 - 9Slide.vn">
            <a:extLst>
              <a:ext uri="{FF2B5EF4-FFF2-40B4-BE49-F238E27FC236}">
                <a16:creationId xmlns:a16="http://schemas.microsoft.com/office/drawing/2014/main" id="{06310FDF-3474-98D1-63E4-F79C506436E8}"/>
              </a:ext>
            </a:extLst>
          </p:cNvPr>
          <p:cNvPicPr>
            <a:picLocks noChangeAspect="1"/>
          </p:cNvPicPr>
          <p:nvPr/>
        </p:nvPicPr>
        <p:blipFill>
          <a:blip r:embed="rId4"/>
          <a:srcRect/>
          <a:stretch>
            <a:fillRect/>
          </a:stretch>
        </p:blipFill>
        <p:spPr>
          <a:xfrm>
            <a:off x="4817024" y="3757002"/>
            <a:ext cx="2369999" cy="1564199"/>
          </a:xfrm>
          <a:prstGeom prst="rect">
            <a:avLst/>
          </a:prstGeom>
        </p:spPr>
      </p:pic>
      <p:pic>
        <p:nvPicPr>
          <p:cNvPr id="10" name="PHẠM DUYÊN 4 - 9Slide.vn">
            <a:extLst>
              <a:ext uri="{FF2B5EF4-FFF2-40B4-BE49-F238E27FC236}">
                <a16:creationId xmlns:a16="http://schemas.microsoft.com/office/drawing/2014/main" id="{E32E698D-0302-0CA1-9CAB-61DD6CBE6F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57713" y="4482651"/>
            <a:ext cx="2216211" cy="2216211"/>
          </a:xfrm>
          <a:prstGeom prst="rect">
            <a:avLst/>
          </a:prstGeom>
        </p:spPr>
      </p:pic>
      <p:pic>
        <p:nvPicPr>
          <p:cNvPr id="11" name="PHẠM DUYÊN 5 - 9Slide.vn">
            <a:extLst>
              <a:ext uri="{FF2B5EF4-FFF2-40B4-BE49-F238E27FC236}">
                <a16:creationId xmlns:a16="http://schemas.microsoft.com/office/drawing/2014/main" id="{6AFF6328-3947-269E-3862-31FBE48DD3AD}"/>
              </a:ext>
            </a:extLst>
          </p:cNvPr>
          <p:cNvPicPr>
            <a:picLocks noChangeAspect="1"/>
          </p:cNvPicPr>
          <p:nvPr/>
        </p:nvPicPr>
        <p:blipFill>
          <a:blip r:embed="rId7"/>
          <a:srcRect/>
          <a:stretch>
            <a:fillRect/>
          </a:stretch>
        </p:blipFill>
        <p:spPr>
          <a:xfrm>
            <a:off x="7403431" y="5180770"/>
            <a:ext cx="819974" cy="819974"/>
          </a:xfrm>
          <a:prstGeom prst="rect">
            <a:avLst/>
          </a:prstGeom>
        </p:spPr>
      </p:pic>
      <p:pic>
        <p:nvPicPr>
          <p:cNvPr id="12" name="PHẠM DUYÊN 6 - 9Slide.vn">
            <a:extLst>
              <a:ext uri="{FF2B5EF4-FFF2-40B4-BE49-F238E27FC236}">
                <a16:creationId xmlns:a16="http://schemas.microsoft.com/office/drawing/2014/main" id="{948BB340-06BA-1D2F-362F-56D70F5835A2}"/>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49223"/>
          <a:stretch/>
        </p:blipFill>
        <p:spPr>
          <a:xfrm>
            <a:off x="3213445" y="6040230"/>
            <a:ext cx="1774935" cy="830474"/>
          </a:xfrm>
          <a:prstGeom prst="rect">
            <a:avLst/>
          </a:prstGeom>
        </p:spPr>
      </p:pic>
      <p:pic>
        <p:nvPicPr>
          <p:cNvPr id="13" name="PHẠM DUYÊN 7 - 9Slide.vn">
            <a:extLst>
              <a:ext uri="{FF2B5EF4-FFF2-40B4-BE49-F238E27FC236}">
                <a16:creationId xmlns:a16="http://schemas.microsoft.com/office/drawing/2014/main" id="{161B61B2-33EC-9B8B-A840-1AE2DFED318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85715" y="4914086"/>
            <a:ext cx="1943914" cy="1943914"/>
          </a:xfrm>
          <a:prstGeom prst="rect">
            <a:avLst/>
          </a:prstGeom>
        </p:spPr>
      </p:pic>
      <p:pic>
        <p:nvPicPr>
          <p:cNvPr id="14" name="PHẠM DUYÊN 8 - 9Slide.vn">
            <a:extLst>
              <a:ext uri="{FF2B5EF4-FFF2-40B4-BE49-F238E27FC236}">
                <a16:creationId xmlns:a16="http://schemas.microsoft.com/office/drawing/2014/main" id="{D47373D5-6F83-AC26-8B4D-541F3A23EC32}"/>
              </a:ext>
            </a:extLst>
          </p:cNvPr>
          <p:cNvPicPr>
            <a:picLocks noChangeAspect="1"/>
          </p:cNvPicPr>
          <p:nvPr/>
        </p:nvPicPr>
        <p:blipFill rotWithShape="1">
          <a:blip r:embed="rId12"/>
          <a:srcRect l="20241" t="22278"/>
          <a:stretch/>
        </p:blipFill>
        <p:spPr>
          <a:xfrm>
            <a:off x="0" y="-1"/>
            <a:ext cx="1254490" cy="1222467"/>
          </a:xfrm>
          <a:prstGeom prst="rect">
            <a:avLst/>
          </a:prstGeom>
        </p:spPr>
      </p:pic>
      <p:pic>
        <p:nvPicPr>
          <p:cNvPr id="15" name="PHẠM DUYÊN 9 - 9Slide.vn">
            <a:extLst>
              <a:ext uri="{FF2B5EF4-FFF2-40B4-BE49-F238E27FC236}">
                <a16:creationId xmlns:a16="http://schemas.microsoft.com/office/drawing/2014/main" id="{181C9BFF-2021-7523-7C0F-669803EF2494}"/>
              </a:ext>
            </a:extLst>
          </p:cNvPr>
          <p:cNvPicPr>
            <a:picLocks noChangeAspect="1"/>
          </p:cNvPicPr>
          <p:nvPr/>
        </p:nvPicPr>
        <p:blipFill rotWithShape="1">
          <a:blip r:embed="rId12"/>
          <a:srcRect t="16597"/>
          <a:stretch/>
        </p:blipFill>
        <p:spPr>
          <a:xfrm>
            <a:off x="6096000" y="-12704"/>
            <a:ext cx="618695" cy="516006"/>
          </a:xfrm>
          <a:prstGeom prst="rect">
            <a:avLst/>
          </a:prstGeom>
        </p:spPr>
      </p:pic>
      <p:pic>
        <p:nvPicPr>
          <p:cNvPr id="16" name="PHẠM DUYÊN 10 - 9Slide.vn">
            <a:extLst>
              <a:ext uri="{FF2B5EF4-FFF2-40B4-BE49-F238E27FC236}">
                <a16:creationId xmlns:a16="http://schemas.microsoft.com/office/drawing/2014/main" id="{5ABD8227-A54E-C995-DFED-686FC5AD0BE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76291" y="1721958"/>
            <a:ext cx="909424" cy="909424"/>
          </a:xfrm>
          <a:prstGeom prst="rect">
            <a:avLst/>
          </a:prstGeom>
        </p:spPr>
      </p:pic>
      <p:pic>
        <p:nvPicPr>
          <p:cNvPr id="17" name="PHẠM DUYÊN 11 - 9Slide.vn">
            <a:extLst>
              <a:ext uri="{FF2B5EF4-FFF2-40B4-BE49-F238E27FC236}">
                <a16:creationId xmlns:a16="http://schemas.microsoft.com/office/drawing/2014/main" id="{0A6BE589-456D-5035-E4B2-57B6BA9E877F}"/>
              </a:ext>
            </a:extLst>
          </p:cNvPr>
          <p:cNvPicPr>
            <a:picLocks noChangeAspect="1"/>
          </p:cNvPicPr>
          <p:nvPr/>
        </p:nvPicPr>
        <p:blipFill>
          <a:blip r:embed="rId7"/>
          <a:srcRect/>
          <a:stretch>
            <a:fillRect/>
          </a:stretch>
        </p:blipFill>
        <p:spPr>
          <a:xfrm>
            <a:off x="3419251" y="685801"/>
            <a:ext cx="309347" cy="309347"/>
          </a:xfrm>
          <a:prstGeom prst="rect">
            <a:avLst/>
          </a:prstGeom>
        </p:spPr>
      </p:pic>
      <p:pic>
        <p:nvPicPr>
          <p:cNvPr id="18" name="PHẠM DUYÊN 12 - 9Slide.vn">
            <a:extLst>
              <a:ext uri="{FF2B5EF4-FFF2-40B4-BE49-F238E27FC236}">
                <a16:creationId xmlns:a16="http://schemas.microsoft.com/office/drawing/2014/main" id="{2710A681-B764-FE70-968B-015D65AC3B9B}"/>
              </a:ext>
            </a:extLst>
          </p:cNvPr>
          <p:cNvPicPr>
            <a:picLocks noChangeAspect="1"/>
          </p:cNvPicPr>
          <p:nvPr/>
        </p:nvPicPr>
        <p:blipFill>
          <a:blip r:embed="rId7"/>
          <a:srcRect/>
          <a:stretch>
            <a:fillRect/>
          </a:stretch>
        </p:blipFill>
        <p:spPr>
          <a:xfrm>
            <a:off x="10529670" y="2847557"/>
            <a:ext cx="328001" cy="328001"/>
          </a:xfrm>
          <a:prstGeom prst="rect">
            <a:avLst/>
          </a:prstGeom>
        </p:spPr>
      </p:pic>
      <p:pic>
        <p:nvPicPr>
          <p:cNvPr id="19" name="PHẠM DUYÊN 13 - 9Slide.vn">
            <a:extLst>
              <a:ext uri="{FF2B5EF4-FFF2-40B4-BE49-F238E27FC236}">
                <a16:creationId xmlns:a16="http://schemas.microsoft.com/office/drawing/2014/main" id="{C3330ECB-293B-42ED-8873-93C7AA9A627C}"/>
              </a:ext>
            </a:extLst>
          </p:cNvPr>
          <p:cNvPicPr>
            <a:picLocks noChangeAspect="1"/>
          </p:cNvPicPr>
          <p:nvPr/>
        </p:nvPicPr>
        <p:blipFill>
          <a:blip r:embed="rId12"/>
          <a:srcRect/>
          <a:stretch>
            <a:fillRect/>
          </a:stretch>
        </p:blipFill>
        <p:spPr>
          <a:xfrm>
            <a:off x="3728598" y="4394355"/>
            <a:ext cx="372315" cy="372315"/>
          </a:xfrm>
          <a:prstGeom prst="rect">
            <a:avLst/>
          </a:prstGeom>
        </p:spPr>
      </p:pic>
      <p:pic>
        <p:nvPicPr>
          <p:cNvPr id="20" name="PHẠM DUYÊN 14 - 9Slide.vn">
            <a:extLst>
              <a:ext uri="{FF2B5EF4-FFF2-40B4-BE49-F238E27FC236}">
                <a16:creationId xmlns:a16="http://schemas.microsoft.com/office/drawing/2014/main" id="{65431347-6698-12B4-E207-811CE3485A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45382" y="0"/>
            <a:ext cx="1320053" cy="585774"/>
          </a:xfrm>
          <a:prstGeom prst="rect">
            <a:avLst/>
          </a:prstGeom>
        </p:spPr>
      </p:pic>
      <p:pic>
        <p:nvPicPr>
          <p:cNvPr id="21" name="PHẠM DUYÊN 15 - 9Slide.vn">
            <a:extLst>
              <a:ext uri="{FF2B5EF4-FFF2-40B4-BE49-F238E27FC236}">
                <a16:creationId xmlns:a16="http://schemas.microsoft.com/office/drawing/2014/main" id="{1BA51A4D-D0E6-D069-0770-4C7BA58211F3}"/>
              </a:ext>
            </a:extLst>
          </p:cNvPr>
          <p:cNvPicPr>
            <a:picLocks noChangeAspect="1"/>
          </p:cNvPicPr>
          <p:nvPr/>
        </p:nvPicPr>
        <p:blipFill rotWithShape="1">
          <a:blip r:embed="rId12"/>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74E69540-0BF8-A1A6-E85A-627EC0DD0789}"/>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813418" y="6000744"/>
            <a:ext cx="792137" cy="790157"/>
          </a:xfrm>
          <a:prstGeom prst="rect">
            <a:avLst/>
          </a:prstGeom>
        </p:spPr>
      </p:pic>
      <p:pic>
        <p:nvPicPr>
          <p:cNvPr id="23" name="PHẠM DUYÊN 17 - 9Slide.vn">
            <a:extLst>
              <a:ext uri="{FF2B5EF4-FFF2-40B4-BE49-F238E27FC236}">
                <a16:creationId xmlns:a16="http://schemas.microsoft.com/office/drawing/2014/main" id="{C6D00EE8-2ACA-59E4-93E9-8C41D06E246B}"/>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1626274" y="2191577"/>
            <a:ext cx="539005" cy="693253"/>
          </a:xfrm>
          <a:prstGeom prst="rect">
            <a:avLst/>
          </a:prstGeom>
        </p:spPr>
      </p:pic>
      <p:pic>
        <p:nvPicPr>
          <p:cNvPr id="24" name="PHẠM DUYÊN 18 - 9Slide.vn">
            <a:extLst>
              <a:ext uri="{FF2B5EF4-FFF2-40B4-BE49-F238E27FC236}">
                <a16:creationId xmlns:a16="http://schemas.microsoft.com/office/drawing/2014/main" id="{C1FF5BD0-3A30-92AC-346D-09048CCF2602}"/>
              </a:ext>
            </a:extLst>
          </p:cNvPr>
          <p:cNvPicPr>
            <a:picLocks noChangeAspect="1"/>
          </p:cNvPicPr>
          <p:nvPr/>
        </p:nvPicPr>
        <p:blipFill>
          <a:blip r:embed="rId20"/>
          <a:srcRect/>
          <a:stretch>
            <a:fillRect/>
          </a:stretch>
        </p:blipFill>
        <p:spPr>
          <a:xfrm>
            <a:off x="9140716" y="349943"/>
            <a:ext cx="744999" cy="745846"/>
          </a:xfrm>
          <a:prstGeom prst="rect">
            <a:avLst/>
          </a:prstGeom>
        </p:spPr>
      </p:pic>
      <p:pic>
        <p:nvPicPr>
          <p:cNvPr id="25" name="PHẠM DUYÊN 19 - 9Slide.vn">
            <a:extLst>
              <a:ext uri="{FF2B5EF4-FFF2-40B4-BE49-F238E27FC236}">
                <a16:creationId xmlns:a16="http://schemas.microsoft.com/office/drawing/2014/main" id="{8CCE7CE8-35A4-1016-2947-5CE2AD365CC0}"/>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0231418" y="5321201"/>
            <a:ext cx="596506" cy="591286"/>
          </a:xfrm>
          <a:prstGeom prst="rect">
            <a:avLst/>
          </a:prstGeom>
        </p:spPr>
      </p:pic>
      <p:pic>
        <p:nvPicPr>
          <p:cNvPr id="26" name="PHẠM DUYÊN 20 - 9Slide.vn">
            <a:extLst>
              <a:ext uri="{FF2B5EF4-FFF2-40B4-BE49-F238E27FC236}">
                <a16:creationId xmlns:a16="http://schemas.microsoft.com/office/drawing/2014/main" id="{E28F9C2D-E346-0D46-7E85-7FEA2C7BF30A}"/>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0892027">
            <a:off x="10901888" y="5876557"/>
            <a:ext cx="596506" cy="591286"/>
          </a:xfrm>
          <a:prstGeom prst="rect">
            <a:avLst/>
          </a:prstGeom>
        </p:spPr>
      </p:pic>
      <p:pic>
        <p:nvPicPr>
          <p:cNvPr id="27" name="PHẠM DUYÊN 21 - 9Slide.vn">
            <a:extLst>
              <a:ext uri="{FF2B5EF4-FFF2-40B4-BE49-F238E27FC236}">
                <a16:creationId xmlns:a16="http://schemas.microsoft.com/office/drawing/2014/main" id="{58D30C16-2FF9-D724-9830-5D6C66A87F2B}"/>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402404" y="240415"/>
            <a:ext cx="982051" cy="982051"/>
          </a:xfrm>
          <a:prstGeom prst="rect">
            <a:avLst/>
          </a:prstGeom>
        </p:spPr>
      </p:pic>
      <p:pic>
        <p:nvPicPr>
          <p:cNvPr id="28" name="PHẠM DUYÊN 22 - 9Slide.vn">
            <a:extLst>
              <a:ext uri="{FF2B5EF4-FFF2-40B4-BE49-F238E27FC236}">
                <a16:creationId xmlns:a16="http://schemas.microsoft.com/office/drawing/2014/main" id="{8BD22114-F778-0C49-153F-B869EB14E810}"/>
              </a:ext>
            </a:extLst>
          </p:cNvPr>
          <p:cNvPicPr>
            <a:picLocks noChangeAspect="1"/>
          </p:cNvPicPr>
          <p:nvPr/>
        </p:nvPicPr>
        <p:blipFill rotWithShape="1">
          <a:blip r:embed="rId25"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9767"/>
          <a:stretch/>
        </p:blipFill>
        <p:spPr>
          <a:xfrm>
            <a:off x="10857672" y="0"/>
            <a:ext cx="1320054" cy="2191577"/>
          </a:xfrm>
          <a:prstGeom prst="rect">
            <a:avLst/>
          </a:prstGeom>
        </p:spPr>
      </p:pic>
      <p:pic>
        <p:nvPicPr>
          <p:cNvPr id="29" name="PHẠM DUYÊN 23 - 9Slide.vn">
            <a:extLst>
              <a:ext uri="{FF2B5EF4-FFF2-40B4-BE49-F238E27FC236}">
                <a16:creationId xmlns:a16="http://schemas.microsoft.com/office/drawing/2014/main" id="{BB45F087-853D-6D9F-7ACF-A758D7FC0542}"/>
              </a:ext>
            </a:extLst>
          </p:cNvPr>
          <p:cNvPicPr>
            <a:picLocks noChangeAspect="1"/>
          </p:cNvPicPr>
          <p:nvPr/>
        </p:nvPicPr>
        <p:blipFill rotWithShape="1">
          <a:blip r:embed="rId26"/>
          <a:srcRect l="20120"/>
          <a:stretch/>
        </p:blipFill>
        <p:spPr>
          <a:xfrm>
            <a:off x="-1796" y="5034541"/>
            <a:ext cx="1143609" cy="1361281"/>
          </a:xfrm>
          <a:prstGeom prst="rect">
            <a:avLst/>
          </a:prstGeom>
        </p:spPr>
      </p:pic>
      <p:sp>
        <p:nvSpPr>
          <p:cNvPr id="31" name="PHẠM DUYÊN 25 - 9Slide.vn">
            <a:extLst>
              <a:ext uri="{FF2B5EF4-FFF2-40B4-BE49-F238E27FC236}">
                <a16:creationId xmlns:a16="http://schemas.microsoft.com/office/drawing/2014/main" id="{DBA9A3DB-1D43-AEBC-C5A5-30B5D169A2B0}"/>
              </a:ext>
            </a:extLst>
          </p:cNvPr>
          <p:cNvSpPr/>
          <p:nvPr/>
        </p:nvSpPr>
        <p:spPr>
          <a:xfrm>
            <a:off x="298616" y="243037"/>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141589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5434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783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4779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33253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4972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8759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1914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950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799C5456-70F2-D7E1-7E1D-7EC750F403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99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7730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13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81DD7A8D-F08A-3E9C-07A4-A2DBA14047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1BECA3FD-6FC7-1A16-8E5A-E7FD9176BD4D}"/>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76B7265E-5B65-672D-B868-F004FA3E834C}"/>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a16="http://schemas.microsoft.com/office/drawing/2014/main" id="{165664B6-AB1B-3301-144B-1A170BD34FAC}"/>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Chia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id="{3E71703A-9721-680E-BEAE-9DB3DD0E6F6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id="{E3758A21-9A53-7E59-2BD4-A295A32D542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id="{B73518AD-FBCD-8D4E-BF3C-C484650A00CF}"/>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id="{55F0E0FD-E9C6-064F-4267-1E41EC3EFC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id="{696B0D11-28B9-B4DA-1FA7-0C06768BAFC6}"/>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id="{74A362FB-EED7-A41F-5FB8-B5652E1B1DC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id="{A1060CE5-5517-8C1C-DF1A-8C0C45923478}"/>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id="{6F11FF65-3A9C-A5D0-0273-9EFF8A4083B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3065" y="2602575"/>
            <a:ext cx="1822724" cy="1371600"/>
          </a:xfrm>
          <a:prstGeom prst="rect">
            <a:avLst/>
          </a:prstGeom>
        </p:spPr>
      </p:pic>
      <p:pic>
        <p:nvPicPr>
          <p:cNvPr id="11" name="PHẠM DUYÊN 10 - 9Slide.vn">
            <a:extLst>
              <a:ext uri="{FF2B5EF4-FFF2-40B4-BE49-F238E27FC236}">
                <a16:creationId xmlns:a16="http://schemas.microsoft.com/office/drawing/2014/main" id="{2CC3EB07-A0B6-3A11-A126-5CF34BB3679F}"/>
              </a:ext>
            </a:extLst>
          </p:cNvPr>
          <p:cNvPicPr>
            <a:picLocks noChangeAspect="1"/>
          </p:cNvPicPr>
          <p:nvPr userDrawn="1"/>
        </p:nvPicPr>
        <p:blipFill>
          <a:blip r:embed="rId14"/>
          <a:srcRect/>
          <a:stretch>
            <a:fillRect/>
          </a:stretch>
        </p:blipFill>
        <p:spPr>
          <a:xfrm rot="21106254">
            <a:off x="3910062" y="958252"/>
            <a:ext cx="1924682" cy="904600"/>
          </a:xfrm>
          <a:prstGeom prst="rect">
            <a:avLst/>
          </a:prstGeom>
        </p:spPr>
      </p:pic>
      <p:pic>
        <p:nvPicPr>
          <p:cNvPr id="14" name="PHẠM DUYÊN 11 - 9Slide.vn">
            <a:extLst>
              <a:ext uri="{FF2B5EF4-FFF2-40B4-BE49-F238E27FC236}">
                <a16:creationId xmlns:a16="http://schemas.microsoft.com/office/drawing/2014/main" id="{61EE9A62-8D26-D16D-4AA7-58812B2907F9}"/>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890543" y="190714"/>
            <a:ext cx="1925682" cy="2044642"/>
          </a:xfrm>
          <a:prstGeom prst="rect">
            <a:avLst/>
          </a:prstGeom>
        </p:spPr>
      </p:pic>
      <p:grpSp>
        <p:nvGrpSpPr>
          <p:cNvPr id="24" name="PHẠM DUYÊN 12 - 9Slide.vn">
            <a:extLst>
              <a:ext uri="{FF2B5EF4-FFF2-40B4-BE49-F238E27FC236}">
                <a16:creationId xmlns:a16="http://schemas.microsoft.com/office/drawing/2014/main" id="{7747FCA9-1ABE-A28E-CD21-7225BCC241E3}"/>
              </a:ext>
            </a:extLst>
          </p:cNvPr>
          <p:cNvGrpSpPr/>
          <p:nvPr userDrawn="1"/>
        </p:nvGrpSpPr>
        <p:grpSpPr>
          <a:xfrm>
            <a:off x="2457451" y="1390651"/>
            <a:ext cx="7277100" cy="4076700"/>
            <a:chOff x="2728407" y="2740859"/>
            <a:chExt cx="6140683" cy="3301991"/>
          </a:xfrm>
        </p:grpSpPr>
        <p:sp>
          <p:nvSpPr>
            <p:cNvPr id="20" name="Freeform 18">
              <a:extLst>
                <a:ext uri="{FF2B5EF4-FFF2-40B4-BE49-F238E27FC236}">
                  <a16:creationId xmlns:a16="http://schemas.microsoft.com/office/drawing/2014/main" id="{22DD1B26-347F-74BC-CDCC-ACBBC053A1AE}"/>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23" name="Freeform 18">
              <a:extLst>
                <a:ext uri="{FF2B5EF4-FFF2-40B4-BE49-F238E27FC236}">
                  <a16:creationId xmlns:a16="http://schemas.microsoft.com/office/drawing/2014/main" id="{251A6783-DA8F-BB79-A552-131852367C28}"/>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41" name="PHẠM DUYÊN 13 - 9Slide.vn">
            <a:extLst>
              <a:ext uri="{FF2B5EF4-FFF2-40B4-BE49-F238E27FC236}">
                <a16:creationId xmlns:a16="http://schemas.microsoft.com/office/drawing/2014/main" id="{9D4FF1CC-E97C-E12D-F5D9-0BC6ADE345CD}"/>
              </a:ext>
            </a:extLst>
          </p:cNvPr>
          <p:cNvGrpSpPr/>
          <p:nvPr userDrawn="1"/>
        </p:nvGrpSpPr>
        <p:grpSpPr>
          <a:xfrm>
            <a:off x="9549633" y="2722661"/>
            <a:ext cx="2642367" cy="477739"/>
            <a:chOff x="8939678" y="2664712"/>
            <a:chExt cx="3242747" cy="455992"/>
          </a:xfrm>
        </p:grpSpPr>
        <p:pic>
          <p:nvPicPr>
            <p:cNvPr id="10" name="Picture 8">
              <a:extLst>
                <a:ext uri="{FF2B5EF4-FFF2-40B4-BE49-F238E27FC236}">
                  <a16:creationId xmlns:a16="http://schemas.microsoft.com/office/drawing/2014/main" id="{6652A16C-C9DB-8153-3CAD-0643711D49FA}"/>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id="{ECD2A960-55E9-9972-EFB6-9873E7D2DB92}"/>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id="{FAAE1A35-7475-7A04-57F1-93D233D070B5}"/>
                </a:ext>
              </a:extLst>
            </p:cNvPr>
            <p:cNvPicPr>
              <a:picLocks noChangeAspect="1"/>
            </p:cNvPicPr>
            <p:nvPr userDrawn="1"/>
          </p:nvPicPr>
          <p:blipFill rotWithShape="1">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r="34031" b="-6019"/>
            <a:stretch/>
          </p:blipFill>
          <p:spPr>
            <a:xfrm>
              <a:off x="8939678" y="3003048"/>
              <a:ext cx="3217198" cy="117656"/>
            </a:xfrm>
            <a:prstGeom prst="rect">
              <a:avLst/>
            </a:prstGeom>
          </p:spPr>
        </p:pic>
      </p:grpSp>
      <p:pic>
        <p:nvPicPr>
          <p:cNvPr id="40" name="PHẠM DUYÊN 14 - 9Slide.vn">
            <a:extLst>
              <a:ext uri="{FF2B5EF4-FFF2-40B4-BE49-F238E27FC236}">
                <a16:creationId xmlns:a16="http://schemas.microsoft.com/office/drawing/2014/main" id="{9C636DD5-05C6-8615-4DF9-0ED82F357A2A}"/>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6" name="PHẠM DUYÊN 15 - 9Slide.vn">
            <a:extLst>
              <a:ext uri="{FF2B5EF4-FFF2-40B4-BE49-F238E27FC236}">
                <a16:creationId xmlns:a16="http://schemas.microsoft.com/office/drawing/2014/main" id="{2E508268-C222-ABFF-8939-5FFE7106B83A}"/>
              </a:ext>
            </a:extLst>
          </p:cNvPr>
          <p:cNvPicPr>
            <a:picLocks noChangeAspect="1"/>
          </p:cNvPicPr>
          <p:nvPr userDrawn="1"/>
        </p:nvPicPr>
        <p:blipFill>
          <a:blip r:embed="rId20"/>
          <a:srcRect/>
          <a:stretch>
            <a:fillRect/>
          </a:stretch>
        </p:blipFill>
        <p:spPr>
          <a:xfrm>
            <a:off x="0" y="4099884"/>
            <a:ext cx="5282903" cy="2758115"/>
          </a:xfrm>
          <a:prstGeom prst="rect">
            <a:avLst/>
          </a:prstGeom>
        </p:spPr>
      </p:pic>
      <p:pic>
        <p:nvPicPr>
          <p:cNvPr id="17" name="PHẠM DUYÊN 16 - 9Slide.vn">
            <a:extLst>
              <a:ext uri="{FF2B5EF4-FFF2-40B4-BE49-F238E27FC236}">
                <a16:creationId xmlns:a16="http://schemas.microsoft.com/office/drawing/2014/main" id="{02110788-D0F5-CA1B-7FE8-74682FAF75F0}"/>
              </a:ext>
            </a:extLst>
          </p:cNvPr>
          <p:cNvPicPr>
            <a:picLocks noChangeAspect="1"/>
          </p:cNvPicPr>
          <p:nvPr userDrawn="1"/>
        </p:nvPicPr>
        <p:blipFill rotWithShape="1">
          <a:blip r:embed="rId21"/>
          <a:srcRect r="31106"/>
          <a:stretch/>
        </p:blipFill>
        <p:spPr>
          <a:xfrm>
            <a:off x="7667702" y="4154574"/>
            <a:ext cx="4524297" cy="2703426"/>
          </a:xfrm>
          <a:prstGeom prst="rect">
            <a:avLst/>
          </a:prstGeom>
        </p:spPr>
      </p:pic>
    </p:spTree>
    <p:extLst>
      <p:ext uri="{BB962C8B-B14F-4D97-AF65-F5344CB8AC3E}">
        <p14:creationId xmlns:p14="http://schemas.microsoft.com/office/powerpoint/2010/main" val="4121417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id="{3E71703A-9721-680E-BEAE-9DB3DD0E6F6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id="{E3758A21-9A53-7E59-2BD4-A295A32D5424}"/>
              </a:ext>
            </a:extLst>
          </p:cNvPr>
          <p:cNvPicPr>
            <a:picLocks noChangeAspect="1"/>
          </p:cNvPicPr>
          <p:nvPr userDrawn="1"/>
        </p:nvPicPr>
        <p:blipFill>
          <a:blip r:embed="rId5"/>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id="{B73518AD-FBCD-8D4E-BF3C-C484650A00CF}"/>
              </a:ext>
            </a:extLst>
          </p:cNvPr>
          <p:cNvPicPr>
            <a:picLocks noChangeAspect="1"/>
          </p:cNvPicPr>
          <p:nvPr userDrawn="1"/>
        </p:nvPicPr>
        <p:blipFill>
          <a:blip r:embed="rId6"/>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id="{55F0E0FD-E9C6-064F-4267-1E41EC3EFC09}"/>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id="{696B0D11-28B9-B4DA-1FA7-0C06768BAFC6}"/>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id="{74A362FB-EED7-A41F-5FB8-B5652E1B1DC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id="{A1060CE5-5517-8C1C-DF1A-8C0C45923478}"/>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id="{6F11FF65-3A9C-A5D0-0273-9EFF8A4083B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819" y="2420356"/>
            <a:ext cx="1602146" cy="1205616"/>
          </a:xfrm>
          <a:prstGeom prst="rect">
            <a:avLst/>
          </a:prstGeom>
        </p:spPr>
      </p:pic>
      <p:pic>
        <p:nvPicPr>
          <p:cNvPr id="14" name="PHẠM DUYÊN 10 - 9Slide.vn">
            <a:extLst>
              <a:ext uri="{FF2B5EF4-FFF2-40B4-BE49-F238E27FC236}">
                <a16:creationId xmlns:a16="http://schemas.microsoft.com/office/drawing/2014/main" id="{61EE9A62-8D26-D16D-4AA7-58812B2907F9}"/>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890543" y="190714"/>
            <a:ext cx="1925682" cy="2044642"/>
          </a:xfrm>
          <a:prstGeom prst="rect">
            <a:avLst/>
          </a:prstGeom>
        </p:spPr>
      </p:pic>
      <p:grpSp>
        <p:nvGrpSpPr>
          <p:cNvPr id="41" name="PHẠM DUYÊN 11 - 9Slide.vn">
            <a:extLst>
              <a:ext uri="{FF2B5EF4-FFF2-40B4-BE49-F238E27FC236}">
                <a16:creationId xmlns:a16="http://schemas.microsoft.com/office/drawing/2014/main" id="{9D4FF1CC-E97C-E12D-F5D9-0BC6ADE345CD}"/>
              </a:ext>
            </a:extLst>
          </p:cNvPr>
          <p:cNvGrpSpPr/>
          <p:nvPr userDrawn="1"/>
        </p:nvGrpSpPr>
        <p:grpSpPr>
          <a:xfrm>
            <a:off x="10109200" y="2417606"/>
            <a:ext cx="2082800" cy="408068"/>
            <a:chOff x="8939678" y="2664712"/>
            <a:chExt cx="3242747" cy="455992"/>
          </a:xfrm>
        </p:grpSpPr>
        <p:pic>
          <p:nvPicPr>
            <p:cNvPr id="10" name="Picture 8">
              <a:extLst>
                <a:ext uri="{FF2B5EF4-FFF2-40B4-BE49-F238E27FC236}">
                  <a16:creationId xmlns:a16="http://schemas.microsoft.com/office/drawing/2014/main" id="{6652A16C-C9DB-8153-3CAD-0643711D49FA}"/>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id="{ECD2A960-55E9-9972-EFB6-9873E7D2DB92}"/>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id="{FAAE1A35-7475-7A04-57F1-93D233D070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4031" b="-6019"/>
            <a:stretch/>
          </p:blipFill>
          <p:spPr>
            <a:xfrm>
              <a:off x="8939678" y="3003048"/>
              <a:ext cx="3217198" cy="117656"/>
            </a:xfrm>
            <a:prstGeom prst="rect">
              <a:avLst/>
            </a:prstGeom>
          </p:spPr>
        </p:pic>
      </p:grpSp>
      <p:pic>
        <p:nvPicPr>
          <p:cNvPr id="40" name="PHẠM DUYÊN 12 - 9Slide.vn">
            <a:extLst>
              <a:ext uri="{FF2B5EF4-FFF2-40B4-BE49-F238E27FC236}">
                <a16:creationId xmlns:a16="http://schemas.microsoft.com/office/drawing/2014/main" id="{9C636DD5-05C6-8615-4DF9-0ED82F357A2A}"/>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902179" y="3524830"/>
            <a:ext cx="969640" cy="729654"/>
          </a:xfrm>
          <a:prstGeom prst="rect">
            <a:avLst/>
          </a:prstGeom>
        </p:spPr>
      </p:pic>
      <p:pic>
        <p:nvPicPr>
          <p:cNvPr id="6" name="PHẠM DUYÊN 13 - 9Slide.vn">
            <a:extLst>
              <a:ext uri="{FF2B5EF4-FFF2-40B4-BE49-F238E27FC236}">
                <a16:creationId xmlns:a16="http://schemas.microsoft.com/office/drawing/2014/main" id="{2E508268-C222-ABFF-8939-5FFE7106B83A}"/>
              </a:ext>
            </a:extLst>
          </p:cNvPr>
          <p:cNvPicPr>
            <a:picLocks noChangeAspect="1"/>
          </p:cNvPicPr>
          <p:nvPr userDrawn="1"/>
        </p:nvPicPr>
        <p:blipFill>
          <a:blip r:embed="rId19"/>
          <a:srcRect/>
          <a:stretch>
            <a:fillRect/>
          </a:stretch>
        </p:blipFill>
        <p:spPr>
          <a:xfrm>
            <a:off x="0" y="4099884"/>
            <a:ext cx="5282903" cy="2758115"/>
          </a:xfrm>
          <a:prstGeom prst="rect">
            <a:avLst/>
          </a:prstGeom>
        </p:spPr>
      </p:pic>
      <p:pic>
        <p:nvPicPr>
          <p:cNvPr id="17" name="PHẠM DUYÊN 14 - 9Slide.vn">
            <a:extLst>
              <a:ext uri="{FF2B5EF4-FFF2-40B4-BE49-F238E27FC236}">
                <a16:creationId xmlns:a16="http://schemas.microsoft.com/office/drawing/2014/main" id="{02110788-D0F5-CA1B-7FE8-74682FAF75F0}"/>
              </a:ext>
            </a:extLst>
          </p:cNvPr>
          <p:cNvPicPr>
            <a:picLocks noChangeAspect="1"/>
          </p:cNvPicPr>
          <p:nvPr userDrawn="1"/>
        </p:nvPicPr>
        <p:blipFill rotWithShape="1">
          <a:blip r:embed="rId20"/>
          <a:srcRect r="31106"/>
          <a:stretch/>
        </p:blipFill>
        <p:spPr>
          <a:xfrm>
            <a:off x="7667702" y="4154574"/>
            <a:ext cx="4524297" cy="2703426"/>
          </a:xfrm>
          <a:prstGeom prst="rect">
            <a:avLst/>
          </a:prstGeom>
        </p:spPr>
      </p:pic>
    </p:spTree>
    <p:extLst>
      <p:ext uri="{BB962C8B-B14F-4D97-AF65-F5344CB8AC3E}">
        <p14:creationId xmlns:p14="http://schemas.microsoft.com/office/powerpoint/2010/main" val="992168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5.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6566F67-F52A-2D57-8F05-E5680EDBA6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0"/>
          <a:stretch>
            <a:fillRect/>
          </a:stretch>
        </p:blipFill>
        <p:spPr>
          <a:xfrm>
            <a:off x="-1893396" y="-15875"/>
            <a:ext cx="1488308" cy="1717486"/>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1"/>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52" r:id="rId4"/>
    <p:sldLayoutId id="2147483666" r:id="rId5"/>
    <p:sldLayoutId id="2147483664" r:id="rId6"/>
    <p:sldLayoutId id="2147483659" r:id="rId7"/>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C3D2"/>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B29650A-25B3-2D1A-76A3-C12964280A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12"/>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12"/>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12"/>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12"/>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3"/>
          <a:stretch>
            <a:fillRect/>
          </a:stretch>
        </p:blipFill>
        <p:spPr>
          <a:xfrm>
            <a:off x="-1893396" y="-15875"/>
            <a:ext cx="1488308" cy="1717486"/>
          </a:xfrm>
          <a:prstGeom prst="rect">
            <a:avLst/>
          </a:prstGeom>
        </p:spPr>
      </p:pic>
    </p:spTree>
    <p:extLst>
      <p:ext uri="{BB962C8B-B14F-4D97-AF65-F5344CB8AC3E}">
        <p14:creationId xmlns:p14="http://schemas.microsoft.com/office/powerpoint/2010/main" val="40926563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CF42E-559A-C0BF-FB5B-724C65316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7154B-7F75-A4F3-AA10-BC5441F79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B76A7-C037-46AF-9973-43B7055F8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D3B1-6411-4485-BA13-29F06FD8530F}" type="datetimeFigureOut">
              <a:rPr lang="en-US" smtClean="0">
                <a:solidFill>
                  <a:prstClr val="black">
                    <a:tint val="75000"/>
                  </a:prstClr>
                </a:solidFill>
              </a:rPr>
              <a:pPr/>
              <a:t>3/9/2025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9E2787-F42E-B268-E304-24806700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AB92F7-A713-725C-26A5-60E546F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E78BC32C-F326-4E92-8B8C-7A231CDC9C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285750"/>
            <a:ext cx="1085850" cy="1085850"/>
          </a:xfrm>
          <a:prstGeom prst="rect">
            <a:avLst/>
          </a:prstGeom>
        </p:spPr>
      </p:pic>
    </p:spTree>
    <p:extLst>
      <p:ext uri="{BB962C8B-B14F-4D97-AF65-F5344CB8AC3E}">
        <p14:creationId xmlns:p14="http://schemas.microsoft.com/office/powerpoint/2010/main" val="773939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p:nvPicPr>
        <p:blipFill>
          <a:blip r:embed="rId5"/>
          <a:stretch>
            <a:fillRect/>
          </a:stretch>
        </p:blipFill>
        <p:spPr>
          <a:xfrm>
            <a:off x="5690581" y="13534721"/>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p:nvPicPr>
        <p:blipFill>
          <a:blip r:embed="rId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68589002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65890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4.xml"/><Relationship Id="rId6" Type="http://schemas.openxmlformats.org/officeDocument/2006/relationships/image" Target="../media/image85.png"/><Relationship Id="rId11" Type="http://schemas.openxmlformats.org/officeDocument/2006/relationships/image" Target="../media/image89.jpeg"/><Relationship Id="rId5" Type="http://schemas.openxmlformats.org/officeDocument/2006/relationships/image" Target="../media/image84.png"/><Relationship Id="rId10" Type="http://schemas.microsoft.com/office/2007/relationships/hdphoto" Target="../media/hdphoto2.wdp"/><Relationship Id="rId4" Type="http://schemas.openxmlformats.org/officeDocument/2006/relationships/image" Target="../media/image83.png"/><Relationship Id="rId9"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xml"/><Relationship Id="rId7"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7.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tags" Target="../tags/tag9.xml"/><Relationship Id="rId7"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xml"/><Relationship Id="rId7" Type="http://schemas.openxmlformats.org/officeDocument/2006/relationships/image" Target="../media/image67.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38.xml"/><Relationship Id="rId6" Type="http://schemas.openxmlformats.org/officeDocument/2006/relationships/image" Target="../media/image85.png"/><Relationship Id="rId5" Type="http://schemas.openxmlformats.org/officeDocument/2006/relationships/image" Target="../media/image84.png"/><Relationship Id="rId10" Type="http://schemas.microsoft.com/office/2007/relationships/hdphoto" Target="../media/hdphoto2.wdp"/><Relationship Id="rId4" Type="http://schemas.openxmlformats.org/officeDocument/2006/relationships/image" Target="../media/image83.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40.png"/><Relationship Id="rId1" Type="http://schemas.openxmlformats.org/officeDocument/2006/relationships/slideLayout" Target="../slideLayouts/slideLayout5.xml"/><Relationship Id="rId5" Type="http://schemas.openxmlformats.org/officeDocument/2006/relationships/image" Target="../media/image7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HẠM DUYÊN 1 - 9Slide.vn">
            <a:extLst>
              <a:ext uri="{FF2B5EF4-FFF2-40B4-BE49-F238E27FC236}">
                <a16:creationId xmlns:a16="http://schemas.microsoft.com/office/drawing/2014/main" id="{39CA9AB1-4E7D-E89D-FE70-1510CD4C654B}"/>
              </a:ext>
            </a:extLst>
          </p:cNvPr>
          <p:cNvSpPr txBox="1"/>
          <p:nvPr/>
        </p:nvSpPr>
        <p:spPr>
          <a:xfrm>
            <a:off x="5320788" y="5478959"/>
            <a:ext cx="1550424" cy="769441"/>
          </a:xfrm>
          <a:prstGeom prst="rect">
            <a:avLst/>
          </a:prstGeom>
          <a:noFill/>
        </p:spPr>
        <p:txBody>
          <a:bodyPr wrap="none" rtlCol="0">
            <a:spAutoFit/>
          </a:bodyPr>
          <a:lstStyle/>
          <a:p>
            <a:r>
              <a:rPr lang="en-US" sz="4400">
                <a:solidFill>
                  <a:srgbClr val="3C536D"/>
                </a:solidFill>
              </a:rPr>
              <a:t>Tiết 2</a:t>
            </a:r>
          </a:p>
        </p:txBody>
      </p:sp>
      <p:pic>
        <p:nvPicPr>
          <p:cNvPr id="9" name="PHẠM DUYÊN 2 - 9Slide.vn">
            <a:extLst>
              <a:ext uri="{FF2B5EF4-FFF2-40B4-BE49-F238E27FC236}">
                <a16:creationId xmlns:a16="http://schemas.microsoft.com/office/drawing/2014/main" id="{B699C86F-874B-B717-24A5-C05688741960}"/>
              </a:ext>
            </a:extLst>
          </p:cNvPr>
          <p:cNvPicPr>
            <a:picLocks noChangeAspect="1"/>
          </p:cNvPicPr>
          <p:nvPr/>
        </p:nvPicPr>
        <p:blipFill rotWithShape="1">
          <a:blip r:embed="rId2"/>
          <a:srcRect l="25926" t="32006" r="24078" b="34752"/>
          <a:stretch/>
        </p:blipFill>
        <p:spPr>
          <a:xfrm>
            <a:off x="634998" y="598920"/>
            <a:ext cx="1365252" cy="542636"/>
          </a:xfrm>
          <a:prstGeom prst="rect">
            <a:avLst/>
          </a:prstGeom>
        </p:spPr>
      </p:pic>
      <p:pic>
        <p:nvPicPr>
          <p:cNvPr id="12" name="PHẠM DUYÊN 3 - 9Slide.vn">
            <a:extLst>
              <a:ext uri="{FF2B5EF4-FFF2-40B4-BE49-F238E27FC236}">
                <a16:creationId xmlns:a16="http://schemas.microsoft.com/office/drawing/2014/main" id="{5994FDD1-8D43-403C-4889-A0916785B26D}"/>
              </a:ext>
            </a:extLst>
          </p:cNvPr>
          <p:cNvPicPr>
            <a:picLocks noChangeAspect="1"/>
          </p:cNvPicPr>
          <p:nvPr/>
        </p:nvPicPr>
        <p:blipFill>
          <a:blip r:embed="rId3"/>
          <a:stretch>
            <a:fillRect/>
          </a:stretch>
        </p:blipFill>
        <p:spPr>
          <a:xfrm>
            <a:off x="4094029" y="838200"/>
            <a:ext cx="4003942" cy="1702096"/>
          </a:xfrm>
          <a:prstGeom prst="rect">
            <a:avLst/>
          </a:prstGeom>
        </p:spPr>
      </p:pic>
      <p:pic>
        <p:nvPicPr>
          <p:cNvPr id="16" name="PHẠM DUYÊN 4 - 9Slide.vn">
            <a:extLst>
              <a:ext uri="{FF2B5EF4-FFF2-40B4-BE49-F238E27FC236}">
                <a16:creationId xmlns:a16="http://schemas.microsoft.com/office/drawing/2014/main" id="{8E5D8A97-6455-F822-8A74-A1A6976398ED}"/>
              </a:ext>
            </a:extLst>
          </p:cNvPr>
          <p:cNvPicPr>
            <a:picLocks noChangeAspect="1"/>
          </p:cNvPicPr>
          <p:nvPr/>
        </p:nvPicPr>
        <p:blipFill>
          <a:blip r:embed="rId4" cstate="print">
            <a:alphaModFix amt="34000"/>
            <a:extLst>
              <a:ext uri="{28A0092B-C50C-407E-A947-70E740481C1C}">
                <a14:useLocalDpi xmlns:a14="http://schemas.microsoft.com/office/drawing/2010/main" val="0"/>
              </a:ext>
            </a:extLst>
          </a:blip>
          <a:stretch>
            <a:fillRect/>
          </a:stretch>
        </p:blipFill>
        <p:spPr>
          <a:xfrm>
            <a:off x="5572006" y="2086142"/>
            <a:ext cx="1047988" cy="1177174"/>
          </a:xfrm>
          <a:prstGeom prst="rect">
            <a:avLst/>
          </a:prstGeom>
        </p:spPr>
      </p:pic>
      <p:pic>
        <p:nvPicPr>
          <p:cNvPr id="3" name="Picture 2">
            <a:extLst>
              <a:ext uri="{FF2B5EF4-FFF2-40B4-BE49-F238E27FC236}">
                <a16:creationId xmlns:a16="http://schemas.microsoft.com/office/drawing/2014/main" id="{4E0B9295-192D-9A6F-2DB6-27BCA2482D9B}"/>
              </a:ext>
            </a:extLst>
          </p:cNvPr>
          <p:cNvPicPr>
            <a:picLocks noChangeAspect="1"/>
          </p:cNvPicPr>
          <p:nvPr/>
        </p:nvPicPr>
        <p:blipFill>
          <a:blip r:embed="rId5"/>
          <a:stretch>
            <a:fillRect/>
          </a:stretch>
        </p:blipFill>
        <p:spPr>
          <a:xfrm>
            <a:off x="2133257" y="2370795"/>
            <a:ext cx="7925487" cy="2834886"/>
          </a:xfrm>
          <a:prstGeom prst="rect">
            <a:avLst/>
          </a:prstGeom>
        </p:spPr>
      </p:pic>
    </p:spTree>
    <p:extLst>
      <p:ext uri="{BB962C8B-B14F-4D97-AF65-F5344CB8AC3E}">
        <p14:creationId xmlns:p14="http://schemas.microsoft.com/office/powerpoint/2010/main" val="21477503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3000">
                                          <p:cBhvr additive="base">
                                            <p:cTn id="12" dur="15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ppt_x"/>
                                              </p:val>
                                            </p:tav>
                                            <p:tav tm="100000">
                                              <p:val>
                                                <p:strVal val="#ppt_x"/>
                                              </p:val>
                                            </p:tav>
                                          </p:tavLst>
                                        </p:anim>
                                        <p:anim calcmode="lin" valueType="num">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5F70A420-50CE-C0FC-AA75-20E10D1B9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77" y="2181549"/>
            <a:ext cx="4619171" cy="2309586"/>
          </a:xfrm>
          <a:prstGeom prst="rect">
            <a:avLst/>
          </a:prstGeom>
        </p:spPr>
      </p:pic>
    </p:spTree>
    <p:extLst>
      <p:ext uri="{BB962C8B-B14F-4D97-AF65-F5344CB8AC3E}">
        <p14:creationId xmlns:p14="http://schemas.microsoft.com/office/powerpoint/2010/main" val="19711148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cxnSp>
        <p:nvCxnSpPr>
          <p:cNvPr id="11" name="PHẠM DUYÊN 7 - 9Slide.vn">
            <a:extLst>
              <a:ext uri="{FF2B5EF4-FFF2-40B4-BE49-F238E27FC236}">
                <a16:creationId xmlns:a16="http://schemas.microsoft.com/office/drawing/2014/main" id="{ECC252FB-933F-279B-D15C-19F32EE46403}"/>
              </a:ext>
            </a:extLst>
          </p:cNvPr>
          <p:cNvCxnSpPr>
            <a:cxnSpLocks/>
          </p:cNvCxnSpPr>
          <p:nvPr/>
        </p:nvCxnSpPr>
        <p:spPr>
          <a:xfrm>
            <a:off x="35873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3" name="PHẠM DUYÊN 9 - 9Slide.vn">
            <a:extLst>
              <a:ext uri="{FF2B5EF4-FFF2-40B4-BE49-F238E27FC236}">
                <a16:creationId xmlns:a16="http://schemas.microsoft.com/office/drawing/2014/main" id="{9D0B4EC5-B1B4-AB62-554B-94F04D194FEB}"/>
              </a:ext>
            </a:extLst>
          </p:cNvPr>
          <p:cNvCxnSpPr>
            <a:cxnSpLocks/>
          </p:cNvCxnSpPr>
          <p:nvPr/>
        </p:nvCxnSpPr>
        <p:spPr>
          <a:xfrm>
            <a:off x="35980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a16="http://schemas.microsoft.com/office/drawing/2014/main" id="{68C3F793-1545-A862-FE3D-4FBDB7EC02C1}"/>
              </a:ext>
            </a:extLst>
          </p:cNvPr>
          <p:cNvSpPr txBox="1"/>
          <p:nvPr/>
        </p:nvSpPr>
        <p:spPr>
          <a:xfrm>
            <a:off x="37441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15" name="PHẠM DUYÊN 11 - 9Slide.vn">
            <a:extLst>
              <a:ext uri="{FF2B5EF4-FFF2-40B4-BE49-F238E27FC236}">
                <a16:creationId xmlns:a16="http://schemas.microsoft.com/office/drawing/2014/main" id="{00924095-433D-91E0-E3C2-CB8F60A821A1}"/>
              </a:ext>
            </a:extLst>
          </p:cNvPr>
          <p:cNvSpPr txBox="1"/>
          <p:nvPr/>
        </p:nvSpPr>
        <p:spPr>
          <a:xfrm>
            <a:off x="24883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7</a:t>
            </a:r>
          </a:p>
        </p:txBody>
      </p:sp>
      <p:sp>
        <p:nvSpPr>
          <p:cNvPr id="16" name="PHẠM DUYÊN 12 - 9Slide.vn">
            <a:extLst>
              <a:ext uri="{FF2B5EF4-FFF2-40B4-BE49-F238E27FC236}">
                <a16:creationId xmlns:a16="http://schemas.microsoft.com/office/drawing/2014/main" id="{61663520-A82E-CD02-65D1-028114BF4281}"/>
              </a:ext>
            </a:extLst>
          </p:cNvPr>
          <p:cNvSpPr txBox="1"/>
          <p:nvPr/>
        </p:nvSpPr>
        <p:spPr>
          <a:xfrm>
            <a:off x="28300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2</a:t>
            </a:r>
          </a:p>
        </p:txBody>
      </p:sp>
      <p:sp>
        <p:nvSpPr>
          <p:cNvPr id="18" name="PHẠM DUYÊN 14 - 9Slide.vn">
            <a:extLst>
              <a:ext uri="{FF2B5EF4-FFF2-40B4-BE49-F238E27FC236}">
                <a16:creationId xmlns:a16="http://schemas.microsoft.com/office/drawing/2014/main" id="{A593D1D1-882A-7929-E4FE-97C7C1CF64B9}"/>
              </a:ext>
            </a:extLst>
          </p:cNvPr>
          <p:cNvSpPr txBox="1"/>
          <p:nvPr/>
        </p:nvSpPr>
        <p:spPr>
          <a:xfrm>
            <a:off x="31717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9</a:t>
            </a:r>
          </a:p>
        </p:txBody>
      </p:sp>
      <p:sp>
        <p:nvSpPr>
          <p:cNvPr id="19" name="PHẠM DUYÊN 15 - 9Slide.vn">
            <a:extLst>
              <a:ext uri="{FF2B5EF4-FFF2-40B4-BE49-F238E27FC236}">
                <a16:creationId xmlns:a16="http://schemas.microsoft.com/office/drawing/2014/main" id="{1B5C8C6E-4668-7556-979D-F2A87F383A59}"/>
              </a:ext>
            </a:extLst>
          </p:cNvPr>
          <p:cNvSpPr txBox="1"/>
          <p:nvPr/>
        </p:nvSpPr>
        <p:spPr>
          <a:xfrm>
            <a:off x="21465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cxnSp>
        <p:nvCxnSpPr>
          <p:cNvPr id="33" name="PHẠM DUYÊN 45 - 9Slide.vn">
            <a:extLst>
              <a:ext uri="{FF2B5EF4-FFF2-40B4-BE49-F238E27FC236}">
                <a16:creationId xmlns:a16="http://schemas.microsoft.com/office/drawing/2014/main" id="{3B08241D-E5C7-123A-D701-0CEFD9502710}"/>
              </a:ext>
            </a:extLst>
          </p:cNvPr>
          <p:cNvCxnSpPr>
            <a:cxnSpLocks/>
          </p:cNvCxnSpPr>
          <p:nvPr/>
        </p:nvCxnSpPr>
        <p:spPr>
          <a:xfrm>
            <a:off x="95309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35" name="PHẠM DUYÊN 47 - 9Slide.vn">
            <a:extLst>
              <a:ext uri="{FF2B5EF4-FFF2-40B4-BE49-F238E27FC236}">
                <a16:creationId xmlns:a16="http://schemas.microsoft.com/office/drawing/2014/main" id="{B5D4768B-84BB-2A49-CD44-4AA350A13582}"/>
              </a:ext>
            </a:extLst>
          </p:cNvPr>
          <p:cNvCxnSpPr>
            <a:cxnSpLocks/>
          </p:cNvCxnSpPr>
          <p:nvPr/>
        </p:nvCxnSpPr>
        <p:spPr>
          <a:xfrm>
            <a:off x="95416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a16="http://schemas.microsoft.com/office/drawing/2014/main" id="{4B76B000-710B-DC1D-833E-8759F5C3EEE4}"/>
              </a:ext>
            </a:extLst>
          </p:cNvPr>
          <p:cNvSpPr txBox="1"/>
          <p:nvPr/>
        </p:nvSpPr>
        <p:spPr>
          <a:xfrm>
            <a:off x="96877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8</a:t>
            </a:r>
          </a:p>
        </p:txBody>
      </p:sp>
      <p:sp>
        <p:nvSpPr>
          <p:cNvPr id="37" name="PHẠM DUYÊN 49 - 9Slide.vn">
            <a:extLst>
              <a:ext uri="{FF2B5EF4-FFF2-40B4-BE49-F238E27FC236}">
                <a16:creationId xmlns:a16="http://schemas.microsoft.com/office/drawing/2014/main" id="{108E24B7-31CE-27A8-1C5D-E4E406166EC5}"/>
              </a:ext>
            </a:extLst>
          </p:cNvPr>
          <p:cNvSpPr txBox="1"/>
          <p:nvPr/>
        </p:nvSpPr>
        <p:spPr>
          <a:xfrm>
            <a:off x="84319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1</a:t>
            </a:r>
          </a:p>
        </p:txBody>
      </p:sp>
      <p:sp>
        <p:nvSpPr>
          <p:cNvPr id="38" name="PHẠM DUYÊN 50 - 9Slide.vn">
            <a:extLst>
              <a:ext uri="{FF2B5EF4-FFF2-40B4-BE49-F238E27FC236}">
                <a16:creationId xmlns:a16="http://schemas.microsoft.com/office/drawing/2014/main" id="{DA6B56B6-FCDA-F846-34C7-8B7B41764B43}"/>
              </a:ext>
            </a:extLst>
          </p:cNvPr>
          <p:cNvSpPr txBox="1"/>
          <p:nvPr/>
        </p:nvSpPr>
        <p:spPr>
          <a:xfrm>
            <a:off x="87736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40" name="PHẠM DUYÊN 52 - 9Slide.vn">
            <a:extLst>
              <a:ext uri="{FF2B5EF4-FFF2-40B4-BE49-F238E27FC236}">
                <a16:creationId xmlns:a16="http://schemas.microsoft.com/office/drawing/2014/main" id="{DA430299-5CA5-2A55-A83A-B7FA910FAE62}"/>
              </a:ext>
            </a:extLst>
          </p:cNvPr>
          <p:cNvSpPr txBox="1"/>
          <p:nvPr/>
        </p:nvSpPr>
        <p:spPr>
          <a:xfrm>
            <a:off x="91153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3</a:t>
            </a:r>
          </a:p>
        </p:txBody>
      </p:sp>
      <p:sp>
        <p:nvSpPr>
          <p:cNvPr id="41" name="PHẠM DUYÊN 53 - 9Slide.vn">
            <a:extLst>
              <a:ext uri="{FF2B5EF4-FFF2-40B4-BE49-F238E27FC236}">
                <a16:creationId xmlns:a16="http://schemas.microsoft.com/office/drawing/2014/main" id="{59A17A51-1793-17D0-AEAD-99DB4C987817}"/>
              </a:ext>
            </a:extLst>
          </p:cNvPr>
          <p:cNvSpPr txBox="1"/>
          <p:nvPr/>
        </p:nvSpPr>
        <p:spPr>
          <a:xfrm>
            <a:off x="80901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4</a:t>
            </a:r>
          </a:p>
        </p:txBody>
      </p:sp>
      <p:sp>
        <p:nvSpPr>
          <p:cNvPr id="48" name="PHẠM DUYÊN 5 - 9Slide.vn">
            <a:extLst>
              <a:ext uri="{FF2B5EF4-FFF2-40B4-BE49-F238E27FC236}">
                <a16:creationId xmlns:a16="http://schemas.microsoft.com/office/drawing/2014/main" id="{E75E472B-A211-FC99-5495-D472EBA1B0D4}"/>
              </a:ext>
            </a:extLst>
          </p:cNvPr>
          <p:cNvSpPr txBox="1"/>
          <p:nvPr/>
        </p:nvSpPr>
        <p:spPr>
          <a:xfrm>
            <a:off x="1545294" y="2628545"/>
            <a:ext cx="776377" cy="646331"/>
          </a:xfrm>
          <a:prstGeom prst="rect">
            <a:avLst/>
          </a:prstGeom>
          <a:noFill/>
        </p:spPr>
        <p:txBody>
          <a:bodyPr wrap="square" rtlCol="0">
            <a:spAutoFit/>
          </a:bodyPr>
          <a:lstStyle/>
          <a:p>
            <a:r>
              <a:rPr lang="en-GB" sz="3600" b="1" dirty="0">
                <a:solidFill>
                  <a:srgbClr val="FC8C05"/>
                </a:solidFill>
                <a:effectLst>
                  <a:outerShdw blurRad="38100" dist="38100" dir="2700000" algn="tl">
                    <a:srgbClr val="000000">
                      <a:alpha val="43137"/>
                    </a:srgbClr>
                  </a:outerShdw>
                </a:effectLst>
                <a:latin typeface="+mj-lt"/>
              </a:rPr>
              <a:t>b)</a:t>
            </a:r>
            <a:endParaRPr lang="en-US" sz="3600" b="1" dirty="0">
              <a:solidFill>
                <a:srgbClr val="FC8C05"/>
              </a:solidFill>
              <a:effectLst>
                <a:outerShdw blurRad="38100" dist="38100" dir="2700000" algn="tl">
                  <a:srgbClr val="000000">
                    <a:alpha val="43137"/>
                  </a:srgbClr>
                </a:outerShdw>
              </a:effectLst>
              <a:latin typeface="+mj-lt"/>
            </a:endParaRPr>
          </a:p>
        </p:txBody>
      </p:sp>
      <p:grpSp>
        <p:nvGrpSpPr>
          <p:cNvPr id="49" name="PHẠM DUYÊN 3 - 9Slide.vn">
            <a:extLst>
              <a:ext uri="{FF2B5EF4-FFF2-40B4-BE49-F238E27FC236}">
                <a16:creationId xmlns:a16="http://schemas.microsoft.com/office/drawing/2014/main" id="{EA83680A-235E-F7F7-14F5-8AB9D75E6809}"/>
              </a:ext>
            </a:extLst>
          </p:cNvPr>
          <p:cNvGrpSpPr/>
          <p:nvPr/>
        </p:nvGrpSpPr>
        <p:grpSpPr>
          <a:xfrm>
            <a:off x="2237965" y="2622794"/>
            <a:ext cx="1273350" cy="722502"/>
            <a:chOff x="1327044" y="457200"/>
            <a:chExt cx="1273350" cy="722502"/>
          </a:xfrm>
        </p:grpSpPr>
        <p:sp>
          <p:nvSpPr>
            <p:cNvPr id="50"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sz="1600" kern="0">
                <a:solidFill>
                  <a:srgbClr val="FC8C05"/>
                </a:solidFill>
              </a:endParaRPr>
            </a:p>
          </p:txBody>
        </p:sp>
        <p:sp>
          <p:nvSpPr>
            <p:cNvPr id="51" name="PHẠM DUYÊN 3 - 9Slide.vn">
              <a:extLst>
                <a:ext uri="{FF2B5EF4-FFF2-40B4-BE49-F238E27FC236}">
                  <a16:creationId xmlns:a16="http://schemas.microsoft.com/office/drawing/2014/main" id="{1A1B9357-224D-7EBA-E827-44B452A27A6A}"/>
                </a:ext>
              </a:extLst>
            </p:cNvPr>
            <p:cNvSpPr txBox="1"/>
            <p:nvPr/>
          </p:nvSpPr>
          <p:spPr>
            <a:xfrm>
              <a:off x="1327044" y="457200"/>
              <a:ext cx="777401" cy="715089"/>
            </a:xfrm>
            <a:prstGeom prst="roundRect">
              <a:avLst/>
            </a:prstGeom>
            <a:noFill/>
          </p:spPr>
          <p:txBody>
            <a:bodyPr wrap="non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rPr>
                <a:t>Số</a:t>
              </a:r>
              <a:endParaRPr lang="en-US" sz="3600" b="1" dirty="0">
                <a:solidFill>
                  <a:schemeClr val="bg1"/>
                </a:solidFill>
                <a:effectLst>
                  <a:outerShdw blurRad="38100" dist="38100" dir="2700000" algn="tl">
                    <a:srgbClr val="000000">
                      <a:alpha val="43137"/>
                    </a:srgbClr>
                  </a:outerShdw>
                </a:effectLst>
                <a:latin typeface="+mj-lt"/>
              </a:endParaRPr>
            </a:p>
          </p:txBody>
        </p:sp>
        <p:sp>
          <p:nvSpPr>
            <p:cNvPr id="52" name="PHẠM DUYÊN 4 - 9Slide.vn">
              <a:extLst>
                <a:ext uri="{FF2B5EF4-FFF2-40B4-BE49-F238E27FC236}">
                  <a16:creationId xmlns:a16="http://schemas.microsoft.com/office/drawing/2014/main" id="{AAFCDC15-846D-5C59-C8F3-D831868832B3}"/>
                </a:ext>
              </a:extLst>
            </p:cNvPr>
            <p:cNvSpPr txBox="1"/>
            <p:nvPr/>
          </p:nvSpPr>
          <p:spPr>
            <a:xfrm>
              <a:off x="2147788" y="475804"/>
              <a:ext cx="452606" cy="690086"/>
            </a:xfrm>
            <a:prstGeom prst="roundRect">
              <a:avLst/>
            </a:prstGeom>
            <a:noFill/>
          </p:spPr>
          <p:txBody>
            <a:bodyPr wrap="none" rtlCol="0">
              <a:spAutoFit/>
            </a:bodyPr>
            <a:lstStyle/>
            <a:p>
              <a:pPr algn="ctr"/>
              <a:r>
                <a:rPr lang="en-US" sz="3600" b="1">
                  <a:solidFill>
                    <a:srgbClr val="FC8C05"/>
                  </a:solidFill>
                  <a:effectLst>
                    <a:outerShdw blurRad="38100" dist="38100" dir="2700000" algn="tl">
                      <a:srgbClr val="000000">
                        <a:alpha val="43137"/>
                      </a:srgbClr>
                    </a:outerShdw>
                  </a:effectLst>
                  <a:latin typeface="+mj-lt"/>
                </a:rPr>
                <a:t>?</a:t>
              </a:r>
            </a:p>
          </p:txBody>
        </p:sp>
      </p:grpSp>
      <p:graphicFrame>
        <p:nvGraphicFramePr>
          <p:cNvPr id="58" name="PHẠM DUYÊN 4 - 9Slide.vn">
            <a:extLst>
              <a:ext uri="{FF2B5EF4-FFF2-40B4-BE49-F238E27FC236}">
                <a16:creationId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2412434249"/>
              </p:ext>
            </p:extLst>
          </p:nvPr>
        </p:nvGraphicFramePr>
        <p:xfrm>
          <a:off x="689925" y="34290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a16="http://schemas.microsoft.com/office/drawing/2014/main" val="3815317150"/>
                    </a:ext>
                  </a:extLst>
                </a:gridCol>
                <a:gridCol w="2162430">
                  <a:extLst>
                    <a:ext uri="{9D8B030D-6E8A-4147-A177-3AD203B41FA5}">
                      <a16:colId xmlns:a16="http://schemas.microsoft.com/office/drawing/2014/main" val="3671788171"/>
                    </a:ext>
                  </a:extLst>
                </a:gridCol>
                <a:gridCol w="2162430">
                  <a:extLst>
                    <a:ext uri="{9D8B030D-6E8A-4147-A177-3AD203B41FA5}">
                      <a16:colId xmlns:a16="http://schemas.microsoft.com/office/drawing/2014/main" val="368672496"/>
                    </a:ext>
                  </a:extLst>
                </a:gridCol>
                <a:gridCol w="2162430">
                  <a:extLst>
                    <a:ext uri="{9D8B030D-6E8A-4147-A177-3AD203B41FA5}">
                      <a16:colId xmlns:a16="http://schemas.microsoft.com/office/drawing/2014/main" val="4083660486"/>
                    </a:ext>
                  </a:extLst>
                </a:gridCol>
                <a:gridCol w="2162430">
                  <a:extLst>
                    <a:ext uri="{9D8B030D-6E8A-4147-A177-3AD203B41FA5}">
                      <a16:colId xmlns:a16="http://schemas.microsoft.com/office/drawing/2014/main" val="650972657"/>
                    </a:ext>
                  </a:extLst>
                </a:gridCol>
              </a:tblGrid>
              <a:tr h="1016000">
                <a:tc>
                  <a:txBody>
                    <a:bodyPr/>
                    <a:lstStyle/>
                    <a:p>
                      <a:pPr algn="ctr"/>
                      <a:r>
                        <a:rPr lang="en-US" sz="3200" dirty="0" err="1"/>
                        <a:t>Phép</a:t>
                      </a:r>
                      <a:r>
                        <a:rPr lang="en-US" sz="3200" dirty="0"/>
                        <a:t>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smtClean="0">
                          <a:solidFill>
                            <a:schemeClr val="accent5"/>
                          </a:solidFill>
                        </a:rPr>
                        <a:t>?</a:t>
                      </a:r>
                      <a:endParaRPr lang="en-US" sz="4400" dirty="0">
                        <a:solidFill>
                          <a:schemeClr val="accent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smtClean="0">
                          <a:solidFill>
                            <a:schemeClr val="accent5"/>
                          </a:solidFill>
                        </a:rPr>
                        <a:t>?</a:t>
                      </a:r>
                      <a:endParaRPr lang="en-US" sz="4400" dirty="0">
                        <a:solidFill>
                          <a:schemeClr val="accent5"/>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61" name="PHẠM DUYÊN 8 - 9Slide.vn">
            <a:extLst>
              <a:ext uri="{FF2B5EF4-FFF2-40B4-BE49-F238E27FC236}">
                <a16:creationId xmlns:a16="http://schemas.microsoft.com/office/drawing/2014/main" id="{44E52B8C-1B22-2025-98EF-E6D0E93387B4}"/>
              </a:ext>
            </a:extLst>
          </p:cNvPr>
          <p:cNvSpPr/>
          <p:nvPr/>
        </p:nvSpPr>
        <p:spPr>
          <a:xfrm>
            <a:off x="35814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2" name="PHẠM DUYÊN 8 - 9Slide.vn">
            <a:extLst>
              <a:ext uri="{FF2B5EF4-FFF2-40B4-BE49-F238E27FC236}">
                <a16:creationId xmlns:a16="http://schemas.microsoft.com/office/drawing/2014/main" id="{DBB5924C-E309-BD47-D907-3EA4F4ACEB72}"/>
              </a:ext>
            </a:extLst>
          </p:cNvPr>
          <p:cNvSpPr/>
          <p:nvPr/>
        </p:nvSpPr>
        <p:spPr>
          <a:xfrm>
            <a:off x="3597861" y="560372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3" name="PHẠM DUYÊN 8 - 9Slide.vn">
            <a:extLst>
              <a:ext uri="{FF2B5EF4-FFF2-40B4-BE49-F238E27FC236}">
                <a16:creationId xmlns:a16="http://schemas.microsoft.com/office/drawing/2014/main" id="{87575E7B-DBCF-8E3E-BA20-14CEC8D1D22F}"/>
              </a:ext>
            </a:extLst>
          </p:cNvPr>
          <p:cNvSpPr/>
          <p:nvPr/>
        </p:nvSpPr>
        <p:spPr>
          <a:xfrm>
            <a:off x="5771388"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4" name="PHẠM DUYÊN 8 - 9Slide.vn">
            <a:extLst>
              <a:ext uri="{FF2B5EF4-FFF2-40B4-BE49-F238E27FC236}">
                <a16:creationId xmlns:a16="http://schemas.microsoft.com/office/drawing/2014/main" id="{43398F5B-AA50-2BA5-73C2-747687362417}"/>
              </a:ext>
            </a:extLst>
          </p:cNvPr>
          <p:cNvSpPr/>
          <p:nvPr/>
        </p:nvSpPr>
        <p:spPr>
          <a:xfrm>
            <a:off x="5771388"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5" name="PHẠM DUYÊN 8 - 9Slide.vn">
            <a:extLst>
              <a:ext uri="{FF2B5EF4-FFF2-40B4-BE49-F238E27FC236}">
                <a16:creationId xmlns:a16="http://schemas.microsoft.com/office/drawing/2014/main" id="{6542AB87-121E-B8FB-2A6E-C817329DF482}"/>
              </a:ext>
            </a:extLst>
          </p:cNvPr>
          <p:cNvSpPr/>
          <p:nvPr/>
        </p:nvSpPr>
        <p:spPr>
          <a:xfrm>
            <a:off x="79248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6" name="PHẠM DUYÊN 8 - 9Slide.vn">
            <a:extLst>
              <a:ext uri="{FF2B5EF4-FFF2-40B4-BE49-F238E27FC236}">
                <a16:creationId xmlns:a16="http://schemas.microsoft.com/office/drawing/2014/main" id="{7D24002E-DFA0-07BE-CC54-D42306994EF2}"/>
              </a:ext>
            </a:extLst>
          </p:cNvPr>
          <p:cNvSpPr/>
          <p:nvPr/>
        </p:nvSpPr>
        <p:spPr>
          <a:xfrm>
            <a:off x="7924800"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7" name="PHẠM DUYÊN 8 - 9Slide.vn">
            <a:extLst>
              <a:ext uri="{FF2B5EF4-FFF2-40B4-BE49-F238E27FC236}">
                <a16:creationId xmlns:a16="http://schemas.microsoft.com/office/drawing/2014/main" id="{75E72930-78E6-C89B-341D-BF565759BF98}"/>
              </a:ext>
            </a:extLst>
          </p:cNvPr>
          <p:cNvSpPr/>
          <p:nvPr/>
        </p:nvSpPr>
        <p:spPr>
          <a:xfrm>
            <a:off x="10078212"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8" name="PHẠM DUYÊN 8 - 9Slide.vn">
            <a:extLst>
              <a:ext uri="{FF2B5EF4-FFF2-40B4-BE49-F238E27FC236}">
                <a16:creationId xmlns:a16="http://schemas.microsoft.com/office/drawing/2014/main" id="{D814030C-F88B-E187-4F70-23BEB66D71E4}"/>
              </a:ext>
            </a:extLst>
          </p:cNvPr>
          <p:cNvSpPr/>
          <p:nvPr/>
        </p:nvSpPr>
        <p:spPr>
          <a:xfrm>
            <a:off x="10078212"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9" name="PHẠM DUYÊN 15 - 9Slide.vn">
            <a:extLst>
              <a:ext uri="{FF2B5EF4-FFF2-40B4-BE49-F238E27FC236}">
                <a16:creationId xmlns:a16="http://schemas.microsoft.com/office/drawing/2014/main" id="{2B6B1D7B-124E-43DA-758B-C07EEBC87368}"/>
              </a:ext>
            </a:extLst>
          </p:cNvPr>
          <p:cNvSpPr/>
          <p:nvPr/>
        </p:nvSpPr>
        <p:spPr>
          <a:xfrm>
            <a:off x="3124200"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3" name="PHẠM DUYÊN 15 - 9Slide.vn">
            <a:extLst>
              <a:ext uri="{FF2B5EF4-FFF2-40B4-BE49-F238E27FC236}">
                <a16:creationId xmlns:a16="http://schemas.microsoft.com/office/drawing/2014/main" id="{84559432-221B-3651-874F-AC9537165393}"/>
              </a:ext>
            </a:extLst>
          </p:cNvPr>
          <p:cNvSpPr/>
          <p:nvPr/>
        </p:nvSpPr>
        <p:spPr>
          <a:xfrm>
            <a:off x="5277258"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b="1" dirty="0">
                <a:solidFill>
                  <a:schemeClr val="accent5"/>
                </a:solidFill>
              </a:rPr>
              <a:t>?</a:t>
            </a:r>
          </a:p>
        </p:txBody>
      </p:sp>
      <p:sp>
        <p:nvSpPr>
          <p:cNvPr id="77" name="PHẠM DUYÊN 15 - 9Slide.vn">
            <a:extLst>
              <a:ext uri="{FF2B5EF4-FFF2-40B4-BE49-F238E27FC236}">
                <a16:creationId xmlns:a16="http://schemas.microsoft.com/office/drawing/2014/main" id="{1CFEDE12-EC3C-4D2E-5389-69075D3B03C9}"/>
              </a:ext>
            </a:extLst>
          </p:cNvPr>
          <p:cNvSpPr/>
          <p:nvPr/>
        </p:nvSpPr>
        <p:spPr>
          <a:xfrm>
            <a:off x="7430316"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9" name="PHẠM DUYÊN 15 - 9Slide.vn">
            <a:extLst>
              <a:ext uri="{FF2B5EF4-FFF2-40B4-BE49-F238E27FC236}">
                <a16:creationId xmlns:a16="http://schemas.microsoft.com/office/drawing/2014/main" id="{119E09AD-9F5A-D65F-0EF6-32B3624652F4}"/>
              </a:ext>
            </a:extLst>
          </p:cNvPr>
          <p:cNvSpPr/>
          <p:nvPr/>
        </p:nvSpPr>
        <p:spPr>
          <a:xfrm>
            <a:off x="7430316"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1" name="PHẠM DUYÊN 15 - 9Slide.vn">
            <a:extLst>
              <a:ext uri="{FF2B5EF4-FFF2-40B4-BE49-F238E27FC236}">
                <a16:creationId xmlns:a16="http://schemas.microsoft.com/office/drawing/2014/main" id="{E9301781-6065-67C1-018D-535733765E72}"/>
              </a:ext>
            </a:extLst>
          </p:cNvPr>
          <p:cNvSpPr/>
          <p:nvPr/>
        </p:nvSpPr>
        <p:spPr>
          <a:xfrm>
            <a:off x="9583374"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3" name="PHẠM DUYÊN 15 - 9Slide.vn">
            <a:extLst>
              <a:ext uri="{FF2B5EF4-FFF2-40B4-BE49-F238E27FC236}">
                <a16:creationId xmlns:a16="http://schemas.microsoft.com/office/drawing/2014/main" id="{337C334B-3249-4AD1-D3DC-F5F2156FDE4A}"/>
              </a:ext>
            </a:extLst>
          </p:cNvPr>
          <p:cNvSpPr/>
          <p:nvPr/>
        </p:nvSpPr>
        <p:spPr>
          <a:xfrm>
            <a:off x="9583374"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6" name="PHẠM DUYÊN 8 - 9Slide.vn">
            <a:extLst>
              <a:ext uri="{FF2B5EF4-FFF2-40B4-BE49-F238E27FC236}">
                <a16:creationId xmlns:a16="http://schemas.microsoft.com/office/drawing/2014/main" id="{DBB5924C-E309-BD47-D907-3EA4F4ACEB72}"/>
              </a:ext>
            </a:extLst>
          </p:cNvPr>
          <p:cNvSpPr/>
          <p:nvPr/>
        </p:nvSpPr>
        <p:spPr>
          <a:xfrm>
            <a:off x="3578049" y="464820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7" name="PHẠM DUYÊN 8 - 9Slide.vn">
            <a:extLst>
              <a:ext uri="{FF2B5EF4-FFF2-40B4-BE49-F238E27FC236}">
                <a16:creationId xmlns:a16="http://schemas.microsoft.com/office/drawing/2014/main" id="{43398F5B-AA50-2BA5-73C2-747687362417}"/>
              </a:ext>
            </a:extLst>
          </p:cNvPr>
          <p:cNvSpPr/>
          <p:nvPr/>
        </p:nvSpPr>
        <p:spPr>
          <a:xfrm>
            <a:off x="5751576" y="467641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8" name="PHẠM DUYÊN 8 - 9Slide.vn">
            <a:extLst>
              <a:ext uri="{FF2B5EF4-FFF2-40B4-BE49-F238E27FC236}">
                <a16:creationId xmlns:a16="http://schemas.microsoft.com/office/drawing/2014/main" id="{DBB5924C-E309-BD47-D907-3EA4F4ACEB72}"/>
              </a:ext>
            </a:extLst>
          </p:cNvPr>
          <p:cNvSpPr/>
          <p:nvPr/>
        </p:nvSpPr>
        <p:spPr>
          <a:xfrm>
            <a:off x="7924800" y="460009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9" name="PHẠM DUYÊN 8 - 9Slide.vn">
            <a:extLst>
              <a:ext uri="{FF2B5EF4-FFF2-40B4-BE49-F238E27FC236}">
                <a16:creationId xmlns:a16="http://schemas.microsoft.com/office/drawing/2014/main" id="{43398F5B-AA50-2BA5-73C2-747687362417}"/>
              </a:ext>
            </a:extLst>
          </p:cNvPr>
          <p:cNvSpPr/>
          <p:nvPr/>
        </p:nvSpPr>
        <p:spPr>
          <a:xfrm>
            <a:off x="10098327" y="46283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0" name="PHẠM DUYÊN 8 - 9Slide.vn">
            <a:extLst>
              <a:ext uri="{FF2B5EF4-FFF2-40B4-BE49-F238E27FC236}">
                <a16:creationId xmlns:a16="http://schemas.microsoft.com/office/drawing/2014/main" id="{DBB5924C-E309-BD47-D907-3EA4F4ACEB72}"/>
              </a:ext>
            </a:extLst>
          </p:cNvPr>
          <p:cNvSpPr/>
          <p:nvPr/>
        </p:nvSpPr>
        <p:spPr>
          <a:xfrm>
            <a:off x="7927782" y="56227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1" name="PHẠM DUYÊN 8 - 9Slide.vn">
            <a:extLst>
              <a:ext uri="{FF2B5EF4-FFF2-40B4-BE49-F238E27FC236}">
                <a16:creationId xmlns:a16="http://schemas.microsoft.com/office/drawing/2014/main" id="{43398F5B-AA50-2BA5-73C2-747687362417}"/>
              </a:ext>
            </a:extLst>
          </p:cNvPr>
          <p:cNvSpPr/>
          <p:nvPr/>
        </p:nvSpPr>
        <p:spPr>
          <a:xfrm>
            <a:off x="10101309" y="565092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2" name="Cloud Callout 91"/>
          <p:cNvSpPr/>
          <p:nvPr/>
        </p:nvSpPr>
        <p:spPr>
          <a:xfrm>
            <a:off x="4564216" y="331673"/>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a) </a:t>
            </a:r>
            <a:r>
              <a:rPr lang="en-US" sz="2400" dirty="0" err="1" smtClean="0">
                <a:solidFill>
                  <a:srgbClr val="FF0000"/>
                </a:solidFill>
              </a:rPr>
              <a:t>vào</a:t>
            </a:r>
            <a:r>
              <a:rPr lang="en-US" sz="2400" dirty="0" smtClean="0">
                <a:solidFill>
                  <a:srgbClr val="FF0000"/>
                </a:solidFill>
              </a:rPr>
              <a:t> </a:t>
            </a:r>
            <a:r>
              <a:rPr lang="en-US" sz="2400" dirty="0" err="1" smtClean="0">
                <a:solidFill>
                  <a:srgbClr val="FF0000"/>
                </a:solidFill>
              </a:rPr>
              <a:t>vở</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b) </a:t>
            </a: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vào</a:t>
            </a:r>
            <a:r>
              <a:rPr lang="en-US" sz="2400" dirty="0" smtClean="0">
                <a:solidFill>
                  <a:srgbClr val="FF0000"/>
                </a:solidFill>
              </a:rPr>
              <a:t> SGK</a:t>
            </a:r>
            <a:endParaRPr lang="en-US" sz="2400" dirty="0">
              <a:solidFill>
                <a:srgbClr val="FF0000"/>
              </a:solidFill>
            </a:endParaRPr>
          </a:p>
        </p:txBody>
      </p:sp>
    </p:spTree>
    <p:extLst>
      <p:ext uri="{BB962C8B-B14F-4D97-AF65-F5344CB8AC3E}">
        <p14:creationId xmlns:p14="http://schemas.microsoft.com/office/powerpoint/2010/main" val="28027991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0" name="PHẠM DUYÊN 6 - 9Slide.vn">
            <a:extLst>
              <a:ext uri="{FF2B5EF4-FFF2-40B4-BE49-F238E27FC236}">
                <a16:creationId xmlns:a16="http://schemas.microsoft.com/office/drawing/2014/main" id="{F53A2EF6-304A-6871-27B4-3DEAA21C0CEF}"/>
              </a:ext>
            </a:extLst>
          </p:cNvPr>
          <p:cNvSpPr txBox="1"/>
          <p:nvPr/>
        </p:nvSpPr>
        <p:spPr>
          <a:xfrm>
            <a:off x="3258795" y="2248276"/>
            <a:ext cx="277056" cy="707886"/>
          </a:xfrm>
          <a:prstGeom prst="rect">
            <a:avLst/>
          </a:prstGeom>
          <a:noFill/>
        </p:spPr>
        <p:txBody>
          <a:bodyPr wrap="square" rtlCol="0">
            <a:spAutoFit/>
          </a:bodyPr>
          <a:lstStyle/>
          <a:p>
            <a:pPr algn="ctr"/>
            <a:r>
              <a:rPr lang="en-US" sz="4000" b="1" dirty="0">
                <a:solidFill>
                  <a:srgbClr val="FF0000"/>
                </a:solidFill>
                <a:latin typeface="#9Slide03 Sofia Pro Soft Bold"/>
                <a:cs typeface="Arial" panose="020B0604020202020204" pitchFamily="34" charset="0"/>
              </a:rPr>
              <a:t>1</a:t>
            </a:r>
          </a:p>
        </p:txBody>
      </p:sp>
      <p:cxnSp>
        <p:nvCxnSpPr>
          <p:cNvPr id="11" name="PHẠM DUYÊN 7 - 9Slide.vn">
            <a:extLst>
              <a:ext uri="{FF2B5EF4-FFF2-40B4-BE49-F238E27FC236}">
                <a16:creationId xmlns:a16="http://schemas.microsoft.com/office/drawing/2014/main" id="{ECC252FB-933F-279B-D15C-19F32EE46403}"/>
              </a:ext>
            </a:extLst>
          </p:cNvPr>
          <p:cNvCxnSpPr>
            <a:cxnSpLocks/>
          </p:cNvCxnSpPr>
          <p:nvPr/>
        </p:nvCxnSpPr>
        <p:spPr>
          <a:xfrm>
            <a:off x="31301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2" name="PHẠM DUYÊN 8 - 9Slide.vn">
            <a:extLst>
              <a:ext uri="{FF2B5EF4-FFF2-40B4-BE49-F238E27FC236}">
                <a16:creationId xmlns:a16="http://schemas.microsoft.com/office/drawing/2014/main" id="{130E95A6-CABB-7AF1-2CB5-F1283A552D25}"/>
              </a:ext>
            </a:extLst>
          </p:cNvPr>
          <p:cNvSpPr txBox="1"/>
          <p:nvPr/>
        </p:nvSpPr>
        <p:spPr>
          <a:xfrm>
            <a:off x="1689373"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cxnSp>
        <p:nvCxnSpPr>
          <p:cNvPr id="13" name="PHẠM DUYÊN 9 - 9Slide.vn">
            <a:extLst>
              <a:ext uri="{FF2B5EF4-FFF2-40B4-BE49-F238E27FC236}">
                <a16:creationId xmlns:a16="http://schemas.microsoft.com/office/drawing/2014/main" id="{9D0B4EC5-B1B4-AB62-554B-94F04D194FEB}"/>
              </a:ext>
            </a:extLst>
          </p:cNvPr>
          <p:cNvCxnSpPr>
            <a:cxnSpLocks/>
          </p:cNvCxnSpPr>
          <p:nvPr/>
        </p:nvCxnSpPr>
        <p:spPr>
          <a:xfrm>
            <a:off x="31408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a16="http://schemas.microsoft.com/office/drawing/2014/main" id="{68C3F793-1545-A862-FE3D-4FBDB7EC02C1}"/>
              </a:ext>
            </a:extLst>
          </p:cNvPr>
          <p:cNvSpPr txBox="1"/>
          <p:nvPr/>
        </p:nvSpPr>
        <p:spPr>
          <a:xfrm>
            <a:off x="32869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15" name="PHẠM DUYÊN 11 - 9Slide.vn">
            <a:extLst>
              <a:ext uri="{FF2B5EF4-FFF2-40B4-BE49-F238E27FC236}">
                <a16:creationId xmlns:a16="http://schemas.microsoft.com/office/drawing/2014/main" id="{00924095-433D-91E0-E3C2-CB8F60A821A1}"/>
              </a:ext>
            </a:extLst>
          </p:cNvPr>
          <p:cNvSpPr txBox="1"/>
          <p:nvPr/>
        </p:nvSpPr>
        <p:spPr>
          <a:xfrm>
            <a:off x="20311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6" name="PHẠM DUYÊN 12 - 9Slide.vn">
            <a:extLst>
              <a:ext uri="{FF2B5EF4-FFF2-40B4-BE49-F238E27FC236}">
                <a16:creationId xmlns:a16="http://schemas.microsoft.com/office/drawing/2014/main" id="{61663520-A82E-CD02-65D1-028114BF4281}"/>
              </a:ext>
            </a:extLst>
          </p:cNvPr>
          <p:cNvSpPr txBox="1"/>
          <p:nvPr/>
        </p:nvSpPr>
        <p:spPr>
          <a:xfrm>
            <a:off x="23728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17" name="PHẠM DUYÊN 13 - 9Slide.vn">
            <a:extLst>
              <a:ext uri="{FF2B5EF4-FFF2-40B4-BE49-F238E27FC236}">
                <a16:creationId xmlns:a16="http://schemas.microsoft.com/office/drawing/2014/main" id="{B39C6CA6-CCAA-4BC5-B385-B4589D779C65}"/>
              </a:ext>
            </a:extLst>
          </p:cNvPr>
          <p:cNvSpPr txBox="1"/>
          <p:nvPr/>
        </p:nvSpPr>
        <p:spPr>
          <a:xfrm>
            <a:off x="20311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8" name="PHẠM DUYÊN 14 - 9Slide.vn">
            <a:extLst>
              <a:ext uri="{FF2B5EF4-FFF2-40B4-BE49-F238E27FC236}">
                <a16:creationId xmlns:a16="http://schemas.microsoft.com/office/drawing/2014/main" id="{A593D1D1-882A-7929-E4FE-97C7C1CF64B9}"/>
              </a:ext>
            </a:extLst>
          </p:cNvPr>
          <p:cNvSpPr txBox="1"/>
          <p:nvPr/>
        </p:nvSpPr>
        <p:spPr>
          <a:xfrm>
            <a:off x="27145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19" name="PHẠM DUYÊN 15 - 9Slide.vn">
            <a:extLst>
              <a:ext uri="{FF2B5EF4-FFF2-40B4-BE49-F238E27FC236}">
                <a16:creationId xmlns:a16="http://schemas.microsoft.com/office/drawing/2014/main" id="{1B5C8C6E-4668-7556-979D-F2A87F383A59}"/>
              </a:ext>
            </a:extLst>
          </p:cNvPr>
          <p:cNvSpPr txBox="1"/>
          <p:nvPr/>
        </p:nvSpPr>
        <p:spPr>
          <a:xfrm>
            <a:off x="16893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21" name="PHẠM DUYÊN 17 - 9Slide.vn">
            <a:extLst>
              <a:ext uri="{FF2B5EF4-FFF2-40B4-BE49-F238E27FC236}">
                <a16:creationId xmlns:a16="http://schemas.microsoft.com/office/drawing/2014/main" id="{626BCB5E-7D0F-BE89-45F0-D0B86B2ED56F}"/>
              </a:ext>
            </a:extLst>
          </p:cNvPr>
          <p:cNvSpPr txBox="1"/>
          <p:nvPr/>
        </p:nvSpPr>
        <p:spPr>
          <a:xfrm>
            <a:off x="3597493"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1</a:t>
            </a:r>
          </a:p>
        </p:txBody>
      </p:sp>
      <p:sp>
        <p:nvSpPr>
          <p:cNvPr id="22" name="PHẠM DUYÊN 18 - 9Slide.vn">
            <a:extLst>
              <a:ext uri="{FF2B5EF4-FFF2-40B4-BE49-F238E27FC236}">
                <a16:creationId xmlns:a16="http://schemas.microsoft.com/office/drawing/2014/main" id="{BCA6E424-BA1F-FBE2-60E9-405A2ED77880}"/>
              </a:ext>
            </a:extLst>
          </p:cNvPr>
          <p:cNvSpPr txBox="1"/>
          <p:nvPr/>
        </p:nvSpPr>
        <p:spPr>
          <a:xfrm>
            <a:off x="203111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23" name="PHẠM DUYÊN 19 - 9Slide.vn">
            <a:extLst>
              <a:ext uri="{FF2B5EF4-FFF2-40B4-BE49-F238E27FC236}">
                <a16:creationId xmlns:a16="http://schemas.microsoft.com/office/drawing/2014/main" id="{CD60CE3C-42DA-BFAC-CAAF-D572F3BAA0DE}"/>
              </a:ext>
            </a:extLst>
          </p:cNvPr>
          <p:cNvSpPr txBox="1"/>
          <p:nvPr/>
        </p:nvSpPr>
        <p:spPr>
          <a:xfrm>
            <a:off x="3936191"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2</a:t>
            </a:r>
          </a:p>
        </p:txBody>
      </p:sp>
      <p:sp>
        <p:nvSpPr>
          <p:cNvPr id="24" name="PHẠM DUYÊN 20 - 9Slide.vn">
            <a:extLst>
              <a:ext uri="{FF2B5EF4-FFF2-40B4-BE49-F238E27FC236}">
                <a16:creationId xmlns:a16="http://schemas.microsoft.com/office/drawing/2014/main" id="{48D0084D-3FB9-3CC1-1638-834C0F5858DD}"/>
              </a:ext>
            </a:extLst>
          </p:cNvPr>
          <p:cNvSpPr txBox="1"/>
          <p:nvPr/>
        </p:nvSpPr>
        <p:spPr>
          <a:xfrm>
            <a:off x="237065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25" name="PHẠM DUYÊN 21 - 9Slide.vn">
            <a:extLst>
              <a:ext uri="{FF2B5EF4-FFF2-40B4-BE49-F238E27FC236}">
                <a16:creationId xmlns:a16="http://schemas.microsoft.com/office/drawing/2014/main" id="{80762D73-062E-3099-B29E-A9AB0F91F108}"/>
              </a:ext>
            </a:extLst>
          </p:cNvPr>
          <p:cNvSpPr txBox="1"/>
          <p:nvPr/>
        </p:nvSpPr>
        <p:spPr>
          <a:xfrm>
            <a:off x="2370651" y="3489044"/>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26" name="PHẠM DUYÊN 22 - 9Slide.vn">
            <a:extLst>
              <a:ext uri="{FF2B5EF4-FFF2-40B4-BE49-F238E27FC236}">
                <a16:creationId xmlns:a16="http://schemas.microsoft.com/office/drawing/2014/main" id="{1776AF17-1516-A43C-0DBF-D7E6D69C1BCB}"/>
              </a:ext>
            </a:extLst>
          </p:cNvPr>
          <p:cNvSpPr txBox="1"/>
          <p:nvPr/>
        </p:nvSpPr>
        <p:spPr>
          <a:xfrm>
            <a:off x="27145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27" name="PHẠM DUYÊN 23 - 9Slide.vn">
            <a:extLst>
              <a:ext uri="{FF2B5EF4-FFF2-40B4-BE49-F238E27FC236}">
                <a16:creationId xmlns:a16="http://schemas.microsoft.com/office/drawing/2014/main" id="{1E2BAF07-E223-9E6B-2A05-E324707AED92}"/>
              </a:ext>
            </a:extLst>
          </p:cNvPr>
          <p:cNvSpPr txBox="1"/>
          <p:nvPr/>
        </p:nvSpPr>
        <p:spPr>
          <a:xfrm>
            <a:off x="2714588" y="4076458"/>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28" name="PHẠM DUYÊN 24 - 9Slide.vn">
            <a:extLst>
              <a:ext uri="{FF2B5EF4-FFF2-40B4-BE49-F238E27FC236}">
                <a16:creationId xmlns:a16="http://schemas.microsoft.com/office/drawing/2014/main" id="{32A0CD45-D0D4-8D7F-533E-AF806BDF4CD5}"/>
              </a:ext>
            </a:extLst>
          </p:cNvPr>
          <p:cNvSpPr txBox="1"/>
          <p:nvPr/>
        </p:nvSpPr>
        <p:spPr>
          <a:xfrm>
            <a:off x="4274888"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1</a:t>
            </a:r>
          </a:p>
        </p:txBody>
      </p:sp>
      <p:sp>
        <p:nvSpPr>
          <p:cNvPr id="32" name="PHẠM DUYÊN 44 - 9Slide.vn">
            <a:extLst>
              <a:ext uri="{FF2B5EF4-FFF2-40B4-BE49-F238E27FC236}">
                <a16:creationId xmlns:a16="http://schemas.microsoft.com/office/drawing/2014/main" id="{2E83973B-6679-8D93-2FFC-EEBFA33422B6}"/>
              </a:ext>
            </a:extLst>
          </p:cNvPr>
          <p:cNvSpPr txBox="1"/>
          <p:nvPr/>
        </p:nvSpPr>
        <p:spPr>
          <a:xfrm>
            <a:off x="9202395"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5</a:t>
            </a:r>
          </a:p>
        </p:txBody>
      </p:sp>
      <p:cxnSp>
        <p:nvCxnSpPr>
          <p:cNvPr id="33" name="PHẠM DUYÊN 45 - 9Slide.vn">
            <a:extLst>
              <a:ext uri="{FF2B5EF4-FFF2-40B4-BE49-F238E27FC236}">
                <a16:creationId xmlns:a16="http://schemas.microsoft.com/office/drawing/2014/main" id="{3B08241D-E5C7-123A-D701-0CEFD9502710}"/>
              </a:ext>
            </a:extLst>
          </p:cNvPr>
          <p:cNvCxnSpPr>
            <a:cxnSpLocks/>
          </p:cNvCxnSpPr>
          <p:nvPr/>
        </p:nvCxnSpPr>
        <p:spPr>
          <a:xfrm>
            <a:off x="90737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4" name="PHẠM DUYÊN 46 - 9Slide.vn">
            <a:extLst>
              <a:ext uri="{FF2B5EF4-FFF2-40B4-BE49-F238E27FC236}">
                <a16:creationId xmlns:a16="http://schemas.microsoft.com/office/drawing/2014/main" id="{DD05BE49-8487-7D65-872C-9647549FA55A}"/>
              </a:ext>
            </a:extLst>
          </p:cNvPr>
          <p:cNvSpPr txBox="1"/>
          <p:nvPr/>
        </p:nvSpPr>
        <p:spPr>
          <a:xfrm>
            <a:off x="79747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35" name="PHẠM DUYÊN 47 - 9Slide.vn">
            <a:extLst>
              <a:ext uri="{FF2B5EF4-FFF2-40B4-BE49-F238E27FC236}">
                <a16:creationId xmlns:a16="http://schemas.microsoft.com/office/drawing/2014/main" id="{B5D4768B-84BB-2A49-CD44-4AA350A13582}"/>
              </a:ext>
            </a:extLst>
          </p:cNvPr>
          <p:cNvCxnSpPr>
            <a:cxnSpLocks/>
          </p:cNvCxnSpPr>
          <p:nvPr/>
        </p:nvCxnSpPr>
        <p:spPr>
          <a:xfrm>
            <a:off x="90844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a16="http://schemas.microsoft.com/office/drawing/2014/main" id="{4B76B000-710B-DC1D-833E-8759F5C3EEE4}"/>
              </a:ext>
            </a:extLst>
          </p:cNvPr>
          <p:cNvSpPr txBox="1"/>
          <p:nvPr/>
        </p:nvSpPr>
        <p:spPr>
          <a:xfrm>
            <a:off x="92305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8</a:t>
            </a:r>
          </a:p>
        </p:txBody>
      </p:sp>
      <p:sp>
        <p:nvSpPr>
          <p:cNvPr id="37" name="PHẠM DUYÊN 49 - 9Slide.vn">
            <a:extLst>
              <a:ext uri="{FF2B5EF4-FFF2-40B4-BE49-F238E27FC236}">
                <a16:creationId xmlns:a16="http://schemas.microsoft.com/office/drawing/2014/main" id="{108E24B7-31CE-27A8-1C5D-E4E406166EC5}"/>
              </a:ext>
            </a:extLst>
          </p:cNvPr>
          <p:cNvSpPr txBox="1"/>
          <p:nvPr/>
        </p:nvSpPr>
        <p:spPr>
          <a:xfrm>
            <a:off x="79747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38" name="PHẠM DUYÊN 50 - 9Slide.vn">
            <a:extLst>
              <a:ext uri="{FF2B5EF4-FFF2-40B4-BE49-F238E27FC236}">
                <a16:creationId xmlns:a16="http://schemas.microsoft.com/office/drawing/2014/main" id="{DA6B56B6-FCDA-F846-34C7-8B7B41764B43}"/>
              </a:ext>
            </a:extLst>
          </p:cNvPr>
          <p:cNvSpPr txBox="1"/>
          <p:nvPr/>
        </p:nvSpPr>
        <p:spPr>
          <a:xfrm>
            <a:off x="83164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39" name="PHẠM DUYÊN 51 - 9Slide.vn">
            <a:extLst>
              <a:ext uri="{FF2B5EF4-FFF2-40B4-BE49-F238E27FC236}">
                <a16:creationId xmlns:a16="http://schemas.microsoft.com/office/drawing/2014/main" id="{D4F8D275-70EF-7AC9-9F0D-DAF433AC274C}"/>
              </a:ext>
            </a:extLst>
          </p:cNvPr>
          <p:cNvSpPr txBox="1"/>
          <p:nvPr/>
        </p:nvSpPr>
        <p:spPr>
          <a:xfrm>
            <a:off x="8316449"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40" name="PHẠM DUYÊN 52 - 9Slide.vn">
            <a:extLst>
              <a:ext uri="{FF2B5EF4-FFF2-40B4-BE49-F238E27FC236}">
                <a16:creationId xmlns:a16="http://schemas.microsoft.com/office/drawing/2014/main" id="{DA430299-5CA5-2A55-A83A-B7FA910FAE62}"/>
              </a:ext>
            </a:extLst>
          </p:cNvPr>
          <p:cNvSpPr txBox="1"/>
          <p:nvPr/>
        </p:nvSpPr>
        <p:spPr>
          <a:xfrm>
            <a:off x="86581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1" name="PHẠM DUYÊN 53 - 9Slide.vn">
            <a:extLst>
              <a:ext uri="{FF2B5EF4-FFF2-40B4-BE49-F238E27FC236}">
                <a16:creationId xmlns:a16="http://schemas.microsoft.com/office/drawing/2014/main" id="{59A17A51-1793-17D0-AEAD-99DB4C987817}"/>
              </a:ext>
            </a:extLst>
          </p:cNvPr>
          <p:cNvSpPr txBox="1"/>
          <p:nvPr/>
        </p:nvSpPr>
        <p:spPr>
          <a:xfrm>
            <a:off x="76329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4</a:t>
            </a:r>
          </a:p>
        </p:txBody>
      </p:sp>
      <p:sp>
        <p:nvSpPr>
          <p:cNvPr id="43" name="PHẠM DUYÊN 55 - 9Slide.vn">
            <a:extLst>
              <a:ext uri="{FF2B5EF4-FFF2-40B4-BE49-F238E27FC236}">
                <a16:creationId xmlns:a16="http://schemas.microsoft.com/office/drawing/2014/main" id="{F9E5A349-8B42-1DDC-15F3-75667769CA7F}"/>
              </a:ext>
            </a:extLst>
          </p:cNvPr>
          <p:cNvSpPr txBox="1"/>
          <p:nvPr/>
        </p:nvSpPr>
        <p:spPr>
          <a:xfrm>
            <a:off x="9541093"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2</a:t>
            </a:r>
          </a:p>
        </p:txBody>
      </p:sp>
      <p:sp>
        <p:nvSpPr>
          <p:cNvPr id="44" name="PHẠM DUYÊN 56 - 9Slide.vn">
            <a:extLst>
              <a:ext uri="{FF2B5EF4-FFF2-40B4-BE49-F238E27FC236}">
                <a16:creationId xmlns:a16="http://schemas.microsoft.com/office/drawing/2014/main" id="{B28558CE-E420-6E10-C252-0285112ADC4A}"/>
              </a:ext>
            </a:extLst>
          </p:cNvPr>
          <p:cNvSpPr txBox="1"/>
          <p:nvPr/>
        </p:nvSpPr>
        <p:spPr>
          <a:xfrm>
            <a:off x="8316449"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45" name="PHẠM DUYÊN 57 - 9Slide.vn">
            <a:extLst>
              <a:ext uri="{FF2B5EF4-FFF2-40B4-BE49-F238E27FC236}">
                <a16:creationId xmlns:a16="http://schemas.microsoft.com/office/drawing/2014/main" id="{D016BFA6-A1D6-F6C9-0F93-1D83F1CFB371}"/>
              </a:ext>
            </a:extLst>
          </p:cNvPr>
          <p:cNvSpPr txBox="1"/>
          <p:nvPr/>
        </p:nvSpPr>
        <p:spPr>
          <a:xfrm>
            <a:off x="9879791" y="2248276"/>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0</a:t>
            </a:r>
          </a:p>
        </p:txBody>
      </p:sp>
      <p:sp>
        <p:nvSpPr>
          <p:cNvPr id="46" name="PHẠM DUYÊN 58 - 9Slide.vn">
            <a:extLst>
              <a:ext uri="{FF2B5EF4-FFF2-40B4-BE49-F238E27FC236}">
                <a16:creationId xmlns:a16="http://schemas.microsoft.com/office/drawing/2014/main" id="{82C26A15-C046-F9C3-2B2D-BEAF39FC8B40}"/>
              </a:ext>
            </a:extLst>
          </p:cNvPr>
          <p:cNvSpPr txBox="1"/>
          <p:nvPr/>
        </p:nvSpPr>
        <p:spPr>
          <a:xfrm>
            <a:off x="8658188"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7" name="PHẠM DUYÊN 59 - 9Slide.vn">
            <a:extLst>
              <a:ext uri="{FF2B5EF4-FFF2-40B4-BE49-F238E27FC236}">
                <a16:creationId xmlns:a16="http://schemas.microsoft.com/office/drawing/2014/main" id="{DCB9D6D9-E3D3-F132-A387-BC2BFA517140}"/>
              </a:ext>
            </a:extLst>
          </p:cNvPr>
          <p:cNvSpPr txBox="1"/>
          <p:nvPr/>
        </p:nvSpPr>
        <p:spPr>
          <a:xfrm>
            <a:off x="86581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Tree>
    <p:extLst>
      <p:ext uri="{BB962C8B-B14F-4D97-AF65-F5344CB8AC3E}">
        <p14:creationId xmlns:p14="http://schemas.microsoft.com/office/powerpoint/2010/main" val="379807660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5 - 9Slide.vn">
            <a:extLst>
              <a:ext uri="{FF2B5EF4-FFF2-40B4-BE49-F238E27FC236}">
                <a16:creationId xmlns:a16="http://schemas.microsoft.com/office/drawing/2014/main" id="{E75E472B-A211-FC99-5495-D472EBA1B0D4}"/>
              </a:ext>
            </a:extLst>
          </p:cNvPr>
          <p:cNvSpPr txBox="1"/>
          <p:nvPr/>
        </p:nvSpPr>
        <p:spPr>
          <a:xfrm>
            <a:off x="1304806" y="2981808"/>
            <a:ext cx="776377" cy="707886"/>
          </a:xfrm>
          <a:prstGeom prst="rect">
            <a:avLst/>
          </a:prstGeom>
          <a:noFill/>
        </p:spPr>
        <p:txBody>
          <a:bodyPr wrap="square" rtlCol="0">
            <a:spAutoFit/>
          </a:bodyPr>
          <a:lstStyle/>
          <a:p>
            <a:r>
              <a:rPr lang="en-GB" sz="4000" b="1">
                <a:solidFill>
                  <a:srgbClr val="FC8C05"/>
                </a:solidFill>
                <a:effectLst>
                  <a:outerShdw blurRad="38100" dist="38100" dir="2700000" algn="tl">
                    <a:srgbClr val="000000">
                      <a:alpha val="43137"/>
                    </a:srgbClr>
                  </a:outerShdw>
                </a:effectLst>
                <a:latin typeface="+mj-lt"/>
              </a:rPr>
              <a:t>b)</a:t>
            </a:r>
            <a:endParaRPr lang="en-US" sz="4000" b="1" dirty="0">
              <a:solidFill>
                <a:srgbClr val="FC8C05"/>
              </a:solidFill>
              <a:effectLst>
                <a:outerShdw blurRad="38100" dist="38100" dir="2700000" algn="tl">
                  <a:srgbClr val="000000">
                    <a:alpha val="43137"/>
                  </a:srgbClr>
                </a:outerShdw>
              </a:effectLst>
              <a:latin typeface="+mj-lt"/>
            </a:endParaRPr>
          </a:p>
        </p:txBody>
      </p:sp>
      <p:grpSp>
        <p:nvGrpSpPr>
          <p:cNvPr id="8" name="PHẠM DUYÊN 3 - 9Slide.vn">
            <a:extLst>
              <a:ext uri="{FF2B5EF4-FFF2-40B4-BE49-F238E27FC236}">
                <a16:creationId xmlns:a16="http://schemas.microsoft.com/office/drawing/2014/main" id="{EA83680A-235E-F7F7-14F5-8AB9D75E6809}"/>
              </a:ext>
            </a:extLst>
          </p:cNvPr>
          <p:cNvGrpSpPr/>
          <p:nvPr/>
        </p:nvGrpSpPr>
        <p:grpSpPr>
          <a:xfrm>
            <a:off x="1981200" y="2944155"/>
            <a:ext cx="1319183" cy="783193"/>
            <a:chOff x="1295400" y="457200"/>
            <a:chExt cx="1319183" cy="783193"/>
          </a:xfrm>
        </p:grpSpPr>
        <p:sp>
          <p:nvSpPr>
            <p:cNvPr id="9"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4 - 9Slide.vn">
            <a:extLst>
              <a:ext uri="{FF2B5EF4-FFF2-40B4-BE49-F238E27FC236}">
                <a16:creationId xmlns:a16="http://schemas.microsoft.com/office/drawing/2014/main" id="{1C87FD00-9FC2-2DD5-9928-C222B2515B89}"/>
              </a:ext>
            </a:extLst>
          </p:cNvPr>
          <p:cNvGrpSpPr/>
          <p:nvPr/>
        </p:nvGrpSpPr>
        <p:grpSpPr>
          <a:xfrm>
            <a:off x="447117" y="2960658"/>
            <a:ext cx="668922" cy="707886"/>
            <a:chOff x="1559434" y="1176116"/>
            <a:chExt cx="668922" cy="707886"/>
          </a:xfrm>
        </p:grpSpPr>
        <p:grpSp>
          <p:nvGrpSpPr>
            <p:cNvPr id="13" name="Group 12">
              <a:extLst>
                <a:ext uri="{FF2B5EF4-FFF2-40B4-BE49-F238E27FC236}">
                  <a16:creationId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aphicFrame>
        <p:nvGraphicFramePr>
          <p:cNvPr id="17" name="PHẠM DUYÊN 4 - 9Slide.vn">
            <a:extLst>
              <a:ext uri="{FF2B5EF4-FFF2-40B4-BE49-F238E27FC236}">
                <a16:creationId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1223258745"/>
              </p:ext>
            </p:extLst>
          </p:nvPr>
        </p:nvGraphicFramePr>
        <p:xfrm>
          <a:off x="533400" y="38100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a16="http://schemas.microsoft.com/office/drawing/2014/main" val="3815317150"/>
                    </a:ext>
                  </a:extLst>
                </a:gridCol>
                <a:gridCol w="2162430">
                  <a:extLst>
                    <a:ext uri="{9D8B030D-6E8A-4147-A177-3AD203B41FA5}">
                      <a16:colId xmlns:a16="http://schemas.microsoft.com/office/drawing/2014/main" val="3671788171"/>
                    </a:ext>
                  </a:extLst>
                </a:gridCol>
                <a:gridCol w="2162430">
                  <a:extLst>
                    <a:ext uri="{9D8B030D-6E8A-4147-A177-3AD203B41FA5}">
                      <a16:colId xmlns:a16="http://schemas.microsoft.com/office/drawing/2014/main" val="368672496"/>
                    </a:ext>
                  </a:extLst>
                </a:gridCol>
                <a:gridCol w="2162430">
                  <a:extLst>
                    <a:ext uri="{9D8B030D-6E8A-4147-A177-3AD203B41FA5}">
                      <a16:colId xmlns:a16="http://schemas.microsoft.com/office/drawing/2014/main" val="4083660486"/>
                    </a:ext>
                  </a:extLst>
                </a:gridCol>
                <a:gridCol w="2162430">
                  <a:extLst>
                    <a:ext uri="{9D8B030D-6E8A-4147-A177-3AD203B41FA5}">
                      <a16:colId xmlns:a16="http://schemas.microsoft.com/office/drawing/2014/main" val="650972657"/>
                    </a:ext>
                  </a:extLst>
                </a:gridCol>
              </a:tblGrid>
              <a:tr h="1016000">
                <a:tc>
                  <a:txBody>
                    <a:bodyPr/>
                    <a:lstStyle/>
                    <a:p>
                      <a:pPr algn="ctr"/>
                      <a:r>
                        <a:rPr lang="en-US" sz="3200"/>
                        <a:t>Phép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18" name="PHẠM DUYÊN 8 - 9Slide.vn">
            <a:extLst>
              <a:ext uri="{FF2B5EF4-FFF2-40B4-BE49-F238E27FC236}">
                <a16:creationId xmlns:a16="http://schemas.microsoft.com/office/drawing/2014/main" id="{44E52B8C-1B22-2025-98EF-E6D0E93387B4}"/>
              </a:ext>
            </a:extLst>
          </p:cNvPr>
          <p:cNvSpPr/>
          <p:nvPr/>
        </p:nvSpPr>
        <p:spPr>
          <a:xfrm>
            <a:off x="3424875" y="4997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8 - 9Slide.vn">
            <a:extLst>
              <a:ext uri="{FF2B5EF4-FFF2-40B4-BE49-F238E27FC236}">
                <a16:creationId xmlns:a16="http://schemas.microsoft.com/office/drawing/2014/main" id="{DBB5924C-E309-BD47-D907-3EA4F4ACEB72}"/>
              </a:ext>
            </a:extLst>
          </p:cNvPr>
          <p:cNvSpPr/>
          <p:nvPr/>
        </p:nvSpPr>
        <p:spPr>
          <a:xfrm>
            <a:off x="3424875" y="6012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87575E7B-DBCF-8E3E-BA20-14CEC8D1D22F}"/>
              </a:ext>
            </a:extLst>
          </p:cNvPr>
          <p:cNvSpPr/>
          <p:nvPr/>
        </p:nvSpPr>
        <p:spPr>
          <a:xfrm>
            <a:off x="5614863" y="4997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1" name="PHẠM DUYÊN 8 - 9Slide.vn">
            <a:extLst>
              <a:ext uri="{FF2B5EF4-FFF2-40B4-BE49-F238E27FC236}">
                <a16:creationId xmlns:a16="http://schemas.microsoft.com/office/drawing/2014/main" id="{43398F5B-AA50-2BA5-73C2-747687362417}"/>
              </a:ext>
            </a:extLst>
          </p:cNvPr>
          <p:cNvSpPr/>
          <p:nvPr/>
        </p:nvSpPr>
        <p:spPr>
          <a:xfrm>
            <a:off x="5614863" y="6012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2" name="PHẠM DUYÊN 8 - 9Slide.vn">
            <a:extLst>
              <a:ext uri="{FF2B5EF4-FFF2-40B4-BE49-F238E27FC236}">
                <a16:creationId xmlns:a16="http://schemas.microsoft.com/office/drawing/2014/main" id="{6542AB87-121E-B8FB-2A6E-C817329DF482}"/>
              </a:ext>
            </a:extLst>
          </p:cNvPr>
          <p:cNvSpPr/>
          <p:nvPr/>
        </p:nvSpPr>
        <p:spPr>
          <a:xfrm>
            <a:off x="7768275" y="4997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3" name="PHẠM DUYÊN 8 - 9Slide.vn">
            <a:extLst>
              <a:ext uri="{FF2B5EF4-FFF2-40B4-BE49-F238E27FC236}">
                <a16:creationId xmlns:a16="http://schemas.microsoft.com/office/drawing/2014/main" id="{7D24002E-DFA0-07BE-CC54-D42306994EF2}"/>
              </a:ext>
            </a:extLst>
          </p:cNvPr>
          <p:cNvSpPr/>
          <p:nvPr/>
        </p:nvSpPr>
        <p:spPr>
          <a:xfrm>
            <a:off x="7768275" y="6012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4" name="PHẠM DUYÊN 8 - 9Slide.vn">
            <a:extLst>
              <a:ext uri="{FF2B5EF4-FFF2-40B4-BE49-F238E27FC236}">
                <a16:creationId xmlns:a16="http://schemas.microsoft.com/office/drawing/2014/main" id="{75E72930-78E6-C89B-341D-BF565759BF98}"/>
              </a:ext>
            </a:extLst>
          </p:cNvPr>
          <p:cNvSpPr/>
          <p:nvPr/>
        </p:nvSpPr>
        <p:spPr>
          <a:xfrm>
            <a:off x="9921687" y="4997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5" name="PHẠM DUYÊN 8 - 9Slide.vn">
            <a:extLst>
              <a:ext uri="{FF2B5EF4-FFF2-40B4-BE49-F238E27FC236}">
                <a16:creationId xmlns:a16="http://schemas.microsoft.com/office/drawing/2014/main" id="{D814030C-F88B-E187-4F70-23BEB66D71E4}"/>
              </a:ext>
            </a:extLst>
          </p:cNvPr>
          <p:cNvSpPr/>
          <p:nvPr/>
        </p:nvSpPr>
        <p:spPr>
          <a:xfrm>
            <a:off x="9921687" y="6012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6" name="PHẠM DUYÊN 15 - 9Slide.vn">
            <a:extLst>
              <a:ext uri="{FF2B5EF4-FFF2-40B4-BE49-F238E27FC236}">
                <a16:creationId xmlns:a16="http://schemas.microsoft.com/office/drawing/2014/main" id="{2B6B1D7B-124E-43DA-758B-C07EEBC87368}"/>
              </a:ext>
            </a:extLst>
          </p:cNvPr>
          <p:cNvSpPr/>
          <p:nvPr/>
        </p:nvSpPr>
        <p:spPr>
          <a:xfrm>
            <a:off x="2967675" y="4914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27" name="PHẠM DUYÊN 16 - 9Slide.vn">
            <a:extLst>
              <a:ext uri="{FF2B5EF4-FFF2-40B4-BE49-F238E27FC236}">
                <a16:creationId xmlns:a16="http://schemas.microsoft.com/office/drawing/2014/main" id="{767C9045-1BD5-81AB-1454-DE3FE84A018F}"/>
              </a:ext>
            </a:extLst>
          </p:cNvPr>
          <p:cNvSpPr/>
          <p:nvPr/>
        </p:nvSpPr>
        <p:spPr>
          <a:xfrm>
            <a:off x="3095423" y="50059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3">
                    <a:lumMod val="50000"/>
                  </a:schemeClr>
                </a:solidFill>
                <a:latin typeface="+mj-lt"/>
              </a:rPr>
              <a:t>6 729</a:t>
            </a:r>
            <a:endParaRPr lang="vi-VN" sz="3600" dirty="0">
              <a:solidFill>
                <a:schemeClr val="accent3">
                  <a:lumMod val="50000"/>
                </a:schemeClr>
              </a:solidFill>
              <a:latin typeface="+mj-lt"/>
            </a:endParaRPr>
          </a:p>
        </p:txBody>
      </p:sp>
      <p:sp>
        <p:nvSpPr>
          <p:cNvPr id="30" name="PHẠM DUYÊN 15 - 9Slide.vn">
            <a:extLst>
              <a:ext uri="{FF2B5EF4-FFF2-40B4-BE49-F238E27FC236}">
                <a16:creationId xmlns:a16="http://schemas.microsoft.com/office/drawing/2014/main" id="{CB45B939-D48E-F13E-34BB-6F0DB3B80827}"/>
              </a:ext>
            </a:extLst>
          </p:cNvPr>
          <p:cNvSpPr/>
          <p:nvPr/>
        </p:nvSpPr>
        <p:spPr>
          <a:xfrm>
            <a:off x="2967675" y="5943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1" name="PHẠM DUYÊN 16 - 9Slide.vn">
            <a:extLst>
              <a:ext uri="{FF2B5EF4-FFF2-40B4-BE49-F238E27FC236}">
                <a16:creationId xmlns:a16="http://schemas.microsoft.com/office/drawing/2014/main" id="{8667B72D-D1DF-0D26-6E89-9CF6CB9BBE2E}"/>
              </a:ext>
            </a:extLst>
          </p:cNvPr>
          <p:cNvSpPr/>
          <p:nvPr/>
        </p:nvSpPr>
        <p:spPr>
          <a:xfrm>
            <a:off x="3095423" y="60132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346490"/>
                </a:solidFill>
                <a:latin typeface="+mj-lt"/>
              </a:rPr>
              <a:t>4 163</a:t>
            </a:r>
            <a:endParaRPr lang="vi-VN" sz="3600" dirty="0">
              <a:solidFill>
                <a:srgbClr val="346490"/>
              </a:solidFill>
              <a:latin typeface="+mj-lt"/>
            </a:endParaRPr>
          </a:p>
        </p:txBody>
      </p:sp>
      <p:sp>
        <p:nvSpPr>
          <p:cNvPr id="32" name="PHẠM DUYÊN 15 - 9Slide.vn">
            <a:extLst>
              <a:ext uri="{FF2B5EF4-FFF2-40B4-BE49-F238E27FC236}">
                <a16:creationId xmlns:a16="http://schemas.microsoft.com/office/drawing/2014/main" id="{84559432-221B-3651-874F-AC9537165393}"/>
              </a:ext>
            </a:extLst>
          </p:cNvPr>
          <p:cNvSpPr/>
          <p:nvPr/>
        </p:nvSpPr>
        <p:spPr>
          <a:xfrm>
            <a:off x="5120733" y="4914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3" name="PHẠM DUYÊN 16 - 9Slide.vn">
            <a:extLst>
              <a:ext uri="{FF2B5EF4-FFF2-40B4-BE49-F238E27FC236}">
                <a16:creationId xmlns:a16="http://schemas.microsoft.com/office/drawing/2014/main" id="{AAFDFE24-DAC3-1388-0084-94E71ECD5E95}"/>
              </a:ext>
            </a:extLst>
          </p:cNvPr>
          <p:cNvSpPr/>
          <p:nvPr/>
        </p:nvSpPr>
        <p:spPr>
          <a:xfrm>
            <a:off x="5248481" y="50059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6</a:t>
            </a:r>
            <a:endParaRPr lang="vi-VN" sz="3600" dirty="0">
              <a:solidFill>
                <a:srgbClr val="FF0000"/>
              </a:solidFill>
              <a:latin typeface="+mj-lt"/>
            </a:endParaRPr>
          </a:p>
        </p:txBody>
      </p:sp>
      <p:sp>
        <p:nvSpPr>
          <p:cNvPr id="34" name="PHẠM DUYÊN 15 - 9Slide.vn">
            <a:extLst>
              <a:ext uri="{FF2B5EF4-FFF2-40B4-BE49-F238E27FC236}">
                <a16:creationId xmlns:a16="http://schemas.microsoft.com/office/drawing/2014/main" id="{A4616AF3-B4C5-8162-1880-406E82D04BDC}"/>
              </a:ext>
            </a:extLst>
          </p:cNvPr>
          <p:cNvSpPr/>
          <p:nvPr/>
        </p:nvSpPr>
        <p:spPr>
          <a:xfrm>
            <a:off x="5120733" y="5943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5" name="PHẠM DUYÊN 16 - 9Slide.vn">
            <a:extLst>
              <a:ext uri="{FF2B5EF4-FFF2-40B4-BE49-F238E27FC236}">
                <a16:creationId xmlns:a16="http://schemas.microsoft.com/office/drawing/2014/main" id="{E5C8CF48-2D68-0474-67F9-0E4BDA9A98A1}"/>
              </a:ext>
            </a:extLst>
          </p:cNvPr>
          <p:cNvSpPr/>
          <p:nvPr/>
        </p:nvSpPr>
        <p:spPr>
          <a:xfrm>
            <a:off x="5248481" y="60132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8</a:t>
            </a:r>
            <a:endParaRPr lang="vi-VN" sz="3600" dirty="0">
              <a:solidFill>
                <a:srgbClr val="FF0000"/>
              </a:solidFill>
              <a:latin typeface="+mj-lt"/>
            </a:endParaRPr>
          </a:p>
        </p:txBody>
      </p:sp>
      <p:sp>
        <p:nvSpPr>
          <p:cNvPr id="36" name="PHẠM DUYÊN 15 - 9Slide.vn">
            <a:extLst>
              <a:ext uri="{FF2B5EF4-FFF2-40B4-BE49-F238E27FC236}">
                <a16:creationId xmlns:a16="http://schemas.microsoft.com/office/drawing/2014/main" id="{1CFEDE12-EC3C-4D2E-5389-69075D3B03C9}"/>
              </a:ext>
            </a:extLst>
          </p:cNvPr>
          <p:cNvSpPr/>
          <p:nvPr/>
        </p:nvSpPr>
        <p:spPr>
          <a:xfrm>
            <a:off x="7273791" y="4914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7" name="PHẠM DUYÊN 16 - 9Slide.vn">
            <a:extLst>
              <a:ext uri="{FF2B5EF4-FFF2-40B4-BE49-F238E27FC236}">
                <a16:creationId xmlns:a16="http://schemas.microsoft.com/office/drawing/2014/main" id="{7DAB4499-96F8-F80E-3BF7-E25F1364D1F9}"/>
              </a:ext>
            </a:extLst>
          </p:cNvPr>
          <p:cNvSpPr/>
          <p:nvPr/>
        </p:nvSpPr>
        <p:spPr>
          <a:xfrm>
            <a:off x="7401539" y="50059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1 121</a:t>
            </a:r>
            <a:endParaRPr lang="vi-VN" sz="3600" dirty="0">
              <a:solidFill>
                <a:srgbClr val="FF0000"/>
              </a:solidFill>
              <a:latin typeface="+mj-lt"/>
            </a:endParaRPr>
          </a:p>
        </p:txBody>
      </p:sp>
      <p:sp>
        <p:nvSpPr>
          <p:cNvPr id="38" name="PHẠM DUYÊN 15 - 9Slide.vn">
            <a:extLst>
              <a:ext uri="{FF2B5EF4-FFF2-40B4-BE49-F238E27FC236}">
                <a16:creationId xmlns:a16="http://schemas.microsoft.com/office/drawing/2014/main" id="{119E09AD-9F5A-D65F-0EF6-32B3624652F4}"/>
              </a:ext>
            </a:extLst>
          </p:cNvPr>
          <p:cNvSpPr/>
          <p:nvPr/>
        </p:nvSpPr>
        <p:spPr>
          <a:xfrm>
            <a:off x="7273791" y="5943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9" name="PHẠM DUYÊN 16 - 9Slide.vn">
            <a:extLst>
              <a:ext uri="{FF2B5EF4-FFF2-40B4-BE49-F238E27FC236}">
                <a16:creationId xmlns:a16="http://schemas.microsoft.com/office/drawing/2014/main" id="{592D74AE-7C6A-024F-2560-6B37C409876B}"/>
              </a:ext>
            </a:extLst>
          </p:cNvPr>
          <p:cNvSpPr/>
          <p:nvPr/>
        </p:nvSpPr>
        <p:spPr>
          <a:xfrm>
            <a:off x="7401539" y="60132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520</a:t>
            </a:r>
            <a:endParaRPr lang="vi-VN" sz="3600" dirty="0">
              <a:solidFill>
                <a:srgbClr val="FF0000"/>
              </a:solidFill>
              <a:latin typeface="+mj-lt"/>
            </a:endParaRPr>
          </a:p>
        </p:txBody>
      </p:sp>
      <p:sp>
        <p:nvSpPr>
          <p:cNvPr id="40" name="PHẠM DUYÊN 15 - 9Slide.vn">
            <a:extLst>
              <a:ext uri="{FF2B5EF4-FFF2-40B4-BE49-F238E27FC236}">
                <a16:creationId xmlns:a16="http://schemas.microsoft.com/office/drawing/2014/main" id="{E9301781-6065-67C1-018D-535733765E72}"/>
              </a:ext>
            </a:extLst>
          </p:cNvPr>
          <p:cNvSpPr/>
          <p:nvPr/>
        </p:nvSpPr>
        <p:spPr>
          <a:xfrm>
            <a:off x="9426849" y="4914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1" name="PHẠM DUYÊN 16 - 9Slide.vn">
            <a:extLst>
              <a:ext uri="{FF2B5EF4-FFF2-40B4-BE49-F238E27FC236}">
                <a16:creationId xmlns:a16="http://schemas.microsoft.com/office/drawing/2014/main" id="{2CDE39E2-25FC-1854-1151-5A0FCAF8BB61}"/>
              </a:ext>
            </a:extLst>
          </p:cNvPr>
          <p:cNvSpPr/>
          <p:nvPr/>
        </p:nvSpPr>
        <p:spPr>
          <a:xfrm>
            <a:off x="9554597" y="50059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sp>
        <p:nvSpPr>
          <p:cNvPr id="42" name="PHẠM DUYÊN 15 - 9Slide.vn">
            <a:extLst>
              <a:ext uri="{FF2B5EF4-FFF2-40B4-BE49-F238E27FC236}">
                <a16:creationId xmlns:a16="http://schemas.microsoft.com/office/drawing/2014/main" id="{337C334B-3249-4AD1-D3DC-F5F2156FDE4A}"/>
              </a:ext>
            </a:extLst>
          </p:cNvPr>
          <p:cNvSpPr/>
          <p:nvPr/>
        </p:nvSpPr>
        <p:spPr>
          <a:xfrm>
            <a:off x="9426849" y="5943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3" name="PHẠM DUYÊN 16 - 9Slide.vn">
            <a:extLst>
              <a:ext uri="{FF2B5EF4-FFF2-40B4-BE49-F238E27FC236}">
                <a16:creationId xmlns:a16="http://schemas.microsoft.com/office/drawing/2014/main" id="{886D33AA-731D-01F9-4F7C-C69F35B546FF}"/>
              </a:ext>
            </a:extLst>
          </p:cNvPr>
          <p:cNvSpPr/>
          <p:nvPr/>
        </p:nvSpPr>
        <p:spPr>
          <a:xfrm>
            <a:off x="9554597" y="60132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grpSp>
        <p:nvGrpSpPr>
          <p:cNvPr id="44" name="PHẠM DUYÊN 4 - 9Slide.vn">
            <a:extLst>
              <a:ext uri="{FF2B5EF4-FFF2-40B4-BE49-F238E27FC236}">
                <a16:creationId xmlns:a16="http://schemas.microsoft.com/office/drawing/2014/main" id="{1EA84347-5952-3E71-0029-286706532033}"/>
              </a:ext>
            </a:extLst>
          </p:cNvPr>
          <p:cNvGrpSpPr/>
          <p:nvPr/>
        </p:nvGrpSpPr>
        <p:grpSpPr>
          <a:xfrm>
            <a:off x="400034" y="265380"/>
            <a:ext cx="668922" cy="707886"/>
            <a:chOff x="1559434" y="1176116"/>
            <a:chExt cx="668922" cy="707886"/>
          </a:xfrm>
        </p:grpSpPr>
        <p:grpSp>
          <p:nvGrpSpPr>
            <p:cNvPr id="45" name="Group 44">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47" name="Oval 46">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sp>
            <p:nvSpPr>
              <p:cNvPr id="48" name="Oval 47">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grpSp>
        <p:sp>
          <p:nvSpPr>
            <p:cNvPr id="46" name="TextBox 45">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1</a:t>
              </a:r>
            </a:p>
          </p:txBody>
        </p:sp>
      </p:grpSp>
      <p:sp>
        <p:nvSpPr>
          <p:cNvPr id="49" name="PHẠM DUYÊN 5 - 9Slide.vn">
            <a:extLst>
              <a:ext uri="{FF2B5EF4-FFF2-40B4-BE49-F238E27FC236}">
                <a16:creationId xmlns:a16="http://schemas.microsoft.com/office/drawing/2014/main" id="{26520651-B8C0-17B1-16F7-E057CC1CA721}"/>
              </a:ext>
            </a:extLst>
          </p:cNvPr>
          <p:cNvSpPr txBox="1"/>
          <p:nvPr/>
        </p:nvSpPr>
        <p:spPr>
          <a:xfrm>
            <a:off x="1224885" y="258824"/>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50" name="PHẠM DUYÊN 6 - 9Slide.vn">
            <a:extLst>
              <a:ext uri="{FF2B5EF4-FFF2-40B4-BE49-F238E27FC236}">
                <a16:creationId xmlns:a16="http://schemas.microsoft.com/office/drawing/2014/main" id="{F53A2EF6-304A-6871-27B4-3DEAA21C0CEF}"/>
              </a:ext>
            </a:extLst>
          </p:cNvPr>
          <p:cNvSpPr txBox="1"/>
          <p:nvPr/>
        </p:nvSpPr>
        <p:spPr>
          <a:xfrm>
            <a:off x="5829499" y="1269675"/>
            <a:ext cx="277056" cy="707886"/>
          </a:xfrm>
          <a:prstGeom prst="rect">
            <a:avLst/>
          </a:prstGeom>
          <a:noFill/>
        </p:spPr>
        <p:txBody>
          <a:bodyPr wrap="square" rtlCol="0">
            <a:spAutoFit/>
          </a:bodyPr>
          <a:lstStyle/>
          <a:p>
            <a:pPr algn="ctr"/>
            <a:r>
              <a:rPr lang="en-US" sz="4000" b="1" dirty="0">
                <a:solidFill>
                  <a:srgbClr val="FF0000"/>
                </a:solidFill>
                <a:latin typeface="#9Slide03 Sofia Pro Soft Bold"/>
                <a:cs typeface="Arial" panose="020B0604020202020204" pitchFamily="34" charset="0"/>
              </a:rPr>
              <a:t>1</a:t>
            </a:r>
          </a:p>
        </p:txBody>
      </p:sp>
      <p:cxnSp>
        <p:nvCxnSpPr>
          <p:cNvPr id="51" name="PHẠM DUYÊN 7 - 9Slide.vn">
            <a:extLst>
              <a:ext uri="{FF2B5EF4-FFF2-40B4-BE49-F238E27FC236}">
                <a16:creationId xmlns:a16="http://schemas.microsoft.com/office/drawing/2014/main" id="{ECC252FB-933F-279B-D15C-19F32EE46403}"/>
              </a:ext>
            </a:extLst>
          </p:cNvPr>
          <p:cNvCxnSpPr>
            <a:cxnSpLocks/>
          </p:cNvCxnSpPr>
          <p:nvPr/>
        </p:nvCxnSpPr>
        <p:spPr>
          <a:xfrm>
            <a:off x="5700864" y="86938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2" name="PHẠM DUYÊN 8 - 9Slide.vn">
            <a:extLst>
              <a:ext uri="{FF2B5EF4-FFF2-40B4-BE49-F238E27FC236}">
                <a16:creationId xmlns:a16="http://schemas.microsoft.com/office/drawing/2014/main" id="{130E95A6-CABB-7AF1-2CB5-F1283A552D25}"/>
              </a:ext>
            </a:extLst>
          </p:cNvPr>
          <p:cNvSpPr txBox="1"/>
          <p:nvPr/>
        </p:nvSpPr>
        <p:spPr>
          <a:xfrm>
            <a:off x="4260077" y="1269675"/>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cxnSp>
        <p:nvCxnSpPr>
          <p:cNvPr id="53" name="PHẠM DUYÊN 9 - 9Slide.vn">
            <a:extLst>
              <a:ext uri="{FF2B5EF4-FFF2-40B4-BE49-F238E27FC236}">
                <a16:creationId xmlns:a16="http://schemas.microsoft.com/office/drawing/2014/main" id="{9D0B4EC5-B1B4-AB62-554B-94F04D194FEB}"/>
              </a:ext>
            </a:extLst>
          </p:cNvPr>
          <p:cNvCxnSpPr>
            <a:cxnSpLocks/>
          </p:cNvCxnSpPr>
          <p:nvPr/>
        </p:nvCxnSpPr>
        <p:spPr>
          <a:xfrm>
            <a:off x="5711599" y="133884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4" name="PHẠM DUYÊN 10 - 9Slide.vn">
            <a:extLst>
              <a:ext uri="{FF2B5EF4-FFF2-40B4-BE49-F238E27FC236}">
                <a16:creationId xmlns:a16="http://schemas.microsoft.com/office/drawing/2014/main" id="{68C3F793-1545-A862-FE3D-4FBDB7EC02C1}"/>
              </a:ext>
            </a:extLst>
          </p:cNvPr>
          <p:cNvSpPr txBox="1"/>
          <p:nvPr/>
        </p:nvSpPr>
        <p:spPr>
          <a:xfrm>
            <a:off x="5857644" y="700120"/>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55" name="PHẠM DUYÊN 11 - 9Slide.vn">
            <a:extLst>
              <a:ext uri="{FF2B5EF4-FFF2-40B4-BE49-F238E27FC236}">
                <a16:creationId xmlns:a16="http://schemas.microsoft.com/office/drawing/2014/main" id="{00924095-433D-91E0-E3C2-CB8F60A821A1}"/>
              </a:ext>
            </a:extLst>
          </p:cNvPr>
          <p:cNvSpPr txBox="1"/>
          <p:nvPr/>
        </p:nvSpPr>
        <p:spPr>
          <a:xfrm>
            <a:off x="4601815"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56" name="PHẠM DUYÊN 12 - 9Slide.vn">
            <a:extLst>
              <a:ext uri="{FF2B5EF4-FFF2-40B4-BE49-F238E27FC236}">
                <a16:creationId xmlns:a16="http://schemas.microsoft.com/office/drawing/2014/main" id="{61663520-A82E-CD02-65D1-028114BF4281}"/>
              </a:ext>
            </a:extLst>
          </p:cNvPr>
          <p:cNvSpPr txBox="1"/>
          <p:nvPr/>
        </p:nvSpPr>
        <p:spPr>
          <a:xfrm>
            <a:off x="4943553"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57" name="PHẠM DUYÊN 13 - 9Slide.vn">
            <a:extLst>
              <a:ext uri="{FF2B5EF4-FFF2-40B4-BE49-F238E27FC236}">
                <a16:creationId xmlns:a16="http://schemas.microsoft.com/office/drawing/2014/main" id="{B39C6CA6-CCAA-4BC5-B385-B4589D779C65}"/>
              </a:ext>
            </a:extLst>
          </p:cNvPr>
          <p:cNvSpPr txBox="1"/>
          <p:nvPr/>
        </p:nvSpPr>
        <p:spPr>
          <a:xfrm>
            <a:off x="4601815" y="1269675"/>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58" name="PHẠM DUYÊN 14 - 9Slide.vn">
            <a:extLst>
              <a:ext uri="{FF2B5EF4-FFF2-40B4-BE49-F238E27FC236}">
                <a16:creationId xmlns:a16="http://schemas.microsoft.com/office/drawing/2014/main" id="{A593D1D1-882A-7929-E4FE-97C7C1CF64B9}"/>
              </a:ext>
            </a:extLst>
          </p:cNvPr>
          <p:cNvSpPr txBox="1"/>
          <p:nvPr/>
        </p:nvSpPr>
        <p:spPr>
          <a:xfrm>
            <a:off x="5285292"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59" name="PHẠM DUYÊN 15 - 9Slide.vn">
            <a:extLst>
              <a:ext uri="{FF2B5EF4-FFF2-40B4-BE49-F238E27FC236}">
                <a16:creationId xmlns:a16="http://schemas.microsoft.com/office/drawing/2014/main" id="{1B5C8C6E-4668-7556-979D-F2A87F383A59}"/>
              </a:ext>
            </a:extLst>
          </p:cNvPr>
          <p:cNvSpPr txBox="1"/>
          <p:nvPr/>
        </p:nvSpPr>
        <p:spPr>
          <a:xfrm>
            <a:off x="4260077"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60" name="PHẠM DUYÊN 17 - 9Slide.vn">
            <a:extLst>
              <a:ext uri="{FF2B5EF4-FFF2-40B4-BE49-F238E27FC236}">
                <a16:creationId xmlns:a16="http://schemas.microsoft.com/office/drawing/2014/main" id="{626BCB5E-7D0F-BE89-45F0-D0B86B2ED56F}"/>
              </a:ext>
            </a:extLst>
          </p:cNvPr>
          <p:cNvSpPr txBox="1"/>
          <p:nvPr/>
        </p:nvSpPr>
        <p:spPr>
          <a:xfrm>
            <a:off x="6168197"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1</a:t>
            </a:r>
          </a:p>
        </p:txBody>
      </p:sp>
      <p:sp>
        <p:nvSpPr>
          <p:cNvPr id="61" name="PHẠM DUYÊN 18 - 9Slide.vn">
            <a:extLst>
              <a:ext uri="{FF2B5EF4-FFF2-40B4-BE49-F238E27FC236}">
                <a16:creationId xmlns:a16="http://schemas.microsoft.com/office/drawing/2014/main" id="{BCA6E424-BA1F-FBE2-60E9-405A2ED77880}"/>
              </a:ext>
            </a:extLst>
          </p:cNvPr>
          <p:cNvSpPr txBox="1"/>
          <p:nvPr/>
        </p:nvSpPr>
        <p:spPr>
          <a:xfrm>
            <a:off x="4601815" y="19008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62" name="PHẠM DUYÊN 19 - 9Slide.vn">
            <a:extLst>
              <a:ext uri="{FF2B5EF4-FFF2-40B4-BE49-F238E27FC236}">
                <a16:creationId xmlns:a16="http://schemas.microsoft.com/office/drawing/2014/main" id="{CD60CE3C-42DA-BFAC-CAAF-D572F3BAA0DE}"/>
              </a:ext>
            </a:extLst>
          </p:cNvPr>
          <p:cNvSpPr txBox="1"/>
          <p:nvPr/>
        </p:nvSpPr>
        <p:spPr>
          <a:xfrm>
            <a:off x="6506895"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2</a:t>
            </a:r>
          </a:p>
        </p:txBody>
      </p:sp>
      <p:sp>
        <p:nvSpPr>
          <p:cNvPr id="63" name="PHẠM DUYÊN 20 - 9Slide.vn">
            <a:extLst>
              <a:ext uri="{FF2B5EF4-FFF2-40B4-BE49-F238E27FC236}">
                <a16:creationId xmlns:a16="http://schemas.microsoft.com/office/drawing/2014/main" id="{48D0084D-3FB9-3CC1-1638-834C0F5858DD}"/>
              </a:ext>
            </a:extLst>
          </p:cNvPr>
          <p:cNvSpPr txBox="1"/>
          <p:nvPr/>
        </p:nvSpPr>
        <p:spPr>
          <a:xfrm>
            <a:off x="4941355" y="19008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64" name="PHẠM DUYÊN 21 - 9Slide.vn">
            <a:extLst>
              <a:ext uri="{FF2B5EF4-FFF2-40B4-BE49-F238E27FC236}">
                <a16:creationId xmlns:a16="http://schemas.microsoft.com/office/drawing/2014/main" id="{80762D73-062E-3099-B29E-A9AB0F91F108}"/>
              </a:ext>
            </a:extLst>
          </p:cNvPr>
          <p:cNvSpPr txBox="1"/>
          <p:nvPr/>
        </p:nvSpPr>
        <p:spPr>
          <a:xfrm>
            <a:off x="4941355" y="2510443"/>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65" name="PHẠM DUYÊN 22 - 9Slide.vn">
            <a:extLst>
              <a:ext uri="{FF2B5EF4-FFF2-40B4-BE49-F238E27FC236}">
                <a16:creationId xmlns:a16="http://schemas.microsoft.com/office/drawing/2014/main" id="{1776AF17-1516-A43C-0DBF-D7E6D69C1BCB}"/>
              </a:ext>
            </a:extLst>
          </p:cNvPr>
          <p:cNvSpPr txBox="1"/>
          <p:nvPr/>
        </p:nvSpPr>
        <p:spPr>
          <a:xfrm>
            <a:off x="5285292" y="25104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66" name="PHẠM DUYÊN 23 - 9Slide.vn">
            <a:extLst>
              <a:ext uri="{FF2B5EF4-FFF2-40B4-BE49-F238E27FC236}">
                <a16:creationId xmlns:a16="http://schemas.microsoft.com/office/drawing/2014/main" id="{1E2BAF07-E223-9E6B-2A05-E324707AED92}"/>
              </a:ext>
            </a:extLst>
          </p:cNvPr>
          <p:cNvSpPr txBox="1"/>
          <p:nvPr/>
        </p:nvSpPr>
        <p:spPr>
          <a:xfrm>
            <a:off x="5285292" y="3097857"/>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67" name="PHẠM DUYÊN 24 - 9Slide.vn">
            <a:extLst>
              <a:ext uri="{FF2B5EF4-FFF2-40B4-BE49-F238E27FC236}">
                <a16:creationId xmlns:a16="http://schemas.microsoft.com/office/drawing/2014/main" id="{32A0CD45-D0D4-8D7F-533E-AF806BDF4CD5}"/>
              </a:ext>
            </a:extLst>
          </p:cNvPr>
          <p:cNvSpPr txBox="1"/>
          <p:nvPr/>
        </p:nvSpPr>
        <p:spPr>
          <a:xfrm>
            <a:off x="6845592"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1</a:t>
            </a:r>
          </a:p>
        </p:txBody>
      </p:sp>
      <p:sp>
        <p:nvSpPr>
          <p:cNvPr id="68" name="PHẠM DUYÊN 44 - 9Slide.vn">
            <a:extLst>
              <a:ext uri="{FF2B5EF4-FFF2-40B4-BE49-F238E27FC236}">
                <a16:creationId xmlns:a16="http://schemas.microsoft.com/office/drawing/2014/main" id="{2E83973B-6679-8D93-2FFC-EEBFA33422B6}"/>
              </a:ext>
            </a:extLst>
          </p:cNvPr>
          <p:cNvSpPr txBox="1"/>
          <p:nvPr/>
        </p:nvSpPr>
        <p:spPr>
          <a:xfrm>
            <a:off x="10359603"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5</a:t>
            </a:r>
          </a:p>
        </p:txBody>
      </p:sp>
      <p:cxnSp>
        <p:nvCxnSpPr>
          <p:cNvPr id="69" name="PHẠM DUYÊN 45 - 9Slide.vn">
            <a:extLst>
              <a:ext uri="{FF2B5EF4-FFF2-40B4-BE49-F238E27FC236}">
                <a16:creationId xmlns:a16="http://schemas.microsoft.com/office/drawing/2014/main" id="{3B08241D-E5C7-123A-D701-0CEFD9502710}"/>
              </a:ext>
            </a:extLst>
          </p:cNvPr>
          <p:cNvCxnSpPr>
            <a:cxnSpLocks/>
          </p:cNvCxnSpPr>
          <p:nvPr/>
        </p:nvCxnSpPr>
        <p:spPr>
          <a:xfrm>
            <a:off x="10230968" y="86938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70" name="PHẠM DUYÊN 46 - 9Slide.vn">
            <a:extLst>
              <a:ext uri="{FF2B5EF4-FFF2-40B4-BE49-F238E27FC236}">
                <a16:creationId xmlns:a16="http://schemas.microsoft.com/office/drawing/2014/main" id="{DD05BE49-8487-7D65-872C-9647549FA55A}"/>
              </a:ext>
            </a:extLst>
          </p:cNvPr>
          <p:cNvSpPr txBox="1"/>
          <p:nvPr/>
        </p:nvSpPr>
        <p:spPr>
          <a:xfrm>
            <a:off x="9131919" y="1269675"/>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71" name="PHẠM DUYÊN 47 - 9Slide.vn">
            <a:extLst>
              <a:ext uri="{FF2B5EF4-FFF2-40B4-BE49-F238E27FC236}">
                <a16:creationId xmlns:a16="http://schemas.microsoft.com/office/drawing/2014/main" id="{B5D4768B-84BB-2A49-CD44-4AA350A13582}"/>
              </a:ext>
            </a:extLst>
          </p:cNvPr>
          <p:cNvCxnSpPr>
            <a:cxnSpLocks/>
          </p:cNvCxnSpPr>
          <p:nvPr/>
        </p:nvCxnSpPr>
        <p:spPr>
          <a:xfrm flipV="1">
            <a:off x="10241703" y="1338840"/>
            <a:ext cx="1125507" cy="2"/>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72" name="PHẠM DUYÊN 48 - 9Slide.vn">
            <a:extLst>
              <a:ext uri="{FF2B5EF4-FFF2-40B4-BE49-F238E27FC236}">
                <a16:creationId xmlns:a16="http://schemas.microsoft.com/office/drawing/2014/main" id="{4B76B000-710B-DC1D-833E-8759F5C3EEE4}"/>
              </a:ext>
            </a:extLst>
          </p:cNvPr>
          <p:cNvSpPr txBox="1"/>
          <p:nvPr/>
        </p:nvSpPr>
        <p:spPr>
          <a:xfrm>
            <a:off x="10387748" y="700120"/>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8</a:t>
            </a:r>
          </a:p>
        </p:txBody>
      </p:sp>
      <p:sp>
        <p:nvSpPr>
          <p:cNvPr id="73" name="PHẠM DUYÊN 49 - 9Slide.vn">
            <a:extLst>
              <a:ext uri="{FF2B5EF4-FFF2-40B4-BE49-F238E27FC236}">
                <a16:creationId xmlns:a16="http://schemas.microsoft.com/office/drawing/2014/main" id="{108E24B7-31CE-27A8-1C5D-E4E406166EC5}"/>
              </a:ext>
            </a:extLst>
          </p:cNvPr>
          <p:cNvSpPr txBox="1"/>
          <p:nvPr/>
        </p:nvSpPr>
        <p:spPr>
          <a:xfrm>
            <a:off x="9131919"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74" name="PHẠM DUYÊN 50 - 9Slide.vn">
            <a:extLst>
              <a:ext uri="{FF2B5EF4-FFF2-40B4-BE49-F238E27FC236}">
                <a16:creationId xmlns:a16="http://schemas.microsoft.com/office/drawing/2014/main" id="{DA6B56B6-FCDA-F846-34C7-8B7B41764B43}"/>
              </a:ext>
            </a:extLst>
          </p:cNvPr>
          <p:cNvSpPr txBox="1"/>
          <p:nvPr/>
        </p:nvSpPr>
        <p:spPr>
          <a:xfrm>
            <a:off x="9473657"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75" name="PHẠM DUYÊN 51 - 9Slide.vn">
            <a:extLst>
              <a:ext uri="{FF2B5EF4-FFF2-40B4-BE49-F238E27FC236}">
                <a16:creationId xmlns:a16="http://schemas.microsoft.com/office/drawing/2014/main" id="{D4F8D275-70EF-7AC9-9F0D-DAF433AC274C}"/>
              </a:ext>
            </a:extLst>
          </p:cNvPr>
          <p:cNvSpPr txBox="1"/>
          <p:nvPr/>
        </p:nvSpPr>
        <p:spPr>
          <a:xfrm>
            <a:off x="9473657" y="1269675"/>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76" name="PHẠM DUYÊN 52 - 9Slide.vn">
            <a:extLst>
              <a:ext uri="{FF2B5EF4-FFF2-40B4-BE49-F238E27FC236}">
                <a16:creationId xmlns:a16="http://schemas.microsoft.com/office/drawing/2014/main" id="{DA430299-5CA5-2A55-A83A-B7FA910FAE62}"/>
              </a:ext>
            </a:extLst>
          </p:cNvPr>
          <p:cNvSpPr txBox="1"/>
          <p:nvPr/>
        </p:nvSpPr>
        <p:spPr>
          <a:xfrm>
            <a:off x="9815396"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77" name="PHẠM DUYÊN 53 - 9Slide.vn">
            <a:extLst>
              <a:ext uri="{FF2B5EF4-FFF2-40B4-BE49-F238E27FC236}">
                <a16:creationId xmlns:a16="http://schemas.microsoft.com/office/drawing/2014/main" id="{59A17A51-1793-17D0-AEAD-99DB4C987817}"/>
              </a:ext>
            </a:extLst>
          </p:cNvPr>
          <p:cNvSpPr txBox="1"/>
          <p:nvPr/>
        </p:nvSpPr>
        <p:spPr>
          <a:xfrm>
            <a:off x="8790181" y="700120"/>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4</a:t>
            </a:r>
          </a:p>
        </p:txBody>
      </p:sp>
      <p:sp>
        <p:nvSpPr>
          <p:cNvPr id="78" name="PHẠM DUYÊN 55 - 9Slide.vn">
            <a:extLst>
              <a:ext uri="{FF2B5EF4-FFF2-40B4-BE49-F238E27FC236}">
                <a16:creationId xmlns:a16="http://schemas.microsoft.com/office/drawing/2014/main" id="{F9E5A349-8B42-1DDC-15F3-75667769CA7F}"/>
              </a:ext>
            </a:extLst>
          </p:cNvPr>
          <p:cNvSpPr txBox="1"/>
          <p:nvPr/>
        </p:nvSpPr>
        <p:spPr>
          <a:xfrm>
            <a:off x="10698301"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2</a:t>
            </a:r>
          </a:p>
        </p:txBody>
      </p:sp>
      <p:sp>
        <p:nvSpPr>
          <p:cNvPr id="79" name="PHẠM DUYÊN 56 - 9Slide.vn">
            <a:extLst>
              <a:ext uri="{FF2B5EF4-FFF2-40B4-BE49-F238E27FC236}">
                <a16:creationId xmlns:a16="http://schemas.microsoft.com/office/drawing/2014/main" id="{B28558CE-E420-6E10-C252-0285112ADC4A}"/>
              </a:ext>
            </a:extLst>
          </p:cNvPr>
          <p:cNvSpPr txBox="1"/>
          <p:nvPr/>
        </p:nvSpPr>
        <p:spPr>
          <a:xfrm>
            <a:off x="9473657" y="19008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80" name="PHẠM DUYÊN 57 - 9Slide.vn">
            <a:extLst>
              <a:ext uri="{FF2B5EF4-FFF2-40B4-BE49-F238E27FC236}">
                <a16:creationId xmlns:a16="http://schemas.microsoft.com/office/drawing/2014/main" id="{D016BFA6-A1D6-F6C9-0F93-1D83F1CFB371}"/>
              </a:ext>
            </a:extLst>
          </p:cNvPr>
          <p:cNvSpPr txBox="1"/>
          <p:nvPr/>
        </p:nvSpPr>
        <p:spPr>
          <a:xfrm>
            <a:off x="11036999" y="1269675"/>
            <a:ext cx="277056" cy="707886"/>
          </a:xfrm>
          <a:prstGeom prst="rect">
            <a:avLst/>
          </a:prstGeom>
          <a:noFill/>
        </p:spPr>
        <p:txBody>
          <a:bodyPr wrap="square" rtlCol="0">
            <a:spAutoFit/>
          </a:bodyPr>
          <a:lstStyle/>
          <a:p>
            <a:pPr algn="ctr"/>
            <a:r>
              <a:rPr lang="en-US" sz="4000" b="1">
                <a:solidFill>
                  <a:srgbClr val="FF0000"/>
                </a:solidFill>
                <a:latin typeface="#9Slide03 Sofia Pro Soft Bold"/>
                <a:cs typeface="Arial" panose="020B0604020202020204" pitchFamily="34" charset="0"/>
              </a:rPr>
              <a:t>0</a:t>
            </a:r>
          </a:p>
        </p:txBody>
      </p:sp>
      <p:sp>
        <p:nvSpPr>
          <p:cNvPr id="81" name="PHẠM DUYÊN 58 - 9Slide.vn">
            <a:extLst>
              <a:ext uri="{FF2B5EF4-FFF2-40B4-BE49-F238E27FC236}">
                <a16:creationId xmlns:a16="http://schemas.microsoft.com/office/drawing/2014/main" id="{82C26A15-C046-F9C3-2B2D-BEAF39FC8B40}"/>
              </a:ext>
            </a:extLst>
          </p:cNvPr>
          <p:cNvSpPr txBox="1"/>
          <p:nvPr/>
        </p:nvSpPr>
        <p:spPr>
          <a:xfrm>
            <a:off x="9815396" y="19008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82" name="PHẠM DUYÊN 59 - 9Slide.vn">
            <a:extLst>
              <a:ext uri="{FF2B5EF4-FFF2-40B4-BE49-F238E27FC236}">
                <a16:creationId xmlns:a16="http://schemas.microsoft.com/office/drawing/2014/main" id="{DCB9D6D9-E3D3-F132-A387-BC2BFA517140}"/>
              </a:ext>
            </a:extLst>
          </p:cNvPr>
          <p:cNvSpPr txBox="1"/>
          <p:nvPr/>
        </p:nvSpPr>
        <p:spPr>
          <a:xfrm>
            <a:off x="9815396" y="2510443"/>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Tree>
    <p:extLst>
      <p:ext uri="{BB962C8B-B14F-4D97-AF65-F5344CB8AC3E}">
        <p14:creationId xmlns:p14="http://schemas.microsoft.com/office/powerpoint/2010/main" val="1915145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1500"/>
                                        <p:tgtEl>
                                          <p:spTgt spid="27"/>
                                        </p:tgtEl>
                                        <p:attrNameLst>
                                          <p:attrName>ppt_x</p:attrName>
                                        </p:attrNameLst>
                                      </p:cBhvr>
                                      <p:tavLst>
                                        <p:tav tm="0">
                                          <p:val>
                                            <p:strVal val="#ppt_x+#ppt_w*1.125000"/>
                                          </p:val>
                                        </p:tav>
                                        <p:tav tm="100000">
                                          <p:val>
                                            <p:strVal val="#ppt_x"/>
                                          </p:val>
                                        </p:tav>
                                      </p:tavLst>
                                    </p:anim>
                                    <p:animEffect transition="in" filter="wipe(left)">
                                      <p:cBhvr>
                                        <p:cTn id="50" dur="1500"/>
                                        <p:tgtEl>
                                          <p:spTgt spid="27"/>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1500"/>
                                        <p:tgtEl>
                                          <p:spTgt spid="26"/>
                                        </p:tgtEl>
                                        <p:attrNameLst>
                                          <p:attrName>ppt_x</p:attrName>
                                        </p:attrNameLst>
                                      </p:cBhvr>
                                      <p:tavLst>
                                        <p:tav tm="0">
                                          <p:val>
                                            <p:strVal val="#ppt_x+#ppt_w*1.125000"/>
                                          </p:val>
                                        </p:tav>
                                        <p:tav tm="100000">
                                          <p:val>
                                            <p:strVal val="#ppt_x"/>
                                          </p:val>
                                        </p:tav>
                                      </p:tavLst>
                                    </p:anim>
                                    <p:animEffect transition="in" filter="wipe(left)">
                                      <p:cBhvr>
                                        <p:cTn id="54" dur="1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2"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1500"/>
                                        <p:tgtEl>
                                          <p:spTgt spid="33"/>
                                        </p:tgtEl>
                                        <p:attrNameLst>
                                          <p:attrName>ppt_x</p:attrName>
                                        </p:attrNameLst>
                                      </p:cBhvr>
                                      <p:tavLst>
                                        <p:tav tm="0">
                                          <p:val>
                                            <p:strVal val="#ppt_x+#ppt_w*1.125000"/>
                                          </p:val>
                                        </p:tav>
                                        <p:tav tm="100000">
                                          <p:val>
                                            <p:strVal val="#ppt_x"/>
                                          </p:val>
                                        </p:tav>
                                      </p:tavLst>
                                    </p:anim>
                                    <p:animEffect transition="in" filter="wipe(left)">
                                      <p:cBhvr>
                                        <p:cTn id="60" dur="1500"/>
                                        <p:tgtEl>
                                          <p:spTgt spid="33"/>
                                        </p:tgtEl>
                                      </p:cBhvr>
                                    </p:animEffect>
                                  </p:childTnLst>
                                </p:cTn>
                              </p:par>
                              <p:par>
                                <p:cTn id="61" presetID="12" presetClass="entr" presetSubtype="2"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1500"/>
                                        <p:tgtEl>
                                          <p:spTgt spid="32"/>
                                        </p:tgtEl>
                                        <p:attrNameLst>
                                          <p:attrName>ppt_x</p:attrName>
                                        </p:attrNameLst>
                                      </p:cBhvr>
                                      <p:tavLst>
                                        <p:tav tm="0">
                                          <p:val>
                                            <p:strVal val="#ppt_x+#ppt_w*1.125000"/>
                                          </p:val>
                                        </p:tav>
                                        <p:tav tm="100000">
                                          <p:val>
                                            <p:strVal val="#ppt_x"/>
                                          </p:val>
                                        </p:tav>
                                      </p:tavLst>
                                    </p:anim>
                                    <p:animEffect transition="in" filter="wipe(left)">
                                      <p:cBhvr>
                                        <p:cTn id="64" dur="1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2"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1500"/>
                                        <p:tgtEl>
                                          <p:spTgt spid="37"/>
                                        </p:tgtEl>
                                        <p:attrNameLst>
                                          <p:attrName>ppt_x</p:attrName>
                                        </p:attrNameLst>
                                      </p:cBhvr>
                                      <p:tavLst>
                                        <p:tav tm="0">
                                          <p:val>
                                            <p:strVal val="#ppt_x+#ppt_w*1.125000"/>
                                          </p:val>
                                        </p:tav>
                                        <p:tav tm="100000">
                                          <p:val>
                                            <p:strVal val="#ppt_x"/>
                                          </p:val>
                                        </p:tav>
                                      </p:tavLst>
                                    </p:anim>
                                    <p:animEffect transition="in" filter="wipe(left)">
                                      <p:cBhvr>
                                        <p:cTn id="70" dur="1500"/>
                                        <p:tgtEl>
                                          <p:spTgt spid="37"/>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500"/>
                                        <p:tgtEl>
                                          <p:spTgt spid="36"/>
                                        </p:tgtEl>
                                        <p:attrNameLst>
                                          <p:attrName>ppt_x</p:attrName>
                                        </p:attrNameLst>
                                      </p:cBhvr>
                                      <p:tavLst>
                                        <p:tav tm="0">
                                          <p:val>
                                            <p:strVal val="#ppt_x+#ppt_w*1.125000"/>
                                          </p:val>
                                        </p:tav>
                                        <p:tav tm="100000">
                                          <p:val>
                                            <p:strVal val="#ppt_x"/>
                                          </p:val>
                                        </p:tav>
                                      </p:tavLst>
                                    </p:anim>
                                    <p:animEffect transition="in" filter="wipe(left)">
                                      <p:cBhvr>
                                        <p:cTn id="74" dur="1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2"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1500"/>
                                        <p:tgtEl>
                                          <p:spTgt spid="41"/>
                                        </p:tgtEl>
                                        <p:attrNameLst>
                                          <p:attrName>ppt_x</p:attrName>
                                        </p:attrNameLst>
                                      </p:cBhvr>
                                      <p:tavLst>
                                        <p:tav tm="0">
                                          <p:val>
                                            <p:strVal val="#ppt_x+#ppt_w*1.125000"/>
                                          </p:val>
                                        </p:tav>
                                        <p:tav tm="100000">
                                          <p:val>
                                            <p:strVal val="#ppt_x"/>
                                          </p:val>
                                        </p:tav>
                                      </p:tavLst>
                                    </p:anim>
                                    <p:animEffect transition="in" filter="wipe(left)">
                                      <p:cBhvr>
                                        <p:cTn id="80" dur="1500"/>
                                        <p:tgtEl>
                                          <p:spTgt spid="41"/>
                                        </p:tgtEl>
                                      </p:cBhvr>
                                    </p:animEffect>
                                  </p:childTnLst>
                                </p:cTn>
                              </p:par>
                              <p:par>
                                <p:cTn id="81" presetID="12" presetClass="entr" presetSubtype="2"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1500"/>
                                        <p:tgtEl>
                                          <p:spTgt spid="40"/>
                                        </p:tgtEl>
                                        <p:attrNameLst>
                                          <p:attrName>ppt_x</p:attrName>
                                        </p:attrNameLst>
                                      </p:cBhvr>
                                      <p:tavLst>
                                        <p:tav tm="0">
                                          <p:val>
                                            <p:strVal val="#ppt_x+#ppt_w*1.125000"/>
                                          </p:val>
                                        </p:tav>
                                        <p:tav tm="100000">
                                          <p:val>
                                            <p:strVal val="#ppt_x"/>
                                          </p:val>
                                        </p:tav>
                                      </p:tavLst>
                                    </p:anim>
                                    <p:animEffect transition="in" filter="wipe(left)">
                                      <p:cBhvr>
                                        <p:cTn id="84" dur="1500"/>
                                        <p:tgtEl>
                                          <p:spTgt spid="40"/>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2"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1500"/>
                                        <p:tgtEl>
                                          <p:spTgt spid="31"/>
                                        </p:tgtEl>
                                        <p:attrNameLst>
                                          <p:attrName>ppt_x</p:attrName>
                                        </p:attrNameLst>
                                      </p:cBhvr>
                                      <p:tavLst>
                                        <p:tav tm="0">
                                          <p:val>
                                            <p:strVal val="#ppt_x+#ppt_w*1.125000"/>
                                          </p:val>
                                        </p:tav>
                                        <p:tav tm="100000">
                                          <p:val>
                                            <p:strVal val="#ppt_x"/>
                                          </p:val>
                                        </p:tav>
                                      </p:tavLst>
                                    </p:anim>
                                    <p:animEffect transition="in" filter="wipe(left)">
                                      <p:cBhvr>
                                        <p:cTn id="90" dur="1500"/>
                                        <p:tgtEl>
                                          <p:spTgt spid="31"/>
                                        </p:tgtEl>
                                      </p:cBhvr>
                                    </p:animEffect>
                                  </p:childTnLst>
                                </p:cTn>
                              </p:par>
                              <p:par>
                                <p:cTn id="91" presetID="12" presetClass="entr" presetSubtype="2"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1500"/>
                                        <p:tgtEl>
                                          <p:spTgt spid="30"/>
                                        </p:tgtEl>
                                        <p:attrNameLst>
                                          <p:attrName>ppt_x</p:attrName>
                                        </p:attrNameLst>
                                      </p:cBhvr>
                                      <p:tavLst>
                                        <p:tav tm="0">
                                          <p:val>
                                            <p:strVal val="#ppt_x+#ppt_w*1.125000"/>
                                          </p:val>
                                        </p:tav>
                                        <p:tav tm="100000">
                                          <p:val>
                                            <p:strVal val="#ppt_x"/>
                                          </p:val>
                                        </p:tav>
                                      </p:tavLst>
                                    </p:anim>
                                    <p:animEffect transition="in" filter="wipe(left)">
                                      <p:cBhvr>
                                        <p:cTn id="94" dur="1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2" presetClass="entr" presetSubtype="2"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1500"/>
                                        <p:tgtEl>
                                          <p:spTgt spid="35"/>
                                        </p:tgtEl>
                                        <p:attrNameLst>
                                          <p:attrName>ppt_x</p:attrName>
                                        </p:attrNameLst>
                                      </p:cBhvr>
                                      <p:tavLst>
                                        <p:tav tm="0">
                                          <p:val>
                                            <p:strVal val="#ppt_x+#ppt_w*1.125000"/>
                                          </p:val>
                                        </p:tav>
                                        <p:tav tm="100000">
                                          <p:val>
                                            <p:strVal val="#ppt_x"/>
                                          </p:val>
                                        </p:tav>
                                      </p:tavLst>
                                    </p:anim>
                                    <p:animEffect transition="in" filter="wipe(left)">
                                      <p:cBhvr>
                                        <p:cTn id="100" dur="1500"/>
                                        <p:tgtEl>
                                          <p:spTgt spid="35"/>
                                        </p:tgtEl>
                                      </p:cBhvr>
                                    </p:animEffect>
                                  </p:childTnLst>
                                </p:cTn>
                              </p:par>
                              <p:par>
                                <p:cTn id="101" presetID="12" presetClass="entr" presetSubtype="2"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1500"/>
                                        <p:tgtEl>
                                          <p:spTgt spid="34"/>
                                        </p:tgtEl>
                                        <p:attrNameLst>
                                          <p:attrName>ppt_x</p:attrName>
                                        </p:attrNameLst>
                                      </p:cBhvr>
                                      <p:tavLst>
                                        <p:tav tm="0">
                                          <p:val>
                                            <p:strVal val="#ppt_x+#ppt_w*1.125000"/>
                                          </p:val>
                                        </p:tav>
                                        <p:tav tm="100000">
                                          <p:val>
                                            <p:strVal val="#ppt_x"/>
                                          </p:val>
                                        </p:tav>
                                      </p:tavLst>
                                    </p:anim>
                                    <p:animEffect transition="in" filter="wipe(left)">
                                      <p:cBhvr>
                                        <p:cTn id="104" dur="15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12" presetClass="entr" presetSubtype="2"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additive="base">
                                        <p:cTn id="109" dur="1500"/>
                                        <p:tgtEl>
                                          <p:spTgt spid="39"/>
                                        </p:tgtEl>
                                        <p:attrNameLst>
                                          <p:attrName>ppt_x</p:attrName>
                                        </p:attrNameLst>
                                      </p:cBhvr>
                                      <p:tavLst>
                                        <p:tav tm="0">
                                          <p:val>
                                            <p:strVal val="#ppt_x+#ppt_w*1.125000"/>
                                          </p:val>
                                        </p:tav>
                                        <p:tav tm="100000">
                                          <p:val>
                                            <p:strVal val="#ppt_x"/>
                                          </p:val>
                                        </p:tav>
                                      </p:tavLst>
                                    </p:anim>
                                    <p:animEffect transition="in" filter="wipe(left)">
                                      <p:cBhvr>
                                        <p:cTn id="110" dur="1500"/>
                                        <p:tgtEl>
                                          <p:spTgt spid="39"/>
                                        </p:tgtEl>
                                      </p:cBhvr>
                                    </p:animEffect>
                                  </p:childTnLst>
                                </p:cTn>
                              </p:par>
                              <p:par>
                                <p:cTn id="111" presetID="12" presetClass="entr" presetSubtype="2"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additive="base">
                                        <p:cTn id="113" dur="1500"/>
                                        <p:tgtEl>
                                          <p:spTgt spid="38"/>
                                        </p:tgtEl>
                                        <p:attrNameLst>
                                          <p:attrName>ppt_x</p:attrName>
                                        </p:attrNameLst>
                                      </p:cBhvr>
                                      <p:tavLst>
                                        <p:tav tm="0">
                                          <p:val>
                                            <p:strVal val="#ppt_x+#ppt_w*1.125000"/>
                                          </p:val>
                                        </p:tav>
                                        <p:tav tm="100000">
                                          <p:val>
                                            <p:strVal val="#ppt_x"/>
                                          </p:val>
                                        </p:tav>
                                      </p:tavLst>
                                    </p:anim>
                                    <p:animEffect transition="in" filter="wipe(left)">
                                      <p:cBhvr>
                                        <p:cTn id="114" dur="1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2" presetClass="entr" presetSubtype="2"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 calcmode="lin" valueType="num">
                                      <p:cBhvr additive="base">
                                        <p:cTn id="119" dur="1500"/>
                                        <p:tgtEl>
                                          <p:spTgt spid="43"/>
                                        </p:tgtEl>
                                        <p:attrNameLst>
                                          <p:attrName>ppt_x</p:attrName>
                                        </p:attrNameLst>
                                      </p:cBhvr>
                                      <p:tavLst>
                                        <p:tav tm="0">
                                          <p:val>
                                            <p:strVal val="#ppt_x+#ppt_w*1.125000"/>
                                          </p:val>
                                        </p:tav>
                                        <p:tav tm="100000">
                                          <p:val>
                                            <p:strVal val="#ppt_x"/>
                                          </p:val>
                                        </p:tav>
                                      </p:tavLst>
                                    </p:anim>
                                    <p:animEffect transition="in" filter="wipe(left)">
                                      <p:cBhvr>
                                        <p:cTn id="120" dur="1500"/>
                                        <p:tgtEl>
                                          <p:spTgt spid="43"/>
                                        </p:tgtEl>
                                      </p:cBhvr>
                                    </p:animEffect>
                                  </p:childTnLst>
                                </p:cTn>
                              </p:par>
                              <p:par>
                                <p:cTn id="121" presetID="12" presetClass="entr" presetSubtype="2"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 calcmode="lin" valueType="num">
                                      <p:cBhvr additive="base">
                                        <p:cTn id="123" dur="1500"/>
                                        <p:tgtEl>
                                          <p:spTgt spid="42"/>
                                        </p:tgtEl>
                                        <p:attrNameLst>
                                          <p:attrName>ppt_x</p:attrName>
                                        </p:attrNameLst>
                                      </p:cBhvr>
                                      <p:tavLst>
                                        <p:tav tm="0">
                                          <p:val>
                                            <p:strVal val="#ppt_x+#ppt_w*1.125000"/>
                                          </p:val>
                                        </p:tav>
                                        <p:tav tm="100000">
                                          <p:val>
                                            <p:strVal val="#ppt_x"/>
                                          </p:val>
                                        </p:tav>
                                      </p:tavLst>
                                    </p:anim>
                                    <p:animEffect transition="in" filter="wipe(left)">
                                      <p:cBhvr>
                                        <p:cTn id="124"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a16="http://schemas.microsoft.com/office/drawing/2014/main" id="{2DAE8FDB-9252-5FB4-F317-CAD30A84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670134"/>
            <a:ext cx="7569200" cy="3444666"/>
          </a:xfrm>
          <a:prstGeom prst="roundRect">
            <a:avLst>
              <a:gd name="adj" fmla="val 10889"/>
            </a:avLst>
          </a:prstGeom>
          <a:effectLst>
            <a:softEdge rad="31750"/>
          </a:effectLst>
        </p:spPr>
      </p:pic>
      <p:sp>
        <p:nvSpPr>
          <p:cNvPr id="9" name="PHẠM DUYÊN 3 - 9Slide.vn">
            <a:extLst>
              <a:ext uri="{FF2B5EF4-FFF2-40B4-BE49-F238E27FC236}">
                <a16:creationId xmlns:a16="http://schemas.microsoft.com/office/drawing/2014/main" id="{C0577C86-A006-6AEE-30DA-B90815E31C73}"/>
              </a:ext>
            </a:extLst>
          </p:cNvPr>
          <p:cNvSpPr txBox="1"/>
          <p:nvPr/>
        </p:nvSpPr>
        <p:spPr>
          <a:xfrm>
            <a:off x="1041400" y="4114800"/>
            <a:ext cx="10134600" cy="2123658"/>
          </a:xfrm>
          <a:prstGeom prst="rect">
            <a:avLst/>
          </a:prstGeom>
          <a:noFill/>
        </p:spPr>
        <p:txBody>
          <a:bodyPr wrap="square" rtlCol="0">
            <a:spAutoFit/>
          </a:bodyPr>
          <a:lstStyle>
            <a:defPPr>
              <a:defRPr lang="en-US"/>
            </a:defPPr>
            <a:lvl1pPr>
              <a:defRPr sz="4400" spc="-60"/>
            </a:lvl1pPr>
          </a:lstStyle>
          <a:p>
            <a:pPr algn="just"/>
            <a:r>
              <a:rPr lang="vi-VN" sz="3300" spc="-20">
                <a:solidFill>
                  <a:schemeClr val="tx1">
                    <a:lumMod val="75000"/>
                    <a:lumOff val="25000"/>
                  </a:schemeClr>
                </a:solidFill>
                <a:latin typeface="+mj-lt"/>
              </a:rPr>
              <a:t>Đội quân của tướng Cao Lỗ có 6 308 người. Tướng quân muốn chia số người ấy thành các nhóm nhỏ, mỗi nhóm 7 người. Hỏi có thể chia thành bao nhiêu nhóm và còn dư mấy người?</a:t>
            </a:r>
            <a:endParaRPr lang="en-US" sz="3300" spc="-20">
              <a:solidFill>
                <a:schemeClr val="tx1">
                  <a:lumMod val="75000"/>
                  <a:lumOff val="25000"/>
                </a:schemeClr>
              </a:solidFill>
              <a:latin typeface="+mj-lt"/>
            </a:endParaRPr>
          </a:p>
        </p:txBody>
      </p:sp>
    </p:spTree>
    <p:extLst>
      <p:ext uri="{BB962C8B-B14F-4D97-AF65-F5344CB8AC3E}">
        <p14:creationId xmlns:p14="http://schemas.microsoft.com/office/powerpoint/2010/main" val="18095517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dirty="0">
              <a:solidFill>
                <a:prstClr val="white"/>
              </a:solidFill>
              <a:latin typeface="Cambria" panose="02040503050406030204" pitchFamily="18" charset="0"/>
              <a:ea typeface="Cambria" panose="02040503050406030204" pitchFamily="18" charset="0"/>
            </a:endParaRPr>
          </a:p>
        </p:txBody>
      </p:sp>
      <p:pic>
        <p:nvPicPr>
          <p:cNvPr id="62" name="Picture 61">
            <a:extLst>
              <a:ext uri="{FF2B5EF4-FFF2-40B4-BE49-F238E27FC236}">
                <a16:creationId xmlns:a16="http://schemas.microsoft.com/office/drawing/2014/main" id="{756A689D-EB6C-470D-A6E0-1C396D2E770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857928" y="3503913"/>
            <a:ext cx="2600325" cy="2811162"/>
          </a:xfrm>
          <a:prstGeom prst="rect">
            <a:avLst/>
          </a:prstGeom>
        </p:spPr>
      </p:pic>
      <p:sp>
        <p:nvSpPr>
          <p:cNvPr id="64" name="Oval Callout 5">
            <a:extLst>
              <a:ext uri="{FF2B5EF4-FFF2-40B4-BE49-F238E27FC236}">
                <a16:creationId xmlns:a16="http://schemas.microsoft.com/office/drawing/2014/main" id="{A2D5FB95-5D59-4AF4-84F3-0A7B66D6CFB2}"/>
              </a:ext>
            </a:extLst>
          </p:cNvPr>
          <p:cNvSpPr/>
          <p:nvPr/>
        </p:nvSpPr>
        <p:spPr>
          <a:xfrm>
            <a:off x="3429000" y="471348"/>
            <a:ext cx="8277225" cy="2209800"/>
          </a:xfrm>
          <a:prstGeom prst="wedgeRoundRectCallout">
            <a:avLst>
              <a:gd name="adj1" fmla="val -51317"/>
              <a:gd name="adj2" fmla="val 80356"/>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defTabSz="1218900"/>
            <a:r>
              <a:rPr lang="vi-VN" sz="3200" b="1" dirty="0">
                <a:solidFill>
                  <a:prstClr val="black"/>
                </a:solidFill>
                <a:latin typeface="Cambria" pitchFamily="18" charset="0"/>
                <a:ea typeface="Cambria" pitchFamily="18" charset="0"/>
              </a:rPr>
              <a:t>Tướng quân Cao Lỗ là một vị tướng giỏi của An Dương Vương. Theo truyền thuyết, ông là người chế tạo ra nỏ thần mỗi lần bắn được hàng trăm mũi tên. </a:t>
            </a:r>
            <a:endParaRPr lang="en-US" sz="3200" b="1" dirty="0">
              <a:solidFill>
                <a:prstClr val="black"/>
              </a:solidFill>
              <a:latin typeface="Cambria" pitchFamily="18" charset="0"/>
              <a:ea typeface="Cambria" pitchFamily="18" charset="0"/>
            </a:endParaRPr>
          </a:p>
        </p:txBody>
      </p:sp>
      <p:pic>
        <p:nvPicPr>
          <p:cNvPr id="1026" name="Picture 2" descr="Cao Lỗ Hầu - Ông Nỏ - Thành Cổ Loa">
            <a:extLst>
              <a:ext uri="{FF2B5EF4-FFF2-40B4-BE49-F238E27FC236}">
                <a16:creationId xmlns:a16="http://schemas.microsoft.com/office/drawing/2014/main" id="{1A7819E4-FB7A-4819-A8CB-F720E1575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3000375"/>
            <a:ext cx="64198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A27394-E487-A796-E55A-13E44E83EADA}"/>
              </a:ext>
            </a:extLst>
          </p:cNvPr>
          <p:cNvSpPr/>
          <p:nvPr/>
        </p:nvSpPr>
        <p:spPr>
          <a:xfrm>
            <a:off x="-1572126" y="201655"/>
            <a:ext cx="1454533" cy="14598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9336023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ẠM DUYÊN 1 - 9Slide.vn">
            <a:extLst>
              <a:ext uri="{FF2B5EF4-FFF2-40B4-BE49-F238E27FC236}">
                <a16:creationId xmlns:a16="http://schemas.microsoft.com/office/drawing/2014/main" id="{2DAE8FDB-9252-5FB4-F317-CAD30A8420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1085" y="2971800"/>
            <a:ext cx="6103258" cy="2777532"/>
          </a:xfrm>
          <a:prstGeom prst="roundRect">
            <a:avLst>
              <a:gd name="adj" fmla="val 10889"/>
            </a:avLst>
          </a:prstGeom>
          <a:effectLst>
            <a:softEdge rad="31750"/>
          </a:effectLst>
        </p:spPr>
      </p:pic>
      <p:grpSp>
        <p:nvGrpSpPr>
          <p:cNvPr id="2" name="PHẠM DUYÊN 2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9" name="PHẠM DUYÊN 3 - 9Slide.vn">
            <a:extLst>
              <a:ext uri="{FF2B5EF4-FFF2-40B4-BE49-F238E27FC236}">
                <a16:creationId xmlns:a16="http://schemas.microsoft.com/office/drawing/2014/main" id="{C0577C86-A006-6AEE-30DA-B90815E31C73}"/>
              </a:ext>
            </a:extLst>
          </p:cNvPr>
          <p:cNvSpPr txBox="1"/>
          <p:nvPr/>
        </p:nvSpPr>
        <p:spPr>
          <a:xfrm>
            <a:off x="1414398" y="607896"/>
            <a:ext cx="10134600" cy="2123658"/>
          </a:xfrm>
          <a:prstGeom prst="rect">
            <a:avLst/>
          </a:prstGeom>
          <a:noFill/>
        </p:spPr>
        <p:txBody>
          <a:bodyPr wrap="square" rtlCol="0">
            <a:spAutoFit/>
          </a:bodyPr>
          <a:lstStyle>
            <a:defPPr>
              <a:defRPr lang="en-US"/>
            </a:defPPr>
            <a:lvl1pPr>
              <a:defRPr sz="4400" spc="-60"/>
            </a:lvl1pPr>
          </a:lstStyle>
          <a:p>
            <a:pPr algn="just"/>
            <a:r>
              <a:rPr lang="vi-VN" sz="3300" spc="-20" dirty="0">
                <a:solidFill>
                  <a:schemeClr val="tx1">
                    <a:lumMod val="75000"/>
                    <a:lumOff val="25000"/>
                  </a:schemeClr>
                </a:solidFill>
                <a:latin typeface="+mj-lt"/>
              </a:rPr>
              <a:t>Đội quân của tướng Cao </a:t>
            </a:r>
            <a:r>
              <a:rPr lang="vi-VN" sz="3300" spc="-20" dirty="0">
                <a:latin typeface="+mj-lt"/>
              </a:rPr>
              <a:t>Lỗ có 6 308 người. Tướng quân muốn chia số người ấy thành các nhóm nhỏ, mỗi nhóm 7 người. Hỏi có thể chia thành bao nhiêu nhóm và còn dư mấy người?</a:t>
            </a:r>
            <a:endParaRPr lang="en-US" sz="3300" spc="-20" dirty="0">
              <a:latin typeface="+mj-lt"/>
            </a:endParaRPr>
          </a:p>
        </p:txBody>
      </p:sp>
      <p:sp>
        <p:nvSpPr>
          <p:cNvPr id="7" name="PHẠM DUYÊN 4 - 9Slide.vn">
            <a:extLst>
              <a:ext uri="{FF2B5EF4-FFF2-40B4-BE49-F238E27FC236}">
                <a16:creationId xmlns:a16="http://schemas.microsoft.com/office/drawing/2014/main" id="{C70EC1E5-6350-4A9D-742E-48B2220CC9E4}"/>
              </a:ext>
            </a:extLst>
          </p:cNvPr>
          <p:cNvSpPr txBox="1">
            <a:spLocks noChangeAspect="1"/>
          </p:cNvSpPr>
          <p:nvPr>
            <p:custDataLst>
              <p:tags r:id="rId1"/>
            </p:custDataLst>
          </p:nvPr>
        </p:nvSpPr>
        <p:spPr>
          <a:xfrm>
            <a:off x="609600" y="3667448"/>
            <a:ext cx="1894765"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7</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AABD2E96-D095-B11C-C242-1CBDB6AF45BF}"/>
              </a:ext>
            </a:extLst>
          </p:cNvPr>
          <p:cNvSpPr txBox="1"/>
          <p:nvPr/>
        </p:nvSpPr>
        <p:spPr>
          <a:xfrm>
            <a:off x="1600200" y="2819400"/>
            <a:ext cx="1813317" cy="646331"/>
          </a:xfrm>
          <a:prstGeom prst="rect">
            <a:avLst/>
          </a:prstGeom>
          <a:noFill/>
        </p:spPr>
        <p:txBody>
          <a:bodyPr wrap="none" rtlCol="0">
            <a:spAutoFit/>
          </a:bodyPr>
          <a:lstStyle/>
          <a:p>
            <a:r>
              <a:rPr lang="en-US" sz="3600" u="sng" dirty="0" err="1">
                <a:solidFill>
                  <a:srgbClr val="A54C26"/>
                </a:solidFill>
                <a:latin typeface="+mj-lt"/>
              </a:rPr>
              <a:t>Tóm</a:t>
            </a:r>
            <a:r>
              <a:rPr lang="en-US" sz="3600" u="sng" dirty="0">
                <a:solidFill>
                  <a:srgbClr val="A54C26"/>
                </a:solidFill>
                <a:latin typeface="+mj-lt"/>
              </a:rPr>
              <a:t> </a:t>
            </a:r>
            <a:r>
              <a:rPr lang="en-US" sz="3600" u="sng" dirty="0" err="1">
                <a:solidFill>
                  <a:srgbClr val="A54C26"/>
                </a:solidFill>
                <a:latin typeface="+mj-lt"/>
              </a:rPr>
              <a:t>tắt</a:t>
            </a:r>
            <a:endParaRPr lang="en-US" sz="3600" u="sng" dirty="0">
              <a:solidFill>
                <a:srgbClr val="A54C26"/>
              </a:solidFill>
              <a:latin typeface="+mj-lt"/>
            </a:endParaRPr>
          </a:p>
        </p:txBody>
      </p:sp>
      <p:sp>
        <p:nvSpPr>
          <p:cNvPr id="11" name="PHẠM DUYÊN 6 - 9Slide.vn">
            <a:extLst>
              <a:ext uri="{FF2B5EF4-FFF2-40B4-BE49-F238E27FC236}">
                <a16:creationId xmlns:a16="http://schemas.microsoft.com/office/drawing/2014/main" id="{DC8D7A35-CB41-E439-DE47-5B2309C27A88}"/>
              </a:ext>
            </a:extLst>
          </p:cNvPr>
          <p:cNvSpPr txBox="1">
            <a:spLocks noChangeAspect="1"/>
          </p:cNvSpPr>
          <p:nvPr>
            <p:custDataLst>
              <p:tags r:id="rId2"/>
            </p:custDataLst>
          </p:nvPr>
        </p:nvSpPr>
        <p:spPr>
          <a:xfrm>
            <a:off x="2339581" y="3667448"/>
            <a:ext cx="2842019" cy="715089"/>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mj-lt"/>
                <a:cs typeface="Arial" panose="020B0604020202020204" pitchFamily="34" charset="0"/>
              </a:rPr>
              <a:t>1</a:t>
            </a:r>
            <a:r>
              <a:rPr lang="en-US" sz="3600" spc="-100">
                <a:solidFill>
                  <a:schemeClr val="tx1">
                    <a:lumMod val="75000"/>
                    <a:lumOff val="25000"/>
                  </a:schemeClr>
                </a:solidFill>
              </a:rPr>
              <a:t> nhóm</a:t>
            </a:r>
          </a:p>
        </p:txBody>
      </p:sp>
      <p:sp>
        <p:nvSpPr>
          <p:cNvPr id="12" name="PHẠM DUYÊN 7 - 9Slide.vn">
            <a:extLst>
              <a:ext uri="{FF2B5EF4-FFF2-40B4-BE49-F238E27FC236}">
                <a16:creationId xmlns:a16="http://schemas.microsoft.com/office/drawing/2014/main" id="{67465D86-075F-50E1-5336-3222ACE73974}"/>
              </a:ext>
            </a:extLst>
          </p:cNvPr>
          <p:cNvSpPr txBox="1">
            <a:spLocks noChangeAspect="1"/>
          </p:cNvSpPr>
          <p:nvPr>
            <p:custDataLst>
              <p:tags r:id="rId3"/>
            </p:custDataLst>
          </p:nvPr>
        </p:nvSpPr>
        <p:spPr>
          <a:xfrm>
            <a:off x="609600" y="4350842"/>
            <a:ext cx="2971800"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6 308</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3" name="PHẠM DUYÊN 8 - 9Slide.vn">
            <a:extLst>
              <a:ext uri="{FF2B5EF4-FFF2-40B4-BE49-F238E27FC236}">
                <a16:creationId xmlns:a16="http://schemas.microsoft.com/office/drawing/2014/main" id="{39C45B94-443A-0721-12C5-64471749D286}"/>
              </a:ext>
            </a:extLst>
          </p:cNvPr>
          <p:cNvSpPr txBox="1">
            <a:spLocks noChangeAspect="1"/>
          </p:cNvSpPr>
          <p:nvPr>
            <p:custDataLst>
              <p:tags r:id="rId4"/>
            </p:custDataLst>
          </p:nvPr>
        </p:nvSpPr>
        <p:spPr>
          <a:xfrm>
            <a:off x="3210380" y="4350842"/>
            <a:ext cx="2428420" cy="715089"/>
          </a:xfrm>
          <a:prstGeom prst="roundRect">
            <a:avLst/>
          </a:prstGeom>
          <a:solidFill>
            <a:scrgbClr r="0" g="0" b="0">
              <a:alpha val="0"/>
            </a:scrgbClr>
          </a:solidFill>
        </p:spPr>
        <p:txBody>
          <a:bodyPr wrap="square" rtlCol="0">
            <a:spAutoFit/>
          </a:bodyPr>
          <a:lstStyle/>
          <a:p>
            <a:r>
              <a:rPr lang="en-US" sz="3600" b="1" dirty="0">
                <a:solidFill>
                  <a:srgbClr val="D34911"/>
                </a:solidFill>
                <a:latin typeface="+mj-lt"/>
                <a:cs typeface="Arial" panose="020B0604020202020204" pitchFamily="34" charset="0"/>
              </a:rPr>
              <a:t>...</a:t>
            </a:r>
            <a:r>
              <a:rPr lang="en-US" sz="3600" spc="-100" dirty="0">
                <a:solidFill>
                  <a:schemeClr val="tx1">
                    <a:lumMod val="75000"/>
                    <a:lumOff val="25000"/>
                  </a:schemeClr>
                </a:solidFill>
              </a:rPr>
              <a:t> </a:t>
            </a:r>
            <a:r>
              <a:rPr lang="en-US" sz="3600" spc="-100" dirty="0" err="1">
                <a:solidFill>
                  <a:schemeClr val="tx1">
                    <a:lumMod val="75000"/>
                    <a:lumOff val="25000"/>
                  </a:schemeClr>
                </a:solidFill>
              </a:rPr>
              <a:t>nhóm</a:t>
            </a:r>
            <a:r>
              <a:rPr lang="en-US" sz="3600" spc="-100" dirty="0">
                <a:solidFill>
                  <a:schemeClr val="tx1">
                    <a:lumMod val="75000"/>
                    <a:lumOff val="25000"/>
                  </a:schemeClr>
                </a:solidFill>
              </a:rPr>
              <a:t> ?</a:t>
            </a:r>
          </a:p>
        </p:txBody>
      </p:sp>
      <p:sp>
        <p:nvSpPr>
          <p:cNvPr id="14" name="PHẠM DUYÊN 7 - 9Slide.vn">
            <a:extLst>
              <a:ext uri="{FF2B5EF4-FFF2-40B4-BE49-F238E27FC236}">
                <a16:creationId xmlns:a16="http://schemas.microsoft.com/office/drawing/2014/main" id="{FFBE8390-7C1C-8687-9CF1-798786103DA3}"/>
              </a:ext>
            </a:extLst>
          </p:cNvPr>
          <p:cNvSpPr txBox="1">
            <a:spLocks noChangeAspect="1"/>
          </p:cNvSpPr>
          <p:nvPr>
            <p:custDataLst>
              <p:tags r:id="rId5"/>
            </p:custDataLst>
          </p:nvPr>
        </p:nvSpPr>
        <p:spPr>
          <a:xfrm>
            <a:off x="609600" y="5031778"/>
            <a:ext cx="2971800" cy="715089"/>
          </a:xfrm>
          <a:prstGeom prst="roundRect">
            <a:avLst/>
          </a:prstGeom>
          <a:solidFill>
            <a:scrgbClr r="0" g="0" b="0">
              <a:alpha val="0"/>
            </a:scrgbClr>
          </a:solidFill>
        </p:spPr>
        <p:txBody>
          <a:bodyPr wrap="square" rtlCol="0">
            <a:spAutoFit/>
          </a:bodyPr>
          <a:lstStyle/>
          <a:p>
            <a:r>
              <a:rPr lang="en-US" sz="3600" spc="-100">
                <a:solidFill>
                  <a:schemeClr val="tx1">
                    <a:lumMod val="75000"/>
                    <a:lumOff val="25000"/>
                  </a:schemeClr>
                </a:solidFill>
              </a:rPr>
              <a:t>Còn dư:</a:t>
            </a:r>
            <a:endParaRPr lang="vi-VN" sz="3600" spc="-100">
              <a:solidFill>
                <a:schemeClr val="tx1">
                  <a:lumMod val="75000"/>
                  <a:lumOff val="25000"/>
                </a:schemeClr>
              </a:solidFill>
            </a:endParaRPr>
          </a:p>
        </p:txBody>
      </p:sp>
      <p:sp>
        <p:nvSpPr>
          <p:cNvPr id="15" name="PHẠM DUYÊN 8 - 9Slide.vn">
            <a:extLst>
              <a:ext uri="{FF2B5EF4-FFF2-40B4-BE49-F238E27FC236}">
                <a16:creationId xmlns:a16="http://schemas.microsoft.com/office/drawing/2014/main" id="{314E5551-7B75-B02F-7740-59B873EBA57F}"/>
              </a:ext>
            </a:extLst>
          </p:cNvPr>
          <p:cNvSpPr txBox="1">
            <a:spLocks noChangeAspect="1"/>
          </p:cNvSpPr>
          <p:nvPr>
            <p:custDataLst>
              <p:tags r:id="rId6"/>
            </p:custDataLst>
          </p:nvPr>
        </p:nvSpPr>
        <p:spPr>
          <a:xfrm>
            <a:off x="2438400" y="5031778"/>
            <a:ext cx="2428420" cy="715089"/>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người ?</a:t>
            </a:r>
          </a:p>
        </p:txBody>
      </p:sp>
      <p:sp>
        <p:nvSpPr>
          <p:cNvPr id="16" name="Cloud Callout 15"/>
          <p:cNvSpPr/>
          <p:nvPr/>
        </p:nvSpPr>
        <p:spPr>
          <a:xfrm>
            <a:off x="7315200" y="2101063"/>
            <a:ext cx="2514600" cy="1436673"/>
          </a:xfrm>
          <a:prstGeom prst="cloudCallout">
            <a:avLst>
              <a:gd name="adj1" fmla="val -74828"/>
              <a:gd name="adj2" fmla="val 399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rPr>
              <a:t>Làm</a:t>
            </a:r>
            <a:r>
              <a:rPr lang="en-US" sz="3200" b="1" dirty="0" smtClean="0">
                <a:solidFill>
                  <a:srgbClr val="FF0000"/>
                </a:solidFill>
              </a:rPr>
              <a:t> </a:t>
            </a:r>
            <a:r>
              <a:rPr lang="en-US" sz="3200" b="1" dirty="0" err="1" smtClean="0">
                <a:solidFill>
                  <a:srgbClr val="FF0000"/>
                </a:solidFill>
              </a:rPr>
              <a:t>vào</a:t>
            </a:r>
            <a:r>
              <a:rPr lang="en-US" sz="3200" b="1" dirty="0" smtClean="0">
                <a:solidFill>
                  <a:srgbClr val="FF0000"/>
                </a:solidFill>
              </a:rPr>
              <a:t> </a:t>
            </a:r>
            <a:r>
              <a:rPr lang="en-US" sz="3200" b="1" dirty="0" err="1" smtClean="0">
                <a:solidFill>
                  <a:srgbClr val="FF0000"/>
                </a:solidFill>
              </a:rPr>
              <a:t>vở</a:t>
            </a:r>
            <a:endParaRPr lang="en-US" sz="3200" b="1" dirty="0">
              <a:solidFill>
                <a:srgbClr val="FF0000"/>
              </a:solidFill>
            </a:endParaRPr>
          </a:p>
        </p:txBody>
      </p:sp>
      <p:cxnSp>
        <p:nvCxnSpPr>
          <p:cNvPr id="17" name="Straight Connector 16"/>
          <p:cNvCxnSpPr/>
          <p:nvPr/>
        </p:nvCxnSpPr>
        <p:spPr>
          <a:xfrm>
            <a:off x="7772400" y="11430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0200" y="2094405"/>
            <a:ext cx="3352800" cy="66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968685" y="1578706"/>
            <a:ext cx="7391286" cy="427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31350" y="2101063"/>
            <a:ext cx="396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24000" y="2590800"/>
            <a:ext cx="502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3216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74F2E5F5-2330-A8F7-14AC-E552F6990016}"/>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DAB80-0D21-3085-7B17-10FFDF9C502B}"/>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BFA40C72-B6D0-12E8-A54B-182156F62188}"/>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sp>
            <p:nvSpPr>
              <p:cNvPr id="6" name="Oval 5">
                <a:extLst>
                  <a:ext uri="{FF2B5EF4-FFF2-40B4-BE49-F238E27FC236}">
                    <a16:creationId xmlns:a16="http://schemas.microsoft.com/office/drawing/2014/main" id="{4C376462-33D2-EBA9-B3A1-F14A3DD627B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grpSp>
        <p:sp>
          <p:nvSpPr>
            <p:cNvPr id="4" name="TextBox 3">
              <a:extLst>
                <a:ext uri="{FF2B5EF4-FFF2-40B4-BE49-F238E27FC236}">
                  <a16:creationId xmlns:a16="http://schemas.microsoft.com/office/drawing/2014/main" id="{C77D4C2D-6BBB-70AD-2AFE-5C1D1ABB0DB3}"/>
                </a:ext>
              </a:extLst>
            </p:cNvPr>
            <p:cNvSpPr txBox="1"/>
            <p:nvPr/>
          </p:nvSpPr>
          <p:spPr>
            <a:xfrm>
              <a:off x="1695094" y="1176116"/>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grpSp>
      <p:sp>
        <p:nvSpPr>
          <p:cNvPr id="17" name="PHẠM DUYÊN 7 - 9Slide.vn">
            <a:extLst>
              <a:ext uri="{FF2B5EF4-FFF2-40B4-BE49-F238E27FC236}">
                <a16:creationId xmlns:a16="http://schemas.microsoft.com/office/drawing/2014/main" id="{EB7842F8-449F-EC5E-4899-5FE5270B78B1}"/>
              </a:ext>
            </a:extLst>
          </p:cNvPr>
          <p:cNvSpPr>
            <a:spLocks/>
          </p:cNvSpPr>
          <p:nvPr/>
        </p:nvSpPr>
        <p:spPr>
          <a:xfrm>
            <a:off x="2028466" y="3746664"/>
            <a:ext cx="8808098" cy="2480202"/>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Sofia Pro Soft"/>
              <a:ea typeface="+mn-ea"/>
              <a:cs typeface="+mn-cs"/>
              <a:sym typeface="字魂105号-简雅黑" panose="00000500000000000000" pitchFamily="2" charset="-122"/>
            </a:endParaRPr>
          </a:p>
        </p:txBody>
      </p:sp>
      <mc:AlternateContent xmlns:mc="http://schemas.openxmlformats.org/markup-compatibility/2006" xmlns:a14="http://schemas.microsoft.com/office/drawing/2010/main">
        <mc:Choice Requires="a14">
          <p:sp>
            <p:nvSpPr>
              <p:cNvPr id="19" name="PHẠM DUYÊN 9 - 9Slide.vn">
                <a:extLst>
                  <a:ext uri="{FF2B5EF4-FFF2-40B4-BE49-F238E27FC236}">
                    <a16:creationId xmlns:a16="http://schemas.microsoft.com/office/drawing/2014/main" id="{8A014882-73E4-E85B-AB1D-DFF0DD8DA639}"/>
                  </a:ext>
                </a:extLst>
              </p:cNvPr>
              <p:cNvSpPr txBox="1"/>
              <p:nvPr/>
            </p:nvSpPr>
            <p:spPr>
              <a:xfrm>
                <a:off x="4038600" y="4539074"/>
                <a:ext cx="3276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4B24"/>
                    </a:solidFill>
                    <a:effectLst/>
                    <a:uLnTx/>
                    <a:uFillTx/>
                    <a:latin typeface="#9Slide03 Sofia Pro Soft Bold"/>
                    <a:ea typeface="Cambria" panose="02040503050406030204" pitchFamily="18" charset="0"/>
                    <a:cs typeface="Arial" panose="020B0604020202020204" pitchFamily="34" charset="0"/>
                  </a:rPr>
                  <a:t>6 308 </a:t>
                </a:r>
                <a14:m>
                  <m:oMath xmlns:m="http://schemas.openxmlformats.org/officeDocument/2006/math">
                    <m:r>
                      <a:rPr kumimoji="0" lang="en-US" sz="3200" b="1" i="1" u="none" strike="noStrike" kern="1200" cap="none" spc="0" normalizeH="0" baseline="0" noProof="0">
                        <a:ln>
                          <a:noFill/>
                        </a:ln>
                        <a:solidFill>
                          <a:srgbClr val="AE4B24"/>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200" b="1" i="0" u="none" strike="noStrike" kern="1200" cap="none" spc="0" normalizeH="0" baseline="0" noProof="0" dirty="0">
                    <a:ln>
                      <a:noFill/>
                    </a:ln>
                    <a:solidFill>
                      <a:srgbClr val="AE4B24"/>
                    </a:solidFill>
                    <a:effectLst/>
                    <a:uLnTx/>
                    <a:uFillTx/>
                    <a:latin typeface="#9Slide03 Sofia Pro Soft Bold"/>
                    <a:ea typeface="Cambria" panose="02040503050406030204" pitchFamily="18" charset="0"/>
                    <a:cs typeface="Arial" panose="020B0604020202020204" pitchFamily="34" charset="0"/>
                  </a:rPr>
                  <a:t> 7 = </a:t>
                </a:r>
                <a:r>
                  <a:rPr kumimoji="0" lang="en-US" sz="3200" b="0" i="0" u="none" strike="noStrike" kern="1200" cap="none" spc="0" normalizeH="0" baseline="0" noProof="0" dirty="0">
                    <a:ln>
                      <a:noFill/>
                    </a:ln>
                    <a:solidFill>
                      <a:prstClr val="black">
                        <a:lumMod val="75000"/>
                        <a:lumOff val="25000"/>
                      </a:prstClr>
                    </a:solidFill>
                    <a:effectLst/>
                    <a:uLnTx/>
                    <a:uFillTx/>
                    <a:latin typeface="#9Slide03 Sofia Pro Soft Bold"/>
                    <a:ea typeface="+mn-ea"/>
                    <a:cs typeface="+mn-cs"/>
                  </a:rPr>
                  <a:t>   </a:t>
                </a:r>
                <a:r>
                  <a:rPr kumimoji="0" lang="en-US" sz="3200" b="0" i="0" u="none" strike="noStrike" kern="1200" cap="none" spc="0" normalizeH="0" baseline="0" noProof="0" dirty="0">
                    <a:ln>
                      <a:noFill/>
                    </a:ln>
                    <a:solidFill>
                      <a:srgbClr val="FF0000"/>
                    </a:solidFill>
                    <a:effectLst/>
                    <a:uLnTx/>
                    <a:uFillTx/>
                    <a:latin typeface="#9Slide03 Sofia Pro Soft Bold"/>
                    <a:ea typeface="+mn-ea"/>
                    <a:cs typeface="+mn-cs"/>
                  </a:rPr>
                  <a:t>?</a:t>
                </a:r>
                <a:r>
                  <a:rPr kumimoji="0" lang="en-US" sz="3200" b="0" i="0" u="none" strike="noStrike" kern="1200" cap="none" spc="0" normalizeH="0" baseline="0" noProof="0" dirty="0">
                    <a:ln>
                      <a:noFill/>
                    </a:ln>
                    <a:solidFill>
                      <a:prstClr val="black">
                        <a:lumMod val="75000"/>
                        <a:lumOff val="25000"/>
                      </a:prstClr>
                    </a:solidFill>
                    <a:effectLst/>
                    <a:uLnTx/>
                    <a:uFillTx/>
                    <a:latin typeface="#9Slide03 Sofia Pro Soft Bold"/>
                    <a:ea typeface="+mn-ea"/>
                    <a:cs typeface="+mn-cs"/>
                  </a:rPr>
                  <a:t>     </a:t>
                </a:r>
                <a:endParaRPr kumimoji="0" lang="en-US" sz="3200" b="0" i="0" u="none" strike="noStrike" kern="1200" cap="none" spc="-60" normalizeH="0" baseline="0" noProof="0" dirty="0">
                  <a:ln>
                    <a:noFill/>
                  </a:ln>
                  <a:solidFill>
                    <a:prstClr val="black">
                      <a:lumMod val="75000"/>
                      <a:lumOff val="25000"/>
                    </a:prstClr>
                  </a:solidFill>
                  <a:effectLst/>
                  <a:uLnTx/>
                  <a:uFillTx/>
                  <a:latin typeface="#9Slide03 Sofia Pro Soft"/>
                  <a:ea typeface="+mn-ea"/>
                  <a:cs typeface="+mn-cs"/>
                </a:endParaRPr>
              </a:p>
            </p:txBody>
          </p:sp>
        </mc:Choice>
        <mc:Fallback xmlns="">
          <p:sp>
            <p:nvSpPr>
              <p:cNvPr id="19" name="PHẠM DUYÊN 9 - 9Slide.vn">
                <a:extLst>
                  <a:ext uri="{FF2B5EF4-FFF2-40B4-BE49-F238E27FC236}">
                    <a16:creationId xmlns:a16="http://schemas.microsoft.com/office/drawing/2014/main" id="{8A014882-73E4-E85B-AB1D-DFF0DD8DA639}"/>
                  </a:ext>
                </a:extLst>
              </p:cNvPr>
              <p:cNvSpPr txBox="1">
                <a:spLocks noRot="1" noChangeAspect="1" noMove="1" noResize="1" noEditPoints="1" noAdjustHandles="1" noChangeArrowheads="1" noChangeShapeType="1" noTextEdit="1"/>
              </p:cNvSpPr>
              <p:nvPr/>
            </p:nvSpPr>
            <p:spPr>
              <a:xfrm>
                <a:off x="4038600" y="4539074"/>
                <a:ext cx="3276600" cy="584775"/>
              </a:xfrm>
              <a:prstGeom prst="rect">
                <a:avLst/>
              </a:prstGeom>
              <a:blipFill>
                <a:blip r:embed="rId8"/>
                <a:stretch>
                  <a:fillRect l="-4842" t="-13542" b="-33333"/>
                </a:stretch>
              </a:blipFill>
            </p:spPr>
            <p:txBody>
              <a:bodyPr/>
              <a:lstStyle/>
              <a:p>
                <a:r>
                  <a:rPr lang="en-US">
                    <a:noFill/>
                  </a:rPr>
                  <a:t> </a:t>
                </a:r>
              </a:p>
            </p:txBody>
          </p:sp>
        </mc:Fallback>
      </mc:AlternateContent>
      <p:grpSp>
        <p:nvGrpSpPr>
          <p:cNvPr id="20" name="PHẠM DUYÊN 10 - 9Slide.vn">
            <a:extLst>
              <a:ext uri="{FF2B5EF4-FFF2-40B4-BE49-F238E27FC236}">
                <a16:creationId xmlns:a16="http://schemas.microsoft.com/office/drawing/2014/main" id="{3EDC4947-9030-2207-8DC2-DDBE9EE1D641}"/>
              </a:ext>
            </a:extLst>
          </p:cNvPr>
          <p:cNvGrpSpPr/>
          <p:nvPr/>
        </p:nvGrpSpPr>
        <p:grpSpPr>
          <a:xfrm>
            <a:off x="6228328" y="4539074"/>
            <a:ext cx="856494" cy="584775"/>
            <a:chOff x="3782533" y="2882840"/>
            <a:chExt cx="856494" cy="584775"/>
          </a:xfrm>
        </p:grpSpPr>
        <p:sp>
          <p:nvSpPr>
            <p:cNvPr id="21" name="Rectangle: Rounded Corners 20">
              <a:extLst>
                <a:ext uri="{FF2B5EF4-FFF2-40B4-BE49-F238E27FC236}">
                  <a16:creationId xmlns:a16="http://schemas.microsoft.com/office/drawing/2014/main" id="{C15D5FEB-4F2D-5BB2-9A0F-089BE88DC248}"/>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9Slide03 Sofia Pro Soft"/>
                <a:ea typeface="+mn-ea"/>
                <a:cs typeface="+mn-cs"/>
              </a:endParaRPr>
            </a:p>
          </p:txBody>
        </p:sp>
        <p:sp>
          <p:nvSpPr>
            <p:cNvPr id="22" name="TextBox 21">
              <a:extLst>
                <a:ext uri="{FF2B5EF4-FFF2-40B4-BE49-F238E27FC236}">
                  <a16:creationId xmlns:a16="http://schemas.microsoft.com/office/drawing/2014/main" id="{B2169EB7-9AF1-3B1F-5B3B-61AE503B8BCE}"/>
                </a:ext>
              </a:extLst>
            </p:cNvPr>
            <p:cNvSpPr txBox="1"/>
            <p:nvPr/>
          </p:nvSpPr>
          <p:spPr>
            <a:xfrm>
              <a:off x="3800253" y="2882840"/>
              <a:ext cx="82105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3 Sofia Pro Soft Bold"/>
                  <a:ea typeface="+mn-ea"/>
                  <a:cs typeface="+mn-cs"/>
                </a:rPr>
                <a:t>901</a:t>
              </a:r>
            </a:p>
          </p:txBody>
        </p:sp>
      </p:grpSp>
      <p:sp>
        <p:nvSpPr>
          <p:cNvPr id="23" name="PHẠM DUYÊN 11 - 9Slide.vn">
            <a:extLst>
              <a:ext uri="{FF2B5EF4-FFF2-40B4-BE49-F238E27FC236}">
                <a16:creationId xmlns:a16="http://schemas.microsoft.com/office/drawing/2014/main" id="{757B863B-99FB-4632-B16E-123AFAB58E6D}"/>
              </a:ext>
            </a:extLst>
          </p:cNvPr>
          <p:cNvSpPr txBox="1"/>
          <p:nvPr/>
        </p:nvSpPr>
        <p:spPr>
          <a:xfrm>
            <a:off x="3399207" y="3899587"/>
            <a:ext cx="838290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Số</a:t>
            </a:r>
            <a:r>
              <a:rPr kumimoji="0" lang="vi-VN" sz="3200" b="0" i="0" u="none" strike="noStrike" kern="1200" cap="none" spc="-140" normalizeH="0" noProof="0" dirty="0" smtClean="0">
                <a:ln>
                  <a:noFill/>
                </a:ln>
                <a:solidFill>
                  <a:prstClr val="black">
                    <a:lumMod val="85000"/>
                    <a:lumOff val="15000"/>
                  </a:prstClr>
                </a:solidFill>
                <a:effectLst/>
                <a:uLnTx/>
                <a:uFillTx/>
                <a:latin typeface="#9Slide03 Sofia Pro Soft"/>
                <a:ea typeface="+mn-ea"/>
                <a:cs typeface="+mn-cs"/>
              </a:rPr>
              <a:t> nhóm và số người còn dư là</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a:t>
            </a:r>
            <a:endParaRPr kumimoji="0" lang="vi-VN" sz="3200" b="0" i="0" u="none" strike="noStrike" kern="1200" cap="none" spc="-140" normalizeH="0" baseline="0" noProof="0" dirty="0">
              <a:ln>
                <a:noFill/>
              </a:ln>
              <a:solidFill>
                <a:prstClr val="black">
                  <a:lumMod val="85000"/>
                  <a:lumOff val="15000"/>
                </a:prstClr>
              </a:solidFill>
              <a:effectLst/>
              <a:uLnTx/>
              <a:uFillTx/>
              <a:latin typeface="#9Slide03 Sofia Pro Soft"/>
              <a:ea typeface="+mn-ea"/>
              <a:cs typeface="+mn-cs"/>
            </a:endParaRPr>
          </a:p>
        </p:txBody>
      </p:sp>
      <p:sp>
        <p:nvSpPr>
          <p:cNvPr id="25" name="PHẠM DUYÊN 13 - 9Slide.vn">
            <a:extLst>
              <a:ext uri="{FF2B5EF4-FFF2-40B4-BE49-F238E27FC236}">
                <a16:creationId xmlns:a16="http://schemas.microsoft.com/office/drawing/2014/main" id="{41C234DB-C151-7C99-B245-8BC6449360C4}"/>
              </a:ext>
            </a:extLst>
          </p:cNvPr>
          <p:cNvSpPr txBox="1"/>
          <p:nvPr/>
        </p:nvSpPr>
        <p:spPr>
          <a:xfrm>
            <a:off x="5125012" y="30112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40" normalizeH="0" baseline="0" noProof="0">
                <a:ln>
                  <a:noFill/>
                </a:ln>
                <a:solidFill>
                  <a:srgbClr val="A54C26"/>
                </a:solidFill>
                <a:effectLst/>
                <a:uLnTx/>
                <a:uFillTx/>
                <a:latin typeface="#9Slide03 Sofia Pro Soft Bold"/>
                <a:ea typeface="+mn-ea"/>
                <a:cs typeface="+mn-cs"/>
              </a:rPr>
              <a:t>Bài giải</a:t>
            </a:r>
            <a:endParaRPr kumimoji="0" lang="vi-VN" sz="3600" b="0" i="0" u="sng" strike="noStrike" kern="1200" cap="none" spc="-40" normalizeH="0" baseline="0" noProof="0">
              <a:ln>
                <a:noFill/>
              </a:ln>
              <a:solidFill>
                <a:srgbClr val="A54C26"/>
              </a:solidFill>
              <a:effectLst/>
              <a:uLnTx/>
              <a:uFillTx/>
              <a:latin typeface="#9Slide03 Sofia Pro Soft Bold"/>
              <a:ea typeface="+mn-ea"/>
              <a:cs typeface="+mn-cs"/>
            </a:endParaRPr>
          </a:p>
        </p:txBody>
      </p:sp>
      <p:grpSp>
        <p:nvGrpSpPr>
          <p:cNvPr id="26" name="PHẠM DUYÊN 10 - 9Slide.vn">
            <a:extLst>
              <a:ext uri="{FF2B5EF4-FFF2-40B4-BE49-F238E27FC236}">
                <a16:creationId xmlns:a16="http://schemas.microsoft.com/office/drawing/2014/main" id="{274D5258-B241-A53E-CD54-3E9764ECEFE9}"/>
              </a:ext>
            </a:extLst>
          </p:cNvPr>
          <p:cNvGrpSpPr/>
          <p:nvPr/>
        </p:nvGrpSpPr>
        <p:grpSpPr>
          <a:xfrm>
            <a:off x="7152787" y="4539074"/>
            <a:ext cx="1168910" cy="584775"/>
            <a:chOff x="3626331" y="2882840"/>
            <a:chExt cx="1168910" cy="584775"/>
          </a:xfrm>
        </p:grpSpPr>
        <p:sp>
          <p:nvSpPr>
            <p:cNvPr id="27" name="Rectangle: Rounded Corners 26">
              <a:extLst>
                <a:ext uri="{FF2B5EF4-FFF2-40B4-BE49-F238E27FC236}">
                  <a16:creationId xmlns:a16="http://schemas.microsoft.com/office/drawing/2014/main" id="{38548A1C-6EDF-26E7-F799-8CF6DD62D84A}"/>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9Slide03 Sofia Pro Soft"/>
                <a:ea typeface="+mn-ea"/>
                <a:cs typeface="+mn-cs"/>
              </a:endParaRPr>
            </a:p>
          </p:txBody>
        </p:sp>
        <p:sp>
          <p:nvSpPr>
            <p:cNvPr id="28" name="TextBox 27">
              <a:extLst>
                <a:ext uri="{FF2B5EF4-FFF2-40B4-BE49-F238E27FC236}">
                  <a16:creationId xmlns:a16="http://schemas.microsoft.com/office/drawing/2014/main" id="{727FADB3-175D-539D-74F2-9A5257B8366E}"/>
                </a:ext>
              </a:extLst>
            </p:cNvPr>
            <p:cNvSpPr txBox="1"/>
            <p:nvPr/>
          </p:nvSpPr>
          <p:spPr>
            <a:xfrm>
              <a:off x="3626331" y="2882840"/>
              <a:ext cx="11689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9Slide03 Sofia Pro Soft Bold"/>
                  <a:ea typeface="+mn-ea"/>
                  <a:cs typeface="+mn-cs"/>
                </a:rPr>
                <a:t>(dư 1)</a:t>
              </a:r>
            </a:p>
          </p:txBody>
        </p:sp>
      </p:grpSp>
      <p:sp>
        <p:nvSpPr>
          <p:cNvPr id="30" name="PHẠM DUYÊN 4 - 9Slide.vn">
            <a:extLst>
              <a:ext uri="{FF2B5EF4-FFF2-40B4-BE49-F238E27FC236}">
                <a16:creationId xmlns:a16="http://schemas.microsoft.com/office/drawing/2014/main" id="{2B6B0F05-BE78-657E-FB0E-1837CE02757B}"/>
              </a:ext>
            </a:extLst>
          </p:cNvPr>
          <p:cNvSpPr txBox="1">
            <a:spLocks noChangeAspect="1"/>
          </p:cNvSpPr>
          <p:nvPr>
            <p:custDataLst>
              <p:tags r:id="rId1"/>
            </p:custDataLst>
          </p:nvPr>
        </p:nvSpPr>
        <p:spPr>
          <a:xfrm>
            <a:off x="1445518" y="1202398"/>
            <a:ext cx="1992815"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84D6E"/>
                </a:solidFill>
                <a:effectLst/>
                <a:uLnTx/>
                <a:uFillTx/>
                <a:latin typeface="#9Slide03 Sofia Pro Soft Bold"/>
                <a:ea typeface="+mn-ea"/>
                <a:cs typeface="Arial" panose="020B0604020202020204" pitchFamily="34" charset="0"/>
              </a:rPr>
              <a:t>7</a:t>
            </a: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 người:</a:t>
            </a:r>
            <a:endParaRPr kumimoji="0" lang="vi-VN"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1" name="PHẠM DUYÊN 5 - 9Slide.vn">
            <a:extLst>
              <a:ext uri="{FF2B5EF4-FFF2-40B4-BE49-F238E27FC236}">
                <a16:creationId xmlns:a16="http://schemas.microsoft.com/office/drawing/2014/main" id="{FED2F72A-1457-9C1D-ACE4-028F2BEB16E1}"/>
              </a:ext>
            </a:extLst>
          </p:cNvPr>
          <p:cNvSpPr txBox="1"/>
          <p:nvPr/>
        </p:nvSpPr>
        <p:spPr>
          <a:xfrm>
            <a:off x="2487379" y="508078"/>
            <a:ext cx="1907152" cy="534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a:ln>
                  <a:noFill/>
                </a:ln>
                <a:solidFill>
                  <a:srgbClr val="A54C26"/>
                </a:solidFill>
                <a:effectLst/>
                <a:uLnTx/>
                <a:uFillTx/>
                <a:latin typeface="#9Slide03 Sofia Pro Soft Bold"/>
                <a:ea typeface="+mn-ea"/>
                <a:cs typeface="+mn-cs"/>
              </a:rPr>
              <a:t>Tóm tắt</a:t>
            </a:r>
          </a:p>
        </p:txBody>
      </p:sp>
      <p:sp>
        <p:nvSpPr>
          <p:cNvPr id="32" name="PHẠM DUYÊN 6 - 9Slide.vn">
            <a:extLst>
              <a:ext uri="{FF2B5EF4-FFF2-40B4-BE49-F238E27FC236}">
                <a16:creationId xmlns:a16="http://schemas.microsoft.com/office/drawing/2014/main" id="{8166B4CE-C5E6-99C5-6379-627C0C9B07DD}"/>
              </a:ext>
            </a:extLst>
          </p:cNvPr>
          <p:cNvSpPr txBox="1">
            <a:spLocks noChangeAspect="1"/>
          </p:cNvSpPr>
          <p:nvPr>
            <p:custDataLst>
              <p:tags r:id="rId2"/>
            </p:custDataLst>
          </p:nvPr>
        </p:nvSpPr>
        <p:spPr>
          <a:xfrm>
            <a:off x="3265021" y="1202398"/>
            <a:ext cx="2989087"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2464E">
                    <a:lumMod val="75000"/>
                  </a:srgbClr>
                </a:solidFill>
                <a:effectLst/>
                <a:uLnTx/>
                <a:uFillTx/>
                <a:latin typeface="#9Slide03 Sofia Pro Soft Bold"/>
                <a:ea typeface="+mn-ea"/>
                <a:cs typeface="Arial" panose="020B0604020202020204" pitchFamily="34" charset="0"/>
              </a:rPr>
              <a:t>1</a:t>
            </a: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 nhóm</a:t>
            </a:r>
          </a:p>
        </p:txBody>
      </p:sp>
      <p:sp>
        <p:nvSpPr>
          <p:cNvPr id="33" name="PHẠM DUYÊN 7 - 9Slide.vn">
            <a:extLst>
              <a:ext uri="{FF2B5EF4-FFF2-40B4-BE49-F238E27FC236}">
                <a16:creationId xmlns:a16="http://schemas.microsoft.com/office/drawing/2014/main" id="{26A95302-C741-D895-0E32-8EAE046324AB}"/>
              </a:ext>
            </a:extLst>
          </p:cNvPr>
          <p:cNvSpPr txBox="1">
            <a:spLocks noChangeAspect="1"/>
          </p:cNvSpPr>
          <p:nvPr>
            <p:custDataLst>
              <p:tags r:id="rId3"/>
            </p:custDataLst>
          </p:nvPr>
        </p:nvSpPr>
        <p:spPr>
          <a:xfrm>
            <a:off x="1445518" y="1767607"/>
            <a:ext cx="3125584"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84D6E"/>
                </a:solidFill>
                <a:effectLst/>
                <a:uLnTx/>
                <a:uFillTx/>
                <a:latin typeface="#9Slide03 Sofia Pro Soft Bold"/>
                <a:ea typeface="+mn-ea"/>
                <a:cs typeface="Arial" panose="020B0604020202020204" pitchFamily="34" charset="0"/>
              </a:rPr>
              <a:t>6 308</a:t>
            </a: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 người:</a:t>
            </a:r>
            <a:endParaRPr kumimoji="0" lang="vi-VN"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4" name="PHẠM DUYÊN 8 - 9Slide.vn">
            <a:extLst>
              <a:ext uri="{FF2B5EF4-FFF2-40B4-BE49-F238E27FC236}">
                <a16:creationId xmlns:a16="http://schemas.microsoft.com/office/drawing/2014/main" id="{B1622BDD-F9A7-D465-671A-24F19712F76D}"/>
              </a:ext>
            </a:extLst>
          </p:cNvPr>
          <p:cNvSpPr txBox="1">
            <a:spLocks noChangeAspect="1"/>
          </p:cNvSpPr>
          <p:nvPr>
            <p:custDataLst>
              <p:tags r:id="rId4"/>
            </p:custDataLst>
          </p:nvPr>
        </p:nvSpPr>
        <p:spPr>
          <a:xfrm>
            <a:off x="4180882" y="1767607"/>
            <a:ext cx="2554085"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34911"/>
                </a:solidFill>
                <a:effectLst/>
                <a:uLnTx/>
                <a:uFillTx/>
                <a:latin typeface="#9Slide03 Sofia Pro Soft Bold"/>
                <a:ea typeface="+mn-ea"/>
                <a:cs typeface="Arial" panose="020B0604020202020204" pitchFamily="34" charset="0"/>
              </a:rPr>
              <a:t>...</a:t>
            </a: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 nhóm ?</a:t>
            </a:r>
          </a:p>
        </p:txBody>
      </p:sp>
      <p:sp>
        <p:nvSpPr>
          <p:cNvPr id="35" name="PHẠM DUYÊN 7 - 9Slide.vn">
            <a:extLst>
              <a:ext uri="{FF2B5EF4-FFF2-40B4-BE49-F238E27FC236}">
                <a16:creationId xmlns:a16="http://schemas.microsoft.com/office/drawing/2014/main" id="{32665E01-CECC-A809-2B38-603FCBA0D4B2}"/>
              </a:ext>
            </a:extLst>
          </p:cNvPr>
          <p:cNvSpPr txBox="1">
            <a:spLocks noChangeAspect="1"/>
          </p:cNvSpPr>
          <p:nvPr>
            <p:custDataLst>
              <p:tags r:id="rId5"/>
            </p:custDataLst>
          </p:nvPr>
        </p:nvSpPr>
        <p:spPr>
          <a:xfrm>
            <a:off x="1445518" y="2330783"/>
            <a:ext cx="3125584"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Còn dư:</a:t>
            </a:r>
            <a:endParaRPr kumimoji="0" lang="vi-VN"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endParaRPr>
          </a:p>
        </p:txBody>
      </p:sp>
      <p:sp>
        <p:nvSpPr>
          <p:cNvPr id="36" name="PHẠM DUYÊN 8 - 9Slide.vn">
            <a:extLst>
              <a:ext uri="{FF2B5EF4-FFF2-40B4-BE49-F238E27FC236}">
                <a16:creationId xmlns:a16="http://schemas.microsoft.com/office/drawing/2014/main" id="{5EC2D81A-8953-93E3-A9FB-DC5B7B5D4BAD}"/>
              </a:ext>
            </a:extLst>
          </p:cNvPr>
          <p:cNvSpPr txBox="1">
            <a:spLocks noChangeAspect="1"/>
          </p:cNvSpPr>
          <p:nvPr>
            <p:custDataLst>
              <p:tags r:id="rId6"/>
            </p:custDataLst>
          </p:nvPr>
        </p:nvSpPr>
        <p:spPr>
          <a:xfrm>
            <a:off x="3368954" y="2330783"/>
            <a:ext cx="2554085" cy="591422"/>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D34911"/>
                </a:solidFill>
                <a:effectLst/>
                <a:uLnTx/>
                <a:uFillTx/>
                <a:latin typeface="#9Slide03 Sofia Pro Soft Bold"/>
                <a:ea typeface="+mn-ea"/>
                <a:cs typeface="Arial" panose="020B0604020202020204" pitchFamily="34" charset="0"/>
              </a:rPr>
              <a:t>...</a:t>
            </a:r>
            <a:r>
              <a:rPr kumimoji="0" lang="en-US" sz="3600" b="0" i="0" u="none" strike="noStrike" kern="1200" cap="none" spc="-100" normalizeH="0" baseline="0" noProof="0">
                <a:ln>
                  <a:noFill/>
                </a:ln>
                <a:solidFill>
                  <a:prstClr val="black">
                    <a:lumMod val="75000"/>
                    <a:lumOff val="25000"/>
                  </a:prstClr>
                </a:solidFill>
                <a:effectLst/>
                <a:uLnTx/>
                <a:uFillTx/>
                <a:latin typeface="#9Slide03 Sofia Pro Soft"/>
                <a:ea typeface="+mn-ea"/>
                <a:cs typeface="+mn-cs"/>
              </a:rPr>
              <a:t> người ?</a:t>
            </a:r>
          </a:p>
        </p:txBody>
      </p:sp>
      <p:sp>
        <p:nvSpPr>
          <p:cNvPr id="29" name="PHẠM DUYÊN 11 - 9Slide.vn">
            <a:extLst>
              <a:ext uri="{FF2B5EF4-FFF2-40B4-BE49-F238E27FC236}">
                <a16:creationId xmlns:a16="http://schemas.microsoft.com/office/drawing/2014/main" id="{757B863B-99FB-4632-B16E-123AFAB58E6D}"/>
              </a:ext>
            </a:extLst>
          </p:cNvPr>
          <p:cNvSpPr txBox="1"/>
          <p:nvPr/>
        </p:nvSpPr>
        <p:spPr>
          <a:xfrm>
            <a:off x="4394531" y="5212913"/>
            <a:ext cx="838290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Đáp</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a:t>
            </a: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số</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901 </a:t>
            </a: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nhóm</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a:t>
            </a: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và</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a:t>
            </a: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dư</a:t>
            </a:r>
            <a:r>
              <a:rPr kumimoji="0" lang="en-US" sz="3200" b="0" i="0" u="none" strike="noStrike" kern="1200" cap="none" spc="-140" normalizeH="0" baseline="0" noProof="0" dirty="0" smtClean="0">
                <a:ln>
                  <a:noFill/>
                </a:ln>
                <a:solidFill>
                  <a:prstClr val="black">
                    <a:lumMod val="85000"/>
                    <a:lumOff val="15000"/>
                  </a:prstClr>
                </a:solidFill>
                <a:effectLst/>
                <a:uLnTx/>
                <a:uFillTx/>
                <a:latin typeface="#9Slide03 Sofia Pro Soft"/>
                <a:ea typeface="+mn-ea"/>
                <a:cs typeface="+mn-cs"/>
              </a:rPr>
              <a:t> 1 </a:t>
            </a:r>
            <a:r>
              <a:rPr kumimoji="0" lang="en-US" sz="3200" b="0" i="0" u="none" strike="noStrike" kern="1200" cap="none" spc="-140" normalizeH="0" baseline="0" noProof="0" dirty="0" err="1" smtClean="0">
                <a:ln>
                  <a:noFill/>
                </a:ln>
                <a:solidFill>
                  <a:prstClr val="black">
                    <a:lumMod val="85000"/>
                    <a:lumOff val="15000"/>
                  </a:prstClr>
                </a:solidFill>
                <a:effectLst/>
                <a:uLnTx/>
                <a:uFillTx/>
                <a:latin typeface="#9Slide03 Sofia Pro Soft"/>
                <a:ea typeface="+mn-ea"/>
                <a:cs typeface="+mn-cs"/>
              </a:rPr>
              <a:t>người</a:t>
            </a:r>
            <a:endParaRPr kumimoji="0" lang="vi-VN" sz="3200" b="0" i="0" u="none" strike="noStrike" kern="1200" cap="none" spc="-140" normalizeH="0" baseline="0" noProof="0" dirty="0">
              <a:ln>
                <a:noFill/>
              </a:ln>
              <a:solidFill>
                <a:prstClr val="black">
                  <a:lumMod val="85000"/>
                  <a:lumOff val="15000"/>
                </a:prstClr>
              </a:solidFill>
              <a:effectLst/>
              <a:uLnTx/>
              <a:uFillTx/>
              <a:latin typeface="#9Slide03 Sofia Pro Soft"/>
              <a:ea typeface="+mn-ea"/>
              <a:cs typeface="+mn-cs"/>
            </a:endParaRPr>
          </a:p>
        </p:txBody>
      </p:sp>
    </p:spTree>
    <p:extLst>
      <p:ext uri="{BB962C8B-B14F-4D97-AF65-F5344CB8AC3E}">
        <p14:creationId xmlns:p14="http://schemas.microsoft.com/office/powerpoint/2010/main" val="1482453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BC80A8C-8F20-D5E6-7342-32514FB11FC5}"/>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2A6A719-7E26-A9A6-4ADC-9A06DE7F144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B96850E-10CB-A3D2-FA3D-3BACDDA68887}"/>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620E83F0-A2B0-FAAC-6FD8-4E31ABB83D7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BE6E1DF-C605-6C82-48FB-185E39C634E2}"/>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027676C2-BBED-E8DC-F028-D03DD6D6C2CF}"/>
              </a:ext>
            </a:extLst>
          </p:cNvPr>
          <p:cNvSpPr txBox="1"/>
          <p:nvPr/>
        </p:nvSpPr>
        <p:spPr>
          <a:xfrm>
            <a:off x="1456516" y="607896"/>
            <a:ext cx="10202084" cy="1938992"/>
          </a:xfrm>
          <a:prstGeom prst="rect">
            <a:avLst/>
          </a:prstGeom>
          <a:noFill/>
        </p:spPr>
        <p:txBody>
          <a:bodyPr wrap="square" rtlCol="0">
            <a:spAutoFit/>
          </a:bodyPr>
          <a:lstStyle>
            <a:defPPr>
              <a:defRPr lang="en-US"/>
            </a:defPPr>
            <a:lvl1pPr>
              <a:defRPr sz="4400" spc="-60"/>
            </a:lvl1pPr>
          </a:lstStyle>
          <a:p>
            <a:pPr algn="just"/>
            <a:r>
              <a:rPr lang="vi-VN" sz="3000" spc="-80" dirty="0"/>
              <a:t>a) Một con kiến chúa có tuổi thọ là 9 490 ngày và gấp đôi tuổi thọ của ve sầu. Hỏi ve sầu có tuổi thọ là bao nhiêu ngày?</a:t>
            </a:r>
          </a:p>
          <a:p>
            <a:pPr algn="just"/>
            <a:r>
              <a:rPr lang="vi-VN" sz="3000" spc="-80" dirty="0"/>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DA5B9DC-B396-E0A9-4B29-E6EB7C69E6F5}"/>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787594" y="3166919"/>
            <a:ext cx="3684168" cy="2288388"/>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9" name="PHẠM DUYÊN 4 - 9Slide.vn">
            <a:extLst>
              <a:ext uri="{FF2B5EF4-FFF2-40B4-BE49-F238E27FC236}">
                <a16:creationId xmlns:a16="http://schemas.microsoft.com/office/drawing/2014/main" id="{66257198-5056-7EF2-23B4-261EDA4F059E}"/>
              </a:ext>
            </a:extLst>
          </p:cNvPr>
          <p:cNvSpPr txBox="1"/>
          <p:nvPr/>
        </p:nvSpPr>
        <p:spPr>
          <a:xfrm>
            <a:off x="7543800" y="2843753"/>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dirty="0" err="1">
                <a:solidFill>
                  <a:srgbClr val="A54C26"/>
                </a:solidFill>
              </a:rPr>
              <a:t>Tóm</a:t>
            </a:r>
            <a:r>
              <a:rPr lang="en-US" dirty="0">
                <a:solidFill>
                  <a:srgbClr val="A54C26"/>
                </a:solidFill>
              </a:rPr>
              <a:t> </a:t>
            </a:r>
            <a:r>
              <a:rPr lang="en-US" dirty="0" err="1">
                <a:solidFill>
                  <a:srgbClr val="A54C26"/>
                </a:solidFill>
              </a:rPr>
              <a:t>tắt</a:t>
            </a:r>
            <a:endParaRPr lang="en-US" dirty="0">
              <a:solidFill>
                <a:srgbClr val="A54C26"/>
              </a:solidFill>
            </a:endParaRPr>
          </a:p>
        </p:txBody>
      </p:sp>
      <p:sp>
        <p:nvSpPr>
          <p:cNvPr id="10" name="PHẠM DUYÊN 5 - 9Slide.vn">
            <a:extLst>
              <a:ext uri="{FF2B5EF4-FFF2-40B4-BE49-F238E27FC236}">
                <a16:creationId xmlns:a16="http://schemas.microsoft.com/office/drawing/2014/main" id="{1EE04A81-0CAC-8041-23AB-17E2F23B88D9}"/>
              </a:ext>
            </a:extLst>
          </p:cNvPr>
          <p:cNvSpPr txBox="1"/>
          <p:nvPr/>
        </p:nvSpPr>
        <p:spPr>
          <a:xfrm>
            <a:off x="5546997" y="4070881"/>
            <a:ext cx="2073003" cy="584775"/>
          </a:xfrm>
          <a:prstGeom prst="rect">
            <a:avLst/>
          </a:prstGeom>
          <a:noFill/>
        </p:spPr>
        <p:txBody>
          <a:bodyPr wrap="none" rtlCol="0">
            <a:spAutoFit/>
          </a:bodyPr>
          <a:lstStyle/>
          <a:p>
            <a:r>
              <a:rPr lang="en-US" sz="3200" dirty="0" err="1">
                <a:solidFill>
                  <a:schemeClr val="tx1">
                    <a:lumMod val="75000"/>
                    <a:lumOff val="25000"/>
                  </a:schemeClr>
                </a:solidFill>
              </a:rPr>
              <a:t>Kiến</a:t>
            </a:r>
            <a:r>
              <a:rPr lang="en-US" sz="3200" dirty="0">
                <a:solidFill>
                  <a:schemeClr val="tx1">
                    <a:lumMod val="75000"/>
                    <a:lumOff val="25000"/>
                  </a:schemeClr>
                </a:solidFill>
              </a:rPr>
              <a:t> </a:t>
            </a:r>
            <a:r>
              <a:rPr lang="en-US" sz="3200" dirty="0" err="1">
                <a:solidFill>
                  <a:schemeClr val="tx1">
                    <a:lumMod val="75000"/>
                    <a:lumOff val="25000"/>
                  </a:schemeClr>
                </a:solidFill>
              </a:rPr>
              <a:t>chúa</a:t>
            </a:r>
            <a:r>
              <a:rPr lang="en-US" sz="3200" dirty="0">
                <a:solidFill>
                  <a:schemeClr val="tx1">
                    <a:lumMod val="75000"/>
                    <a:lumOff val="25000"/>
                  </a:schemeClr>
                </a:solidFill>
              </a:rPr>
              <a:t>:</a:t>
            </a:r>
          </a:p>
        </p:txBody>
      </p:sp>
      <p:sp>
        <p:nvSpPr>
          <p:cNvPr id="11" name="PHẠM DUYÊN 6 - 9Slide.vn">
            <a:extLst>
              <a:ext uri="{FF2B5EF4-FFF2-40B4-BE49-F238E27FC236}">
                <a16:creationId xmlns:a16="http://schemas.microsoft.com/office/drawing/2014/main" id="{4A739740-EED7-21B5-C965-6319373AD947}"/>
              </a:ext>
            </a:extLst>
          </p:cNvPr>
          <p:cNvSpPr txBox="1"/>
          <p:nvPr/>
        </p:nvSpPr>
        <p:spPr>
          <a:xfrm>
            <a:off x="8555645" y="3547370"/>
            <a:ext cx="2005677" cy="523220"/>
          </a:xfrm>
          <a:prstGeom prst="rect">
            <a:avLst/>
          </a:prstGeom>
          <a:noFill/>
        </p:spPr>
        <p:txBody>
          <a:bodyPr wrap="none" rtlCol="0">
            <a:spAutoFit/>
          </a:bodyPr>
          <a:lstStyle/>
          <a:p>
            <a:r>
              <a:rPr lang="en-US" sz="2800" b="1" dirty="0">
                <a:solidFill>
                  <a:schemeClr val="tx1">
                    <a:lumMod val="75000"/>
                    <a:lumOff val="25000"/>
                  </a:schemeClr>
                </a:solidFill>
              </a:rPr>
              <a:t>9 490 </a:t>
            </a:r>
            <a:r>
              <a:rPr lang="en-US" sz="2800" b="1" dirty="0" err="1">
                <a:solidFill>
                  <a:schemeClr val="tx1">
                    <a:lumMod val="75000"/>
                    <a:lumOff val="25000"/>
                  </a:schemeClr>
                </a:solidFill>
              </a:rPr>
              <a:t>ngày</a:t>
            </a:r>
            <a:endParaRPr lang="en-US" sz="2800" dirty="0">
              <a:solidFill>
                <a:schemeClr val="tx1">
                  <a:lumMod val="75000"/>
                  <a:lumOff val="25000"/>
                </a:schemeClr>
              </a:solidFill>
            </a:endParaRPr>
          </a:p>
        </p:txBody>
      </p:sp>
      <p:sp>
        <p:nvSpPr>
          <p:cNvPr id="12" name="PHẠM DUYÊN 7 - 9Slide.vn">
            <a:extLst>
              <a:ext uri="{FF2B5EF4-FFF2-40B4-BE49-F238E27FC236}">
                <a16:creationId xmlns:a16="http://schemas.microsoft.com/office/drawing/2014/main" id="{840A289A-F92E-1270-BAAD-D605D08A4604}"/>
              </a:ext>
            </a:extLst>
          </p:cNvPr>
          <p:cNvSpPr txBox="1"/>
          <p:nvPr/>
        </p:nvSpPr>
        <p:spPr>
          <a:xfrm>
            <a:off x="5546997" y="4728006"/>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cxnSp>
        <p:nvCxnSpPr>
          <p:cNvPr id="16" name="Straight Connector 15">
            <a:extLst>
              <a:ext uri="{FF2B5EF4-FFF2-40B4-BE49-F238E27FC236}">
                <a16:creationId xmlns:a16="http://schemas.microsoft.com/office/drawing/2014/main" id="{6A3C5A30-8815-85F4-B3AE-05A04DCA2D48}"/>
              </a:ext>
            </a:extLst>
          </p:cNvPr>
          <p:cNvCxnSpPr>
            <a:cxnSpLocks/>
          </p:cNvCxnSpPr>
          <p:nvPr/>
        </p:nvCxnSpPr>
        <p:spPr>
          <a:xfrm>
            <a:off x="9463087"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7618388" y="4226108"/>
            <a:ext cx="3657600" cy="274320"/>
            <a:chOff x="7618388" y="4226108"/>
            <a:chExt cx="3657600" cy="274320"/>
          </a:xfrm>
        </p:grpSpPr>
        <p:cxnSp>
          <p:nvCxnSpPr>
            <p:cNvPr id="14" name="Straight Connector 13">
              <a:extLst>
                <a:ext uri="{FF2B5EF4-FFF2-40B4-BE49-F238E27FC236}">
                  <a16:creationId xmlns:a16="http://schemas.microsoft.com/office/drawing/2014/main" id="{D7213022-BBB6-FDED-FA7D-CFE916E56E42}"/>
                </a:ext>
              </a:extLst>
            </p:cNvPr>
            <p:cNvCxnSpPr>
              <a:cxnSpLocks/>
            </p:cNvCxnSpPr>
            <p:nvPr/>
          </p:nvCxnSpPr>
          <p:spPr>
            <a:xfrm>
              <a:off x="7618388"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B716A8-F40C-5910-D1DE-C75C6AFDF1E7}"/>
                </a:ext>
              </a:extLst>
            </p:cNvPr>
            <p:cNvCxnSpPr>
              <a:cxnSpLocks/>
            </p:cNvCxnSpPr>
            <p:nvPr/>
          </p:nvCxnSpPr>
          <p:spPr>
            <a:xfrm>
              <a:off x="7618388" y="4363268"/>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DC2ED-D767-A05F-F9C2-8C6CD3D3F584}"/>
                </a:ext>
              </a:extLst>
            </p:cNvPr>
            <p:cNvCxnSpPr>
              <a:cxnSpLocks/>
            </p:cNvCxnSpPr>
            <p:nvPr/>
          </p:nvCxnSpPr>
          <p:spPr>
            <a:xfrm>
              <a:off x="11272056"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7" name="PHẠM DUYÊN 9 - 9Slide.vn">
            <a:extLst>
              <a:ext uri="{FF2B5EF4-FFF2-40B4-BE49-F238E27FC236}">
                <a16:creationId xmlns:a16="http://schemas.microsoft.com/office/drawing/2014/main" id="{74828F1E-3626-E277-8D3D-92F07D94E828}"/>
              </a:ext>
            </a:extLst>
          </p:cNvPr>
          <p:cNvSpPr/>
          <p:nvPr/>
        </p:nvSpPr>
        <p:spPr>
          <a:xfrm rot="5400000" flipV="1">
            <a:off x="9331018" y="2366975"/>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PHẠM DUYÊN 10 - 9Slide.vn">
            <a:extLst>
              <a:ext uri="{FF2B5EF4-FFF2-40B4-BE49-F238E27FC236}">
                <a16:creationId xmlns:a16="http://schemas.microsoft.com/office/drawing/2014/main" id="{8D06A330-8149-A1CE-E6C2-581EF04F75DE}"/>
              </a:ext>
            </a:extLst>
          </p:cNvPr>
          <p:cNvSpPr txBox="1"/>
          <p:nvPr/>
        </p:nvSpPr>
        <p:spPr>
          <a:xfrm>
            <a:off x="7840491" y="5039380"/>
            <a:ext cx="1268296" cy="523220"/>
          </a:xfrm>
          <a:prstGeom prst="rect">
            <a:avLst/>
          </a:prstGeom>
          <a:noFill/>
        </p:spPr>
        <p:txBody>
          <a:bodyPr wrap="none" rtlCol="0">
            <a:spAutoFit/>
          </a:bodyPr>
          <a:lstStyle/>
          <a:p>
            <a:r>
              <a:rPr lang="en-US" sz="2800" dirty="0">
                <a:solidFill>
                  <a:srgbClr val="FF0000"/>
                </a:solidFill>
              </a:rPr>
              <a:t>?</a:t>
            </a:r>
            <a:r>
              <a:rPr lang="en-US" sz="2800" dirty="0">
                <a:solidFill>
                  <a:schemeClr val="tx1">
                    <a:lumMod val="75000"/>
                    <a:lumOff val="25000"/>
                  </a:schemeClr>
                </a:solidFill>
              </a:rPr>
              <a:t> </a:t>
            </a:r>
            <a:r>
              <a:rPr lang="en-US" sz="2800" dirty="0" err="1">
                <a:solidFill>
                  <a:schemeClr val="tx1">
                    <a:lumMod val="75000"/>
                    <a:lumOff val="25000"/>
                  </a:schemeClr>
                </a:solidFill>
              </a:rPr>
              <a:t>ngày</a:t>
            </a:r>
            <a:endParaRPr lang="en-US" sz="2800" dirty="0">
              <a:solidFill>
                <a:schemeClr val="tx1">
                  <a:lumMod val="75000"/>
                  <a:lumOff val="25000"/>
                </a:schemeClr>
              </a:solidFill>
            </a:endParaRPr>
          </a:p>
        </p:txBody>
      </p:sp>
      <p:grpSp>
        <p:nvGrpSpPr>
          <p:cNvPr id="19" name="PHẠM DUYÊN 11 - 9Slide.vn">
            <a:extLst>
              <a:ext uri="{FF2B5EF4-FFF2-40B4-BE49-F238E27FC236}">
                <a16:creationId xmlns:a16="http://schemas.microsoft.com/office/drawing/2014/main" id="{E250EE96-BAB9-87D2-000D-536433517F99}"/>
              </a:ext>
            </a:extLst>
          </p:cNvPr>
          <p:cNvGrpSpPr/>
          <p:nvPr/>
        </p:nvGrpSpPr>
        <p:grpSpPr>
          <a:xfrm>
            <a:off x="7618385" y="4878471"/>
            <a:ext cx="1848657" cy="279082"/>
            <a:chOff x="4646585" y="4471393"/>
            <a:chExt cx="1848657" cy="279082"/>
          </a:xfrm>
        </p:grpSpPr>
        <p:cxnSp>
          <p:nvCxnSpPr>
            <p:cNvPr id="20" name="Straight Connector 19">
              <a:extLst>
                <a:ext uri="{FF2B5EF4-FFF2-40B4-BE49-F238E27FC236}">
                  <a16:creationId xmlns:a16="http://schemas.microsoft.com/office/drawing/2014/main" id="{B8E4BCE9-679D-0A8A-96F2-A5FDAD8942DE}"/>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271A5B-0356-64BC-CAA4-9D78E49520F2}"/>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A32FC7-7520-FFA4-B01E-7832A9EE3715}"/>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6" name="PHẠM DUYÊN 12 - 9Slide.vn">
            <a:extLst>
              <a:ext uri="{FF2B5EF4-FFF2-40B4-BE49-F238E27FC236}">
                <a16:creationId xmlns:a16="http://schemas.microsoft.com/office/drawing/2014/main" id="{0A2DE3C2-A93B-E56D-12C4-90CA70AC4BAE}"/>
              </a:ext>
            </a:extLst>
          </p:cNvPr>
          <p:cNvCxnSpPr>
            <a:cxnSpLocks/>
          </p:cNvCxnSpPr>
          <p:nvPr/>
        </p:nvCxnSpPr>
        <p:spPr>
          <a:xfrm>
            <a:off x="7618386"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PHẠM DUYÊN 13 - 9Slide.vn">
            <a:extLst>
              <a:ext uri="{FF2B5EF4-FFF2-40B4-BE49-F238E27FC236}">
                <a16:creationId xmlns:a16="http://schemas.microsoft.com/office/drawing/2014/main" id="{17CC80B4-AA34-8410-7C48-60F27D14F866}"/>
              </a:ext>
            </a:extLst>
          </p:cNvPr>
          <p:cNvCxnSpPr>
            <a:cxnSpLocks/>
          </p:cNvCxnSpPr>
          <p:nvPr/>
        </p:nvCxnSpPr>
        <p:spPr>
          <a:xfrm>
            <a:off x="9463087"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8" name="PHẠM DUYÊN 14 - 9Slide.vn">
            <a:extLst>
              <a:ext uri="{FF2B5EF4-FFF2-40B4-BE49-F238E27FC236}">
                <a16:creationId xmlns:a16="http://schemas.microsoft.com/office/drawing/2014/main" id="{D50366FE-15C4-BF3B-C432-135F3BC2D888}"/>
              </a:ext>
            </a:extLst>
          </p:cNvPr>
          <p:cNvSpPr txBox="1"/>
          <p:nvPr/>
        </p:nvSpPr>
        <p:spPr>
          <a:xfrm>
            <a:off x="5546997" y="2843753"/>
            <a:ext cx="551754" cy="584775"/>
          </a:xfrm>
          <a:prstGeom prst="rect">
            <a:avLst/>
          </a:prstGeom>
          <a:noFill/>
        </p:spPr>
        <p:txBody>
          <a:bodyPr wrap="none" rtlCol="0">
            <a:spAutoFit/>
          </a:bodyPr>
          <a:lstStyle/>
          <a:p>
            <a:r>
              <a:rPr lang="en-US" sz="3200" dirty="0">
                <a:solidFill>
                  <a:schemeClr val="tx1">
                    <a:lumMod val="75000"/>
                    <a:lumOff val="25000"/>
                  </a:schemeClr>
                </a:solidFill>
              </a:rPr>
              <a:t>a)</a:t>
            </a:r>
          </a:p>
        </p:txBody>
      </p:sp>
      <p:cxnSp>
        <p:nvCxnSpPr>
          <p:cNvPr id="29" name="Straight Connector 28"/>
          <p:cNvCxnSpPr/>
          <p:nvPr/>
        </p:nvCxnSpPr>
        <p:spPr>
          <a:xfrm>
            <a:off x="5546997" y="1066800"/>
            <a:ext cx="3444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677400" y="1066800"/>
            <a:ext cx="190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00200" y="15240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24400" y="1524000"/>
            <a:ext cx="5715000" cy="14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87616" y="1941337"/>
            <a:ext cx="8794784" cy="185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54298" y="2431451"/>
            <a:ext cx="1417502" cy="7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Cloud Callout 38"/>
          <p:cNvSpPr/>
          <p:nvPr/>
        </p:nvSpPr>
        <p:spPr>
          <a:xfrm>
            <a:off x="4057275" y="2068905"/>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a) </a:t>
            </a:r>
            <a:r>
              <a:rPr lang="en-US" sz="2400" dirty="0" err="1" smtClean="0">
                <a:solidFill>
                  <a:srgbClr val="FF0000"/>
                </a:solidFill>
              </a:rPr>
              <a:t>vào</a:t>
            </a:r>
            <a:r>
              <a:rPr lang="en-US" sz="2400" dirty="0" smtClean="0">
                <a:solidFill>
                  <a:srgbClr val="FF0000"/>
                </a:solidFill>
              </a:rPr>
              <a:t> </a:t>
            </a:r>
            <a:r>
              <a:rPr lang="en-US" sz="2400" dirty="0" err="1" smtClean="0">
                <a:solidFill>
                  <a:srgbClr val="FF0000"/>
                </a:solidFill>
              </a:rPr>
              <a:t>vở</a:t>
            </a:r>
            <a:r>
              <a:rPr lang="en-US" sz="2400" dirty="0" smtClean="0">
                <a:solidFill>
                  <a:srgbClr val="FF0000"/>
                </a:solidFill>
              </a:rPr>
              <a:t>. </a:t>
            </a:r>
            <a:r>
              <a:rPr lang="en-US" sz="2400" dirty="0" err="1" smtClean="0">
                <a:solidFill>
                  <a:srgbClr val="FF0000"/>
                </a:solidFill>
              </a:rPr>
              <a:t>Câu</a:t>
            </a:r>
            <a:r>
              <a:rPr lang="en-US" sz="2400" dirty="0" smtClean="0">
                <a:solidFill>
                  <a:srgbClr val="FF0000"/>
                </a:solidFill>
              </a:rPr>
              <a:t> b) </a:t>
            </a:r>
            <a:r>
              <a:rPr lang="en-US" sz="2400" dirty="0" err="1" smtClean="0">
                <a:solidFill>
                  <a:srgbClr val="FF0000"/>
                </a:solidFill>
              </a:rPr>
              <a:t>làm</a:t>
            </a:r>
            <a:r>
              <a:rPr lang="en-US" sz="2400" dirty="0" smtClean="0">
                <a:solidFill>
                  <a:srgbClr val="FF0000"/>
                </a:solidFill>
              </a:rPr>
              <a:t> </a:t>
            </a:r>
            <a:r>
              <a:rPr lang="en-US" sz="2400" dirty="0" err="1" smtClean="0">
                <a:solidFill>
                  <a:srgbClr val="FF0000"/>
                </a:solidFill>
              </a:rPr>
              <a:t>vào</a:t>
            </a:r>
            <a:r>
              <a:rPr lang="en-US" sz="2400" dirty="0" smtClean="0">
                <a:solidFill>
                  <a:srgbClr val="FF0000"/>
                </a:solidFill>
              </a:rPr>
              <a:t> SGK</a:t>
            </a:r>
            <a:endParaRPr lang="en-US" sz="2400" dirty="0">
              <a:solidFill>
                <a:srgbClr val="FF0000"/>
              </a:solidFill>
            </a:endParaRPr>
          </a:p>
        </p:txBody>
      </p:sp>
    </p:spTree>
    <p:extLst>
      <p:ext uri="{BB962C8B-B14F-4D97-AF65-F5344CB8AC3E}">
        <p14:creationId xmlns:p14="http://schemas.microsoft.com/office/powerpoint/2010/main" val="3073857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1250"/>
                                        <p:tgtEl>
                                          <p:spTgt spid="19"/>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p:tgtEl>
                                          <p:spTgt spid="27"/>
                                        </p:tgtEl>
                                        <p:attrNameLst>
                                          <p:attrName>ppt_y</p:attrName>
                                        </p:attrNameLst>
                                      </p:cBhvr>
                                      <p:tavLst>
                                        <p:tav tm="0">
                                          <p:val>
                                            <p:strVal val="#ppt_y-#ppt_h*1.125000"/>
                                          </p:val>
                                        </p:tav>
                                        <p:tav tm="100000">
                                          <p:val>
                                            <p:strVal val="#ppt_y"/>
                                          </p:val>
                                        </p:tav>
                                      </p:tavLst>
                                    </p:anim>
                                    <p:animEffect transition="in" filter="wipe(down)">
                                      <p:cBhvr>
                                        <p:cTn id="71" dur="500"/>
                                        <p:tgtEl>
                                          <p:spTgt spid="27"/>
                                        </p:tgtEl>
                                      </p:cBhvr>
                                    </p:animEffect>
                                  </p:childTnLst>
                                </p:cTn>
                              </p:par>
                              <p:par>
                                <p:cTn id="72" presetID="12" presetClass="entr" presetSubtype="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p:tgtEl>
                                          <p:spTgt spid="26"/>
                                        </p:tgtEl>
                                        <p:attrNameLst>
                                          <p:attrName>ppt_y</p:attrName>
                                        </p:attrNameLst>
                                      </p:cBhvr>
                                      <p:tavLst>
                                        <p:tav tm="0">
                                          <p:val>
                                            <p:strVal val="#ppt_y-#ppt_h*1.125000"/>
                                          </p:val>
                                        </p:tav>
                                        <p:tav tm="100000">
                                          <p:val>
                                            <p:strVal val="#ppt_y"/>
                                          </p:val>
                                        </p:tav>
                                      </p:tavLst>
                                    </p:anim>
                                    <p:animEffect transition="in" filter="wipe(down)">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75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18" grpId="0"/>
      <p:bldP spid="28"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7EB35ED-176D-2477-5085-5AC4850FF909}"/>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7836D562-48A1-BA35-A9F6-650F73E69F4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DCB6DAD-F40B-3D73-B257-ADE8C68F9E7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BFA029B-0336-61B2-D12C-0838776EEAAF}"/>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2CBC545-FBBC-6BEC-8AF5-D443E78B946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7DEB6DB6-F6E6-4C77-9E74-2607B2FB928F}"/>
              </a:ext>
            </a:extLst>
          </p:cNvPr>
          <p:cNvSpPr txBox="1"/>
          <p:nvPr/>
        </p:nvSpPr>
        <p:spPr>
          <a:xfrm>
            <a:off x="5142446" y="611525"/>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a:solidFill>
                  <a:srgbClr val="A54C26"/>
                </a:solidFill>
              </a:rPr>
              <a:t>Tóm tắt</a:t>
            </a:r>
          </a:p>
        </p:txBody>
      </p:sp>
      <p:sp>
        <p:nvSpPr>
          <p:cNvPr id="8" name="PHẠM DUYÊN  3 - 9Slide.vn">
            <a:extLst>
              <a:ext uri="{FF2B5EF4-FFF2-40B4-BE49-F238E27FC236}">
                <a16:creationId xmlns:a16="http://schemas.microsoft.com/office/drawing/2014/main" id="{F68B1CBD-9DC2-AF0D-28DB-526885A215B7}"/>
              </a:ext>
            </a:extLst>
          </p:cNvPr>
          <p:cNvSpPr txBox="1"/>
          <p:nvPr/>
        </p:nvSpPr>
        <p:spPr>
          <a:xfrm>
            <a:off x="3192538" y="1838653"/>
            <a:ext cx="2073003" cy="584775"/>
          </a:xfrm>
          <a:prstGeom prst="rect">
            <a:avLst/>
          </a:prstGeom>
          <a:noFill/>
        </p:spPr>
        <p:txBody>
          <a:bodyPr wrap="none" rtlCol="0">
            <a:spAutoFit/>
          </a:bodyPr>
          <a:lstStyle/>
          <a:p>
            <a:r>
              <a:rPr lang="en-US" sz="3200">
                <a:solidFill>
                  <a:schemeClr val="tx1">
                    <a:lumMod val="75000"/>
                    <a:lumOff val="25000"/>
                  </a:schemeClr>
                </a:solidFill>
              </a:rPr>
              <a:t>Kiến chúa:</a:t>
            </a:r>
          </a:p>
        </p:txBody>
      </p:sp>
      <p:sp>
        <p:nvSpPr>
          <p:cNvPr id="9" name="PHẠM DUYÊN  4 - 9Slide.vn">
            <a:extLst>
              <a:ext uri="{FF2B5EF4-FFF2-40B4-BE49-F238E27FC236}">
                <a16:creationId xmlns:a16="http://schemas.microsoft.com/office/drawing/2014/main" id="{D835DC56-BCC1-D6A9-7D77-5AF1BCED4972}"/>
              </a:ext>
            </a:extLst>
          </p:cNvPr>
          <p:cNvSpPr txBox="1"/>
          <p:nvPr/>
        </p:nvSpPr>
        <p:spPr>
          <a:xfrm>
            <a:off x="6201186" y="1315142"/>
            <a:ext cx="2005677" cy="523220"/>
          </a:xfrm>
          <a:prstGeom prst="rect">
            <a:avLst/>
          </a:prstGeom>
          <a:noFill/>
        </p:spPr>
        <p:txBody>
          <a:bodyPr wrap="none" rtlCol="0">
            <a:spAutoFit/>
          </a:bodyPr>
          <a:lstStyle/>
          <a:p>
            <a:r>
              <a:rPr lang="en-US" sz="2800" b="1">
                <a:solidFill>
                  <a:schemeClr val="tx1">
                    <a:lumMod val="75000"/>
                    <a:lumOff val="25000"/>
                  </a:schemeClr>
                </a:solidFill>
              </a:rPr>
              <a:t>9 490 ngày</a:t>
            </a:r>
            <a:endParaRPr lang="en-US" sz="28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506A4202-0722-A34B-CB58-19C33619F095}"/>
              </a:ext>
            </a:extLst>
          </p:cNvPr>
          <p:cNvSpPr txBox="1"/>
          <p:nvPr/>
        </p:nvSpPr>
        <p:spPr>
          <a:xfrm>
            <a:off x="3192538" y="2495778"/>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grpSp>
        <p:nvGrpSpPr>
          <p:cNvPr id="11" name="PHẠM DUYÊN  6 - 9Slide.vn">
            <a:extLst>
              <a:ext uri="{FF2B5EF4-FFF2-40B4-BE49-F238E27FC236}">
                <a16:creationId xmlns:a16="http://schemas.microsoft.com/office/drawing/2014/main" id="{E25B7101-C15C-BEE5-C2A2-5383DB900EBB}"/>
              </a:ext>
            </a:extLst>
          </p:cNvPr>
          <p:cNvGrpSpPr/>
          <p:nvPr/>
        </p:nvGrpSpPr>
        <p:grpSpPr>
          <a:xfrm>
            <a:off x="5263929" y="1993880"/>
            <a:ext cx="3657600" cy="274320"/>
            <a:chOff x="4646588" y="3920344"/>
            <a:chExt cx="3657600" cy="274320"/>
          </a:xfrm>
        </p:grpSpPr>
        <p:cxnSp>
          <p:nvCxnSpPr>
            <p:cNvPr id="12" name="Straight Connector 11">
              <a:extLst>
                <a:ext uri="{FF2B5EF4-FFF2-40B4-BE49-F238E27FC236}">
                  <a16:creationId xmlns:a16="http://schemas.microsoft.com/office/drawing/2014/main" id="{A33FF303-DC3B-628D-49FA-5FDFDFE2A539}"/>
                </a:ext>
              </a:extLst>
            </p:cNvPr>
            <p:cNvCxnSpPr>
              <a:cxnSpLocks/>
            </p:cNvCxnSpPr>
            <p:nvPr/>
          </p:nvCxnSpPr>
          <p:spPr>
            <a:xfrm>
              <a:off x="4646588"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9EB75D-68EB-7DEC-0CFB-B8514A6C27A4}"/>
                </a:ext>
              </a:extLst>
            </p:cNvPr>
            <p:cNvCxnSpPr>
              <a:cxnSpLocks/>
            </p:cNvCxnSpPr>
            <p:nvPr/>
          </p:nvCxnSpPr>
          <p:spPr>
            <a:xfrm>
              <a:off x="4646588" y="4057504"/>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2136E6-4334-928E-7680-0CD413119849}"/>
                </a:ext>
              </a:extLst>
            </p:cNvPr>
            <p:cNvCxnSpPr>
              <a:cxnSpLocks/>
            </p:cNvCxnSpPr>
            <p:nvPr/>
          </p:nvCxnSpPr>
          <p:spPr>
            <a:xfrm>
              <a:off x="648890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5BF1AE-7EC4-D105-D20C-5AD3C2F85843}"/>
                </a:ext>
              </a:extLst>
            </p:cNvPr>
            <p:cNvCxnSpPr>
              <a:cxnSpLocks/>
            </p:cNvCxnSpPr>
            <p:nvPr/>
          </p:nvCxnSpPr>
          <p:spPr>
            <a:xfrm>
              <a:off x="830025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6" name="PHẠM DUYÊN  7 - 9Slide.vn">
            <a:extLst>
              <a:ext uri="{FF2B5EF4-FFF2-40B4-BE49-F238E27FC236}">
                <a16:creationId xmlns:a16="http://schemas.microsoft.com/office/drawing/2014/main" id="{C15187A7-2B06-041D-1C47-95A9CE8A406D}"/>
              </a:ext>
            </a:extLst>
          </p:cNvPr>
          <p:cNvSpPr/>
          <p:nvPr/>
        </p:nvSpPr>
        <p:spPr>
          <a:xfrm rot="5400000" flipV="1">
            <a:off x="6976559" y="134747"/>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PHẠM DUYÊN  8 - 9Slide.vn">
            <a:extLst>
              <a:ext uri="{FF2B5EF4-FFF2-40B4-BE49-F238E27FC236}">
                <a16:creationId xmlns:a16="http://schemas.microsoft.com/office/drawing/2014/main" id="{504677ED-9B00-EEAF-0DFD-FDD401C10D43}"/>
              </a:ext>
            </a:extLst>
          </p:cNvPr>
          <p:cNvSpPr txBox="1"/>
          <p:nvPr/>
        </p:nvSpPr>
        <p:spPr>
          <a:xfrm>
            <a:off x="5486032" y="2807152"/>
            <a:ext cx="1268296" cy="523220"/>
          </a:xfrm>
          <a:prstGeom prst="rect">
            <a:avLst/>
          </a:prstGeom>
          <a:noFill/>
        </p:spPr>
        <p:txBody>
          <a:bodyPr wrap="none" rtlCol="0">
            <a:spAutoFit/>
          </a:bodyPr>
          <a:lstStyle/>
          <a:p>
            <a:r>
              <a:rPr lang="en-US" sz="2800">
                <a:solidFill>
                  <a:srgbClr val="FF0000"/>
                </a:solidFill>
              </a:rPr>
              <a:t>?</a:t>
            </a:r>
            <a:r>
              <a:rPr lang="en-US" sz="2800">
                <a:solidFill>
                  <a:schemeClr val="tx1">
                    <a:lumMod val="75000"/>
                    <a:lumOff val="25000"/>
                  </a:schemeClr>
                </a:solidFill>
              </a:rPr>
              <a:t> ngày</a:t>
            </a:r>
          </a:p>
        </p:txBody>
      </p:sp>
      <p:grpSp>
        <p:nvGrpSpPr>
          <p:cNvPr id="18" name="PHẠM DUYÊN  9 - 9Slide.vn">
            <a:extLst>
              <a:ext uri="{FF2B5EF4-FFF2-40B4-BE49-F238E27FC236}">
                <a16:creationId xmlns:a16="http://schemas.microsoft.com/office/drawing/2014/main" id="{28A91E81-7822-DF96-9D42-F53C74E1F24F}"/>
              </a:ext>
            </a:extLst>
          </p:cNvPr>
          <p:cNvGrpSpPr/>
          <p:nvPr/>
        </p:nvGrpSpPr>
        <p:grpSpPr>
          <a:xfrm>
            <a:off x="5263926" y="2646243"/>
            <a:ext cx="1848657" cy="279082"/>
            <a:chOff x="4646585" y="4471393"/>
            <a:chExt cx="1848657" cy="279082"/>
          </a:xfrm>
        </p:grpSpPr>
        <p:cxnSp>
          <p:nvCxnSpPr>
            <p:cNvPr id="19" name="Straight Connector 18">
              <a:extLst>
                <a:ext uri="{FF2B5EF4-FFF2-40B4-BE49-F238E27FC236}">
                  <a16:creationId xmlns:a16="http://schemas.microsoft.com/office/drawing/2014/main" id="{82304C34-F411-324A-9B68-B9586311D515}"/>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C915E6-498F-AF08-A8F1-B0AED28B4A98}"/>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FE163-5968-1C65-655A-52C24DA50822}"/>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2" name="PHẠM DUYÊN  10 - 9Slide.vn">
            <a:extLst>
              <a:ext uri="{FF2B5EF4-FFF2-40B4-BE49-F238E27FC236}">
                <a16:creationId xmlns:a16="http://schemas.microsoft.com/office/drawing/2014/main" id="{45AB08C3-C64A-2DC9-EF65-73C49C8A0EA6}"/>
              </a:ext>
            </a:extLst>
          </p:cNvPr>
          <p:cNvCxnSpPr>
            <a:cxnSpLocks/>
          </p:cNvCxnSpPr>
          <p:nvPr/>
        </p:nvCxnSpPr>
        <p:spPr>
          <a:xfrm>
            <a:off x="5263927"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PHẠM DUYÊN  11 - 9Slide.vn">
            <a:extLst>
              <a:ext uri="{FF2B5EF4-FFF2-40B4-BE49-F238E27FC236}">
                <a16:creationId xmlns:a16="http://schemas.microsoft.com/office/drawing/2014/main" id="{0C0C01E9-9C7F-C5C9-C7FC-F356F9F98F2A}"/>
              </a:ext>
            </a:extLst>
          </p:cNvPr>
          <p:cNvCxnSpPr>
            <a:cxnSpLocks/>
          </p:cNvCxnSpPr>
          <p:nvPr/>
        </p:nvCxnSpPr>
        <p:spPr>
          <a:xfrm>
            <a:off x="7108628"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PHẠM DUYÊN  12 - 9Slide.vn">
            <a:extLst>
              <a:ext uri="{FF2B5EF4-FFF2-40B4-BE49-F238E27FC236}">
                <a16:creationId xmlns:a16="http://schemas.microsoft.com/office/drawing/2014/main" id="{72EA205C-C10B-E6AF-201E-83422A2B3400}"/>
              </a:ext>
            </a:extLst>
          </p:cNvPr>
          <p:cNvSpPr txBox="1"/>
          <p:nvPr/>
        </p:nvSpPr>
        <p:spPr>
          <a:xfrm>
            <a:off x="3192538" y="611525"/>
            <a:ext cx="551754" cy="584775"/>
          </a:xfrm>
          <a:prstGeom prst="rect">
            <a:avLst/>
          </a:prstGeom>
          <a:noFill/>
        </p:spPr>
        <p:txBody>
          <a:bodyPr wrap="none" rtlCol="0">
            <a:spAutoFit/>
          </a:bodyPr>
          <a:lstStyle/>
          <a:p>
            <a:r>
              <a:rPr lang="en-US" sz="3200">
                <a:solidFill>
                  <a:schemeClr val="tx1">
                    <a:lumMod val="75000"/>
                    <a:lumOff val="25000"/>
                  </a:schemeClr>
                </a:solidFill>
              </a:rPr>
              <a:t>a)</a:t>
            </a:r>
          </a:p>
        </p:txBody>
      </p:sp>
      <p:sp>
        <p:nvSpPr>
          <p:cNvPr id="25" name="PHẠM DUYÊN  13 - 9Slide.vn">
            <a:extLst>
              <a:ext uri="{FF2B5EF4-FFF2-40B4-BE49-F238E27FC236}">
                <a16:creationId xmlns:a16="http://schemas.microsoft.com/office/drawing/2014/main" id="{CD7069C4-DA7C-BD9D-9C76-0CC3764A4BE3}"/>
              </a:ext>
            </a:extLst>
          </p:cNvPr>
          <p:cNvSpPr>
            <a:spLocks/>
          </p:cNvSpPr>
          <p:nvPr/>
        </p:nvSpPr>
        <p:spPr>
          <a:xfrm>
            <a:off x="2138054" y="4136571"/>
            <a:ext cx="7915892" cy="2095390"/>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6" name="PHẠM DUYÊN  14 - 9Slide.vn">
            <a:extLst>
              <a:ext uri="{FF2B5EF4-FFF2-40B4-BE49-F238E27FC236}">
                <a16:creationId xmlns:a16="http://schemas.microsoft.com/office/drawing/2014/main" id="{7033B23F-33CF-B32B-74C1-A82243D6CD7A}"/>
              </a:ext>
            </a:extLst>
          </p:cNvPr>
          <p:cNvSpPr txBox="1"/>
          <p:nvPr/>
        </p:nvSpPr>
        <p:spPr>
          <a:xfrm>
            <a:off x="3434443" y="4230469"/>
            <a:ext cx="56333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Tuổi thọ của ve sầu là:</a:t>
            </a:r>
          </a:p>
        </p:txBody>
      </p:sp>
      <p:sp>
        <p:nvSpPr>
          <p:cNvPr id="27" name="PHẠM DUYÊN  15 - 9Slide.vn">
            <a:extLst>
              <a:ext uri="{FF2B5EF4-FFF2-40B4-BE49-F238E27FC236}">
                <a16:creationId xmlns:a16="http://schemas.microsoft.com/office/drawing/2014/main" id="{D6CDB3AD-5216-B467-060F-967FDCCF6957}"/>
              </a:ext>
            </a:extLst>
          </p:cNvPr>
          <p:cNvSpPr txBox="1"/>
          <p:nvPr/>
        </p:nvSpPr>
        <p:spPr>
          <a:xfrm>
            <a:off x="4191000" y="4961335"/>
            <a:ext cx="4572000" cy="584775"/>
          </a:xfrm>
          <a:prstGeom prst="rect">
            <a:avLst/>
          </a:prstGeom>
          <a:noFill/>
        </p:spPr>
        <p:txBody>
          <a:bodyPr wrap="square" rtlCol="0">
            <a:spAutoFit/>
          </a:bodyPr>
          <a:lstStyle/>
          <a:p>
            <a:r>
              <a:rPr lang="en-US" sz="3200" spc="-100">
                <a:solidFill>
                  <a:schemeClr val="tx1">
                    <a:lumMod val="75000"/>
                    <a:lumOff val="25000"/>
                  </a:schemeClr>
                </a:solidFill>
              </a:rPr>
              <a:t>9 490 : 2 =</a:t>
            </a:r>
            <a:r>
              <a:rPr lang="en-US" sz="3200">
                <a:solidFill>
                  <a:schemeClr val="tx1">
                    <a:lumMod val="75000"/>
                    <a:lumOff val="25000"/>
                  </a:schemeClr>
                </a:solidFill>
              </a:rPr>
              <a:t>   </a:t>
            </a:r>
            <a:r>
              <a:rPr lang="en-US" sz="3200">
                <a:solidFill>
                  <a:srgbClr val="FF0000"/>
                </a:solidFill>
                <a:latin typeface="+mj-lt"/>
              </a:rPr>
              <a:t>?</a:t>
            </a:r>
            <a:r>
              <a:rPr lang="en-US" sz="3200">
                <a:solidFill>
                  <a:schemeClr val="tx1">
                    <a:lumMod val="75000"/>
                    <a:lumOff val="25000"/>
                  </a:schemeClr>
                </a:solidFill>
              </a:rPr>
              <a:t>        (</a:t>
            </a:r>
            <a:r>
              <a:rPr lang="en-US" sz="3200" spc="-60">
                <a:solidFill>
                  <a:schemeClr val="tx1">
                    <a:lumMod val="75000"/>
                    <a:lumOff val="25000"/>
                  </a:schemeClr>
                </a:solidFill>
              </a:rPr>
              <a:t>ngày</a:t>
            </a:r>
            <a:r>
              <a:rPr lang="en-US" sz="3200">
                <a:solidFill>
                  <a:schemeClr val="tx1">
                    <a:lumMod val="75000"/>
                    <a:lumOff val="25000"/>
                  </a:schemeClr>
                </a:solidFill>
              </a:rPr>
              <a:t>)</a:t>
            </a:r>
          </a:p>
        </p:txBody>
      </p:sp>
      <p:grpSp>
        <p:nvGrpSpPr>
          <p:cNvPr id="28" name="PHẠM DUYÊN  16 - 9Slide.vn">
            <a:extLst>
              <a:ext uri="{FF2B5EF4-FFF2-40B4-BE49-F238E27FC236}">
                <a16:creationId xmlns:a16="http://schemas.microsoft.com/office/drawing/2014/main" id="{14E8BD22-D616-F9A2-D159-7C0E2E6C3E0C}"/>
              </a:ext>
            </a:extLst>
          </p:cNvPr>
          <p:cNvGrpSpPr/>
          <p:nvPr/>
        </p:nvGrpSpPr>
        <p:grpSpPr>
          <a:xfrm>
            <a:off x="6185621" y="4953000"/>
            <a:ext cx="1205779" cy="584775"/>
            <a:chOff x="3607894" y="2882840"/>
            <a:chExt cx="1205779" cy="584775"/>
          </a:xfrm>
        </p:grpSpPr>
        <p:sp>
          <p:nvSpPr>
            <p:cNvPr id="29" name="Rectangle: Rounded Corners 28">
              <a:extLst>
                <a:ext uri="{FF2B5EF4-FFF2-40B4-BE49-F238E27FC236}">
                  <a16:creationId xmlns:a16="http://schemas.microsoft.com/office/drawing/2014/main" id="{D5B5EA3A-C61A-E7A5-B5C1-DDFCAD756386}"/>
                </a:ext>
              </a:extLst>
            </p:cNvPr>
            <p:cNvSpPr/>
            <p:nvPr/>
          </p:nvSpPr>
          <p:spPr>
            <a:xfrm>
              <a:off x="3662221" y="2965072"/>
              <a:ext cx="1097118"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Box 29">
              <a:extLst>
                <a:ext uri="{FF2B5EF4-FFF2-40B4-BE49-F238E27FC236}">
                  <a16:creationId xmlns:a16="http://schemas.microsoft.com/office/drawing/2014/main" id="{7459AF9D-9B96-965B-231C-7B16EA53C5C1}"/>
                </a:ext>
              </a:extLst>
            </p:cNvPr>
            <p:cNvSpPr txBox="1"/>
            <p:nvPr/>
          </p:nvSpPr>
          <p:spPr>
            <a:xfrm>
              <a:off x="3607894" y="2882840"/>
              <a:ext cx="1205779" cy="584775"/>
            </a:xfrm>
            <a:prstGeom prst="rect">
              <a:avLst/>
            </a:prstGeom>
            <a:noFill/>
          </p:spPr>
          <p:txBody>
            <a:bodyPr wrap="none" rtlCol="0">
              <a:spAutoFit/>
            </a:bodyPr>
            <a:lstStyle/>
            <a:p>
              <a:pPr algn="ctr"/>
              <a:r>
                <a:rPr lang="en-US" sz="3200">
                  <a:solidFill>
                    <a:srgbClr val="FF0000"/>
                  </a:solidFill>
                  <a:latin typeface="+mj-lt"/>
                </a:rPr>
                <a:t>4 745</a:t>
              </a:r>
            </a:p>
          </p:txBody>
        </p:sp>
      </p:grpSp>
      <p:sp>
        <p:nvSpPr>
          <p:cNvPr id="31" name="PHẠM DUYÊN  17 - 9Slide.vn">
            <a:extLst>
              <a:ext uri="{FF2B5EF4-FFF2-40B4-BE49-F238E27FC236}">
                <a16:creationId xmlns:a16="http://schemas.microsoft.com/office/drawing/2014/main" id="{A9B6CDA5-AD15-2189-671C-AE1A8087D172}"/>
              </a:ext>
            </a:extLst>
          </p:cNvPr>
          <p:cNvSpPr txBox="1"/>
          <p:nvPr/>
        </p:nvSpPr>
        <p:spPr>
          <a:xfrm>
            <a:off x="5888430" y="5622310"/>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a:solidFill>
                  <a:schemeClr val="tx1">
                    <a:lumMod val="85000"/>
                    <a:lumOff val="15000"/>
                  </a:schemeClr>
                </a:solidFill>
                <a:latin typeface="+mn-lt"/>
              </a:rPr>
              <a:t>Đáp số:</a:t>
            </a:r>
            <a:endParaRPr lang="vi-VN" sz="3200" spc="-140">
              <a:solidFill>
                <a:schemeClr val="tx1">
                  <a:lumMod val="85000"/>
                  <a:lumOff val="15000"/>
                </a:schemeClr>
              </a:solidFill>
              <a:latin typeface="+mn-lt"/>
            </a:endParaRPr>
          </a:p>
        </p:txBody>
      </p:sp>
      <p:sp>
        <p:nvSpPr>
          <p:cNvPr id="32" name="PHẠM DUYÊN  18 - 9Slide.vn">
            <a:extLst>
              <a:ext uri="{FF2B5EF4-FFF2-40B4-BE49-F238E27FC236}">
                <a16:creationId xmlns:a16="http://schemas.microsoft.com/office/drawing/2014/main" id="{77DE04D2-2EFA-3EBE-76EA-A6EB95C169F4}"/>
              </a:ext>
            </a:extLst>
          </p:cNvPr>
          <p:cNvSpPr txBox="1"/>
          <p:nvPr/>
        </p:nvSpPr>
        <p:spPr>
          <a:xfrm>
            <a:off x="7302778" y="5622310"/>
            <a:ext cx="245082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a:solidFill>
                  <a:srgbClr val="FF0000"/>
                </a:solidFill>
              </a:rPr>
              <a:t>4 745</a:t>
            </a:r>
            <a:r>
              <a:rPr lang="en-US" sz="3200" spc="-140">
                <a:solidFill>
                  <a:schemeClr val="tx1">
                    <a:lumMod val="85000"/>
                    <a:lumOff val="15000"/>
                  </a:schemeClr>
                </a:solidFill>
                <a:latin typeface="+mn-lt"/>
              </a:rPr>
              <a:t> </a:t>
            </a:r>
            <a:r>
              <a:rPr lang="en-US" sz="3200" spc="-60">
                <a:solidFill>
                  <a:schemeClr val="tx1">
                    <a:lumMod val="75000"/>
                    <a:lumOff val="25000"/>
                  </a:schemeClr>
                </a:solidFill>
                <a:latin typeface="+mn-lt"/>
              </a:rPr>
              <a:t>ngày</a:t>
            </a:r>
            <a:endParaRPr lang="vi-VN" sz="3200" spc="-140">
              <a:solidFill>
                <a:schemeClr val="tx1">
                  <a:lumMod val="85000"/>
                  <a:lumOff val="15000"/>
                </a:schemeClr>
              </a:solidFill>
              <a:latin typeface="+mn-lt"/>
            </a:endParaRPr>
          </a:p>
        </p:txBody>
      </p:sp>
      <p:sp>
        <p:nvSpPr>
          <p:cNvPr id="33" name="PHẠM DUYÊN  19 - 9Slide.vn">
            <a:extLst>
              <a:ext uri="{FF2B5EF4-FFF2-40B4-BE49-F238E27FC236}">
                <a16:creationId xmlns:a16="http://schemas.microsoft.com/office/drawing/2014/main" id="{ED9E6A70-2EDD-3240-FDDD-8113F5771388}"/>
              </a:ext>
            </a:extLst>
          </p:cNvPr>
          <p:cNvSpPr txBox="1"/>
          <p:nvPr/>
        </p:nvSpPr>
        <p:spPr>
          <a:xfrm>
            <a:off x="5142446" y="34684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rPr>
              <a:t>Bài giải</a:t>
            </a:r>
            <a:endParaRPr lang="vi-VN" u="sng">
              <a:solidFill>
                <a:srgbClr val="A54C26"/>
              </a:solidFill>
            </a:endParaRPr>
          </a:p>
        </p:txBody>
      </p:sp>
    </p:spTree>
    <p:extLst>
      <p:ext uri="{BB962C8B-B14F-4D97-AF65-F5344CB8AC3E}">
        <p14:creationId xmlns:p14="http://schemas.microsoft.com/office/powerpoint/2010/main" val="2177365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F4B4BD3-D0D9-44AF-8F9E-62E5E3B240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43144" y="3429000"/>
            <a:ext cx="5548856" cy="3429000"/>
          </a:xfrm>
          <a:prstGeom prst="rect">
            <a:avLst/>
          </a:prstGeom>
        </p:spPr>
      </p:pic>
      <p:pic>
        <p:nvPicPr>
          <p:cNvPr id="4" name="图片 3">
            <a:extLst>
              <a:ext uri="{FF2B5EF4-FFF2-40B4-BE49-F238E27FC236}">
                <a16:creationId xmlns:a16="http://schemas.microsoft.com/office/drawing/2014/main" id="{EDC91D04-654F-49EF-BD8F-0C4A3F93DA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00914" y="4491318"/>
            <a:ext cx="6390171" cy="2366682"/>
          </a:xfrm>
          <a:prstGeom prst="rect">
            <a:avLst/>
          </a:prstGeom>
        </p:spPr>
      </p:pic>
      <p:pic>
        <p:nvPicPr>
          <p:cNvPr id="5" name="图片 4">
            <a:extLst>
              <a:ext uri="{FF2B5EF4-FFF2-40B4-BE49-F238E27FC236}">
                <a16:creationId xmlns:a16="http://schemas.microsoft.com/office/drawing/2014/main" id="{F68A51D7-6CA1-4E5C-BF8E-FEC38193F8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491318"/>
            <a:ext cx="5275192" cy="2366682"/>
          </a:xfrm>
          <a:prstGeom prst="rect">
            <a:avLst/>
          </a:prstGeom>
        </p:spPr>
      </p:pic>
      <p:pic>
        <p:nvPicPr>
          <p:cNvPr id="8" name="图片 7">
            <a:extLst>
              <a:ext uri="{FF2B5EF4-FFF2-40B4-BE49-F238E27FC236}">
                <a16:creationId xmlns:a16="http://schemas.microsoft.com/office/drawing/2014/main" id="{5C64EEEB-1014-4599-B19A-7EE68E9D25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41611" y="-204873"/>
            <a:ext cx="9708776" cy="5143109"/>
          </a:xfrm>
          <a:prstGeom prst="rect">
            <a:avLst/>
          </a:prstGeom>
        </p:spPr>
      </p:pic>
      <p:pic>
        <p:nvPicPr>
          <p:cNvPr id="2" name="Picture 1">
            <a:extLst>
              <a:ext uri="{FF2B5EF4-FFF2-40B4-BE49-F238E27FC236}">
                <a16:creationId xmlns:a16="http://schemas.microsoft.com/office/drawing/2014/main" id="{63C23DDB-B9C2-4B37-918E-E1853C109C87}"/>
              </a:ext>
            </a:extLst>
          </p:cNvPr>
          <p:cNvPicPr>
            <a:picLocks noChangeAspect="1"/>
          </p:cNvPicPr>
          <p:nvPr/>
        </p:nvPicPr>
        <p:blipFill>
          <a:blip r:embed="rId8"/>
          <a:stretch>
            <a:fillRect/>
          </a:stretch>
        </p:blipFill>
        <p:spPr>
          <a:xfrm>
            <a:off x="3266175" y="1789034"/>
            <a:ext cx="6151397" cy="1639966"/>
          </a:xfrm>
          <a:prstGeom prst="rect">
            <a:avLst/>
          </a:prstGeom>
        </p:spPr>
      </p:pic>
    </p:spTree>
    <p:extLst>
      <p:ext uri="{BB962C8B-B14F-4D97-AF65-F5344CB8AC3E}">
        <p14:creationId xmlns:p14="http://schemas.microsoft.com/office/powerpoint/2010/main" val="101990958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2" name="Picture 6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a:fillRect/>
          </a:stretch>
        </p:blipFill>
        <p:spPr>
          <a:xfrm>
            <a:off x="95250" y="2292350"/>
            <a:ext cx="3759200" cy="4064000"/>
          </a:xfrm>
          <a:prstGeom prst="rect">
            <a:avLst/>
          </a:prstGeom>
        </p:spPr>
      </p:pic>
      <p:sp>
        <p:nvSpPr>
          <p:cNvPr id="64" name="Oval Callout 5"/>
          <p:cNvSpPr/>
          <p:nvPr/>
        </p:nvSpPr>
        <p:spPr>
          <a:xfrm>
            <a:off x="3076575" y="657225"/>
            <a:ext cx="8934449" cy="3952875"/>
          </a:xfrm>
          <a:prstGeom prst="wedgeRoundRectCallout">
            <a:avLst>
              <a:gd name="adj1" fmla="val -55441"/>
              <a:gd name="adj2" fmla="val 33325"/>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thực tế, tuổi thọ của ve sầu rất đa dạng, chẳng hạn giống ve sầu Neotibicen (màu xanh) sống từ 2 đến 5 năm còn giống ve sầu Magicicada (màu đen nâu) có tuổi thọ từ 13 đến 17 năm. “Trứng nở thành ấu trùng con sẽ chui ngay xuống đất. Sau một thời gian dài ấu trùng ve sầu sẽ chui lên mặt đất, lột xác để ca hát và sinh sản trong một thời gian rất ngắn.”. Nhưng khi chui lên khỏi mặt đất, ve sầu sẽ phải đối mặt với nhiều loài ăn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88825724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E11C18C-1A23-45CB-54ED-1E159E80FABA}"/>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96732-9E08-BDD2-173C-AF9C10E8FEB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3DA90B-E9FC-D31F-1823-C5FF4D94966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1E60C4E-721C-6CA3-54E9-6F8F66BE828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A1DEE4E-FFBD-1CFC-E772-F3118927BFB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996BD5E9-CBAF-32BC-702E-A156A242F07F}"/>
              </a:ext>
            </a:extLst>
          </p:cNvPr>
          <p:cNvSpPr txBox="1"/>
          <p:nvPr/>
        </p:nvSpPr>
        <p:spPr>
          <a:xfrm>
            <a:off x="1456516" y="607896"/>
            <a:ext cx="10202084" cy="1015663"/>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latin typeface="+mj-lt"/>
              </a:rPr>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4654519-C18A-E3B6-6813-0832319ED806}"/>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2457450" y="1698157"/>
            <a:ext cx="7277100" cy="4520104"/>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11" name="PHẠM DUYÊN 4 - 9Slide.vn">
            <a:extLst>
              <a:ext uri="{FF2B5EF4-FFF2-40B4-BE49-F238E27FC236}">
                <a16:creationId xmlns:a16="http://schemas.microsoft.com/office/drawing/2014/main" id="{9D27DDDB-B10C-00FA-2338-FCABC0844E17}"/>
              </a:ext>
            </a:extLst>
          </p:cNvPr>
          <p:cNvSpPr/>
          <p:nvPr/>
        </p:nvSpPr>
        <p:spPr>
          <a:xfrm>
            <a:off x="5086350" y="2119312"/>
            <a:ext cx="1981200" cy="3500437"/>
          </a:xfrm>
          <a:custGeom>
            <a:avLst/>
            <a:gdLst>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62150 w 1981200"/>
              <a:gd name="connsiteY7" fmla="*/ 1581150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193131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445669 h 3445669"/>
              <a:gd name="connsiteX1" fmla="*/ 1952625 w 1981200"/>
              <a:gd name="connsiteY1" fmla="*/ 3036094 h 3445669"/>
              <a:gd name="connsiteX2" fmla="*/ 990600 w 1981200"/>
              <a:gd name="connsiteY2" fmla="*/ 3017044 h 3445669"/>
              <a:gd name="connsiteX3" fmla="*/ 981075 w 1981200"/>
              <a:gd name="connsiteY3" fmla="*/ 2416969 h 3445669"/>
              <a:gd name="connsiteX4" fmla="*/ 1628775 w 1981200"/>
              <a:gd name="connsiteY4" fmla="*/ 2419350 h 3445669"/>
              <a:gd name="connsiteX5" fmla="*/ 1626393 w 1981200"/>
              <a:gd name="connsiteY5" fmla="*/ 2112169 h 3445669"/>
              <a:gd name="connsiteX6" fmla="*/ 1981200 w 1981200"/>
              <a:gd name="connsiteY6" fmla="*/ 2102644 h 3445669"/>
              <a:gd name="connsiteX7" fmla="*/ 1976438 w 1981200"/>
              <a:gd name="connsiteY7" fmla="*/ 1797844 h 3445669"/>
              <a:gd name="connsiteX8" fmla="*/ 1647825 w 1981200"/>
              <a:gd name="connsiteY8" fmla="*/ 1797844 h 3445669"/>
              <a:gd name="connsiteX9" fmla="*/ 1638300 w 1981200"/>
              <a:gd name="connsiteY9" fmla="*/ 1207294 h 3445669"/>
              <a:gd name="connsiteX10" fmla="*/ 990600 w 1981200"/>
              <a:gd name="connsiteY10" fmla="*/ 1216819 h 3445669"/>
              <a:gd name="connsiteX11" fmla="*/ 981075 w 1981200"/>
              <a:gd name="connsiteY11" fmla="*/ 1531144 h 3445669"/>
              <a:gd name="connsiteX12" fmla="*/ 0 w 1981200"/>
              <a:gd name="connsiteY12" fmla="*/ 1521619 h 3445669"/>
              <a:gd name="connsiteX13" fmla="*/ 0 w 1981200"/>
              <a:gd name="connsiteY13" fmla="*/ 1216819 h 3445669"/>
              <a:gd name="connsiteX14" fmla="*/ 323850 w 1981200"/>
              <a:gd name="connsiteY14" fmla="*/ 1226344 h 3445669"/>
              <a:gd name="connsiteX15" fmla="*/ 300038 w 1981200"/>
              <a:gd name="connsiteY15" fmla="*/ 0 h 3445669"/>
              <a:gd name="connsiteX0" fmla="*/ 1952625 w 1981200"/>
              <a:gd name="connsiteY0" fmla="*/ 3500437 h 3500437"/>
              <a:gd name="connsiteX1" fmla="*/ 1952625 w 1981200"/>
              <a:gd name="connsiteY1" fmla="*/ 3090862 h 3500437"/>
              <a:gd name="connsiteX2" fmla="*/ 990600 w 1981200"/>
              <a:gd name="connsiteY2" fmla="*/ 3071812 h 3500437"/>
              <a:gd name="connsiteX3" fmla="*/ 981075 w 1981200"/>
              <a:gd name="connsiteY3" fmla="*/ 2471737 h 3500437"/>
              <a:gd name="connsiteX4" fmla="*/ 1628775 w 1981200"/>
              <a:gd name="connsiteY4" fmla="*/ 2474118 h 3500437"/>
              <a:gd name="connsiteX5" fmla="*/ 1626393 w 1981200"/>
              <a:gd name="connsiteY5" fmla="*/ 2166937 h 3500437"/>
              <a:gd name="connsiteX6" fmla="*/ 1981200 w 1981200"/>
              <a:gd name="connsiteY6" fmla="*/ 2157412 h 3500437"/>
              <a:gd name="connsiteX7" fmla="*/ 1976438 w 1981200"/>
              <a:gd name="connsiteY7" fmla="*/ 1852612 h 3500437"/>
              <a:gd name="connsiteX8" fmla="*/ 1647825 w 1981200"/>
              <a:gd name="connsiteY8" fmla="*/ 1852612 h 3500437"/>
              <a:gd name="connsiteX9" fmla="*/ 1638300 w 1981200"/>
              <a:gd name="connsiteY9" fmla="*/ 1262062 h 3500437"/>
              <a:gd name="connsiteX10" fmla="*/ 990600 w 1981200"/>
              <a:gd name="connsiteY10" fmla="*/ 1271587 h 3500437"/>
              <a:gd name="connsiteX11" fmla="*/ 981075 w 1981200"/>
              <a:gd name="connsiteY11" fmla="*/ 1585912 h 3500437"/>
              <a:gd name="connsiteX12" fmla="*/ 0 w 1981200"/>
              <a:gd name="connsiteY12" fmla="*/ 1576387 h 3500437"/>
              <a:gd name="connsiteX13" fmla="*/ 0 w 1981200"/>
              <a:gd name="connsiteY13" fmla="*/ 1271587 h 3500437"/>
              <a:gd name="connsiteX14" fmla="*/ 323850 w 1981200"/>
              <a:gd name="connsiteY14" fmla="*/ 1281112 h 3500437"/>
              <a:gd name="connsiteX15" fmla="*/ 297657 w 1981200"/>
              <a:gd name="connsiteY15" fmla="*/ 0 h 350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1200" h="3500437">
                <a:moveTo>
                  <a:pt x="1952625" y="3500437"/>
                </a:moveTo>
                <a:lnTo>
                  <a:pt x="1952625" y="3090862"/>
                </a:lnTo>
                <a:lnTo>
                  <a:pt x="990600" y="3071812"/>
                </a:lnTo>
                <a:lnTo>
                  <a:pt x="981075" y="2471737"/>
                </a:lnTo>
                <a:lnTo>
                  <a:pt x="1628775" y="2474118"/>
                </a:lnTo>
                <a:lnTo>
                  <a:pt x="1626393" y="2166937"/>
                </a:lnTo>
                <a:lnTo>
                  <a:pt x="1981200" y="2157412"/>
                </a:lnTo>
                <a:cubicBezTo>
                  <a:pt x="1979613" y="2055812"/>
                  <a:pt x="1978025" y="1954212"/>
                  <a:pt x="1976438" y="1852612"/>
                </a:cubicBezTo>
                <a:lnTo>
                  <a:pt x="1647825" y="1852612"/>
                </a:lnTo>
                <a:lnTo>
                  <a:pt x="1638300" y="1262062"/>
                </a:lnTo>
                <a:lnTo>
                  <a:pt x="990600" y="1271587"/>
                </a:lnTo>
                <a:lnTo>
                  <a:pt x="981075" y="1585912"/>
                </a:lnTo>
                <a:lnTo>
                  <a:pt x="0" y="1576387"/>
                </a:lnTo>
                <a:lnTo>
                  <a:pt x="0" y="1271587"/>
                </a:lnTo>
                <a:lnTo>
                  <a:pt x="323850" y="1281112"/>
                </a:lnTo>
                <a:lnTo>
                  <a:pt x="297657" y="0"/>
                </a:lnTo>
              </a:path>
            </a:pathLst>
          </a:custGeom>
          <a:noFill/>
          <a:ln w="57150" cap="rnd" cmpd="sng">
            <a:solidFill>
              <a:srgbClr val="FF0000"/>
            </a:solidFill>
            <a:prstDash val="sysDash"/>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6444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B9C8094-4356-1B4A-6FF0-8192FECE9F3D}"/>
              </a:ext>
            </a:extLst>
          </p:cNvPr>
          <p:cNvPicPr>
            <a:picLocks noChangeAspect="1"/>
          </p:cNvPicPr>
          <p:nvPr/>
        </p:nvPicPr>
        <p:blipFill>
          <a:blip r:embed="rId2"/>
          <a:stretch>
            <a:fillRect/>
          </a:stretch>
        </p:blipFill>
        <p:spPr>
          <a:xfrm>
            <a:off x="3675760" y="2152026"/>
            <a:ext cx="4301914" cy="2567562"/>
          </a:xfrm>
          <a:prstGeom prst="rect">
            <a:avLst/>
          </a:prstGeom>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HẠM DUYÊN 4 - 9Slide.vn">
            <a:extLst>
              <a:ext uri="{FF2B5EF4-FFF2-40B4-BE49-F238E27FC236}">
                <a16:creationId xmlns:a16="http://schemas.microsoft.com/office/drawing/2014/main" id="{1B74595E-5B3B-92B4-5667-6DE0D0C9D60A}"/>
              </a:ext>
            </a:extLst>
          </p:cNvPr>
          <p:cNvSpPr txBox="1"/>
          <p:nvPr/>
        </p:nvSpPr>
        <p:spPr>
          <a:xfrm>
            <a:off x="8942902" y="2322155"/>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8</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cxnSp>
        <p:nvCxnSpPr>
          <p:cNvPr id="41" name="PHẠM DUYÊN 5 - 9Slide.vn">
            <a:extLst>
              <a:ext uri="{FF2B5EF4-FFF2-40B4-BE49-F238E27FC236}">
                <a16:creationId xmlns:a16="http://schemas.microsoft.com/office/drawing/2014/main" id="{D6035949-DC5F-33F9-CF17-4414F9EE5C2B}"/>
              </a:ext>
            </a:extLst>
          </p:cNvPr>
          <p:cNvCxnSpPr>
            <a:cxnSpLocks/>
          </p:cNvCxnSpPr>
          <p:nvPr/>
        </p:nvCxnSpPr>
        <p:spPr>
          <a:xfrm>
            <a:off x="8814267" y="19218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51" name="PHẠM DUYÊN 6 - 9Slide.vn">
            <a:extLst>
              <a:ext uri="{FF2B5EF4-FFF2-40B4-BE49-F238E27FC236}">
                <a16:creationId xmlns:a16="http://schemas.microsoft.com/office/drawing/2014/main" id="{5C8244BC-C875-027B-13A0-7BC5F60FED2A}"/>
              </a:ext>
            </a:extLst>
          </p:cNvPr>
          <p:cNvCxnSpPr>
            <a:cxnSpLocks/>
          </p:cNvCxnSpPr>
          <p:nvPr/>
        </p:nvCxnSpPr>
        <p:spPr>
          <a:xfrm>
            <a:off x="8825002" y="2391321"/>
            <a:ext cx="891659" cy="7034"/>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2" name="PHẠM DUYÊN 7 - 9Slide.vn">
            <a:extLst>
              <a:ext uri="{FF2B5EF4-FFF2-40B4-BE49-F238E27FC236}">
                <a16:creationId xmlns:a16="http://schemas.microsoft.com/office/drawing/2014/main" id="{25929B9A-6957-9743-66E2-237C675A60DF}"/>
              </a:ext>
            </a:extLst>
          </p:cNvPr>
          <p:cNvSpPr txBox="1"/>
          <p:nvPr/>
        </p:nvSpPr>
        <p:spPr>
          <a:xfrm>
            <a:off x="8971047" y="1752600"/>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4</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59" name="PHẠM DUYÊN 8 - 9Slide.vn">
            <a:extLst>
              <a:ext uri="{FF2B5EF4-FFF2-40B4-BE49-F238E27FC236}">
                <a16:creationId xmlns:a16="http://schemas.microsoft.com/office/drawing/2014/main" id="{69558543-E183-931E-7BFE-A1412B77EF7E}"/>
              </a:ext>
            </a:extLst>
          </p:cNvPr>
          <p:cNvSpPr txBox="1"/>
          <p:nvPr/>
        </p:nvSpPr>
        <p:spPr>
          <a:xfrm>
            <a:off x="7715218" y="1752600"/>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3 Sofia Pro Soft Bold"/>
                <a:ea typeface="+mn-ea"/>
                <a:cs typeface="Arial" panose="020B0604020202020204" pitchFamily="34" charset="0"/>
              </a:rPr>
              <a:t>2</a:t>
            </a:r>
          </a:p>
        </p:txBody>
      </p:sp>
      <p:sp>
        <p:nvSpPr>
          <p:cNvPr id="60" name="PHẠM DUYÊN 9 - 9Slide.vn">
            <a:extLst>
              <a:ext uri="{FF2B5EF4-FFF2-40B4-BE49-F238E27FC236}">
                <a16:creationId xmlns:a16="http://schemas.microsoft.com/office/drawing/2014/main" id="{14EADA47-B7A8-942A-95AA-FC2B3E80BAEB}"/>
              </a:ext>
            </a:extLst>
          </p:cNvPr>
          <p:cNvSpPr txBox="1"/>
          <p:nvPr/>
        </p:nvSpPr>
        <p:spPr>
          <a:xfrm>
            <a:off x="8056956" y="1752600"/>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7</a:t>
            </a:r>
            <a:endParaRPr kumimoji="0" lang="en-US" sz="4000" b="1" i="0" u="none" strike="noStrike" kern="1200" cap="none" spc="0" normalizeH="0" baseline="0" noProof="0">
              <a:ln>
                <a:noFill/>
              </a:ln>
              <a:solidFill>
                <a:srgbClr val="002060"/>
              </a:solidFill>
              <a:effectLst/>
              <a:uLnTx/>
              <a:uFillTx/>
              <a:latin typeface="#9Slide03 Sofia Pro Soft Bold"/>
              <a:ea typeface="+mn-ea"/>
              <a:cs typeface="Arial" panose="020B0604020202020204" pitchFamily="34" charset="0"/>
            </a:endParaRPr>
          </a:p>
        </p:txBody>
      </p:sp>
      <p:sp>
        <p:nvSpPr>
          <p:cNvPr id="61" name="PHẠM DUYÊN 10 - 9Slide.vn">
            <a:extLst>
              <a:ext uri="{FF2B5EF4-FFF2-40B4-BE49-F238E27FC236}">
                <a16:creationId xmlns:a16="http://schemas.microsoft.com/office/drawing/2014/main" id="{A03A8B02-982C-445A-3C0C-2D5ACC37636B}"/>
              </a:ext>
            </a:extLst>
          </p:cNvPr>
          <p:cNvSpPr txBox="1"/>
          <p:nvPr/>
        </p:nvSpPr>
        <p:spPr>
          <a:xfrm>
            <a:off x="8398695" y="1752600"/>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9</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2" name="PHẠM DUYÊN 11 - 9Slide.vn">
            <a:extLst>
              <a:ext uri="{FF2B5EF4-FFF2-40B4-BE49-F238E27FC236}">
                <a16:creationId xmlns:a16="http://schemas.microsoft.com/office/drawing/2014/main" id="{DFE74AE1-C376-DF27-4412-D438D84A251E}"/>
              </a:ext>
            </a:extLst>
          </p:cNvPr>
          <p:cNvSpPr txBox="1"/>
          <p:nvPr/>
        </p:nvSpPr>
        <p:spPr>
          <a:xfrm>
            <a:off x="7373480" y="1752600"/>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Sofia Pro Soft Bold"/>
                <a:ea typeface="+mn-ea"/>
                <a:cs typeface="Arial" panose="020B0604020202020204" pitchFamily="34" charset="0"/>
              </a:rPr>
              <a:t>3</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3" name="PHẠM DUYÊN 14 - 9Slide.vn">
            <a:extLst>
              <a:ext uri="{FF2B5EF4-FFF2-40B4-BE49-F238E27FC236}">
                <a16:creationId xmlns:a16="http://schemas.microsoft.com/office/drawing/2014/main" id="{524FD0CB-DBC3-2775-2C96-E0ED3968ECFD}"/>
              </a:ext>
            </a:extLst>
          </p:cNvPr>
          <p:cNvSpPr txBox="1"/>
          <p:nvPr/>
        </p:nvSpPr>
        <p:spPr>
          <a:xfrm>
            <a:off x="9281600" y="2322155"/>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1</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4" name="PHẠM DUYÊN 15 - 9Slide.vn">
            <a:extLst>
              <a:ext uri="{FF2B5EF4-FFF2-40B4-BE49-F238E27FC236}">
                <a16:creationId xmlns:a16="http://schemas.microsoft.com/office/drawing/2014/main" id="{9D035A68-7B27-B25F-C2FE-73A554C17830}"/>
              </a:ext>
            </a:extLst>
          </p:cNvPr>
          <p:cNvSpPr txBox="1"/>
          <p:nvPr/>
        </p:nvSpPr>
        <p:spPr>
          <a:xfrm>
            <a:off x="7715218" y="2322155"/>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0</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6" name="PHẠM DUYÊN 17 - 9Slide.vn">
            <a:extLst>
              <a:ext uri="{FF2B5EF4-FFF2-40B4-BE49-F238E27FC236}">
                <a16:creationId xmlns:a16="http://schemas.microsoft.com/office/drawing/2014/main" id="{C2C56202-175D-2E12-F797-815F825BE707}"/>
              </a:ext>
            </a:extLst>
          </p:cNvPr>
          <p:cNvSpPr txBox="1"/>
          <p:nvPr/>
        </p:nvSpPr>
        <p:spPr>
          <a:xfrm>
            <a:off x="8054758" y="2322155"/>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7</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7" name="PHẠM DUYÊN 18 - 9Slide.vn">
            <a:extLst>
              <a:ext uri="{FF2B5EF4-FFF2-40B4-BE49-F238E27FC236}">
                <a16:creationId xmlns:a16="http://schemas.microsoft.com/office/drawing/2014/main" id="{3A0A1C46-818C-AF8A-10BC-9B5BE5516F1D}"/>
              </a:ext>
            </a:extLst>
          </p:cNvPr>
          <p:cNvSpPr txBox="1"/>
          <p:nvPr/>
        </p:nvSpPr>
        <p:spPr>
          <a:xfrm>
            <a:off x="8054758" y="2941611"/>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3</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68" name="PHẠM DUYÊN 19 - 9Slide.vn">
            <a:extLst>
              <a:ext uri="{FF2B5EF4-FFF2-40B4-BE49-F238E27FC236}">
                <a16:creationId xmlns:a16="http://schemas.microsoft.com/office/drawing/2014/main" id="{0D712F6F-4AA1-50B6-9CBE-F1A6EFE004E3}"/>
              </a:ext>
            </a:extLst>
          </p:cNvPr>
          <p:cNvSpPr txBox="1"/>
          <p:nvPr/>
        </p:nvSpPr>
        <p:spPr>
          <a:xfrm>
            <a:off x="8398695" y="2941611"/>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6</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2" name="TextBox 1"/>
          <p:cNvSpPr txBox="1"/>
          <p:nvPr/>
        </p:nvSpPr>
        <p:spPr>
          <a:xfrm>
            <a:off x="4954905" y="3858987"/>
            <a:ext cx="607063" cy="584775"/>
          </a:xfrm>
          <a:prstGeom prst="rect">
            <a:avLst/>
          </a:prstGeom>
          <a:solidFill>
            <a:schemeClr val="bg2"/>
          </a:solidFill>
          <a:ln w="28575">
            <a:solidFill>
              <a:srgbClr val="0070C0"/>
            </a:solidFill>
          </a:ln>
        </p:spPr>
        <p:txBody>
          <a:bodyPr wrap="square" rtlCol="0">
            <a:spAutoFit/>
          </a:bodyPr>
          <a:lstStyle/>
          <a:p>
            <a:r>
              <a:rPr lang="vi-VN" sz="3200" b="1" dirty="0" smtClean="0">
                <a:solidFill>
                  <a:srgbClr val="FF0000"/>
                </a:solidFill>
              </a:rPr>
              <a:t>S</a:t>
            </a:r>
            <a:endParaRPr lang="en-US" sz="3200" b="1" dirty="0">
              <a:solidFill>
                <a:srgbClr val="FF0000"/>
              </a:solidFill>
            </a:endParaRPr>
          </a:p>
        </p:txBody>
      </p:sp>
      <p:sp>
        <p:nvSpPr>
          <p:cNvPr id="48" name="TextBox 47"/>
          <p:cNvSpPr txBox="1"/>
          <p:nvPr/>
        </p:nvSpPr>
        <p:spPr>
          <a:xfrm>
            <a:off x="9652105" y="3858987"/>
            <a:ext cx="527802" cy="584775"/>
          </a:xfrm>
          <a:prstGeom prst="rect">
            <a:avLst/>
          </a:prstGeom>
          <a:solidFill>
            <a:schemeClr val="bg2"/>
          </a:solidFill>
          <a:ln w="28575">
            <a:solidFill>
              <a:srgbClr val="0070C0"/>
            </a:solidFill>
          </a:ln>
        </p:spPr>
        <p:txBody>
          <a:bodyPr wrap="square" rtlCol="0">
            <a:spAutoFit/>
          </a:bodyPr>
          <a:lstStyle/>
          <a:p>
            <a:r>
              <a:rPr lang="vi-VN" sz="3200" b="1" dirty="0" smtClean="0">
                <a:solidFill>
                  <a:srgbClr val="FF0000"/>
                </a:solidFill>
              </a:rPr>
              <a:t>Đ</a:t>
            </a:r>
            <a:endParaRPr lang="en-US" sz="3200" b="1" dirty="0">
              <a:solidFill>
                <a:srgbClr val="FF0000"/>
              </a:solidFill>
            </a:endParaRPr>
          </a:p>
        </p:txBody>
      </p:sp>
      <p:sp>
        <p:nvSpPr>
          <p:cNvPr id="49" name="TextBox 48">
            <a:extLst>
              <a:ext uri="{FF2B5EF4-FFF2-40B4-BE49-F238E27FC236}">
                <a16:creationId xmlns:a16="http://schemas.microsoft.com/office/drawing/2014/main" id="{A1C9DB0E-4755-4E21-B87B-B2D3E56E6CA3}"/>
              </a:ext>
            </a:extLst>
          </p:cNvPr>
          <p:cNvSpPr txBox="1">
            <a:spLocks noChangeArrowheads="1"/>
          </p:cNvSpPr>
          <p:nvPr/>
        </p:nvSpPr>
        <p:spPr bwMode="auto">
          <a:xfrm>
            <a:off x="2299120" y="768291"/>
            <a:ext cx="71000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2800" b="1" i="1" dirty="0" smtClean="0">
                <a:solidFill>
                  <a:srgbClr val="FF0000"/>
                </a:solidFill>
                <a:latin typeface="Calibri" panose="020F0502020204030204" pitchFamily="34" charset="0"/>
                <a:cs typeface="Calibri" panose="020F0502020204030204" pitchFamily="34" charset="0"/>
              </a:rPr>
              <a:t>PHÉP TÍNH </a:t>
            </a:r>
            <a:r>
              <a:rPr lang="en-US" altLang="en-US" sz="2800" b="1" i="1" dirty="0">
                <a:solidFill>
                  <a:srgbClr val="FF0000"/>
                </a:solidFill>
                <a:latin typeface="Calibri" panose="020F0502020204030204" pitchFamily="34" charset="0"/>
                <a:cs typeface="Calibri" panose="020F0502020204030204" pitchFamily="34" charset="0"/>
              </a:rPr>
              <a:t>NÀO </a:t>
            </a:r>
            <a:r>
              <a:rPr lang="vi-VN" altLang="en-US" sz="2800" b="1" i="1" dirty="0" smtClean="0">
                <a:solidFill>
                  <a:srgbClr val="FF0000"/>
                </a:solidFill>
                <a:latin typeface="Calibri" panose="020F0502020204030204" pitchFamily="34" charset="0"/>
                <a:cs typeface="Calibri" panose="020F0502020204030204" pitchFamily="34" charset="0"/>
              </a:rPr>
              <a:t>THỰC HIỆN ĐÚNG?</a:t>
            </a:r>
            <a:endParaRPr lang="en-US" altLang="en-US" sz="2800" b="1" i="1" dirty="0">
              <a:solidFill>
                <a:srgbClr val="FF0000"/>
              </a:solidFill>
              <a:latin typeface="Calibri" panose="020F0502020204030204" pitchFamily="34" charset="0"/>
              <a:cs typeface="Calibri" panose="020F0502020204030204" pitchFamily="34" charset="0"/>
            </a:endParaRPr>
          </a:p>
        </p:txBody>
      </p:sp>
      <p:sp>
        <p:nvSpPr>
          <p:cNvPr id="85" name="PHẠM DUYÊN 14 - 9Slide.vn">
            <a:extLst>
              <a:ext uri="{FF2B5EF4-FFF2-40B4-BE49-F238E27FC236}">
                <a16:creationId xmlns:a16="http://schemas.microsoft.com/office/drawing/2014/main" id="{524FD0CB-DBC3-2775-2C96-E0ED3968ECFD}"/>
              </a:ext>
            </a:extLst>
          </p:cNvPr>
          <p:cNvSpPr txBox="1"/>
          <p:nvPr/>
        </p:nvSpPr>
        <p:spPr>
          <a:xfrm>
            <a:off x="9588867" y="2306463"/>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9</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87" name="PHẠM DUYÊN 19 - 9Slide.vn">
            <a:extLst>
              <a:ext uri="{FF2B5EF4-FFF2-40B4-BE49-F238E27FC236}">
                <a16:creationId xmlns:a16="http://schemas.microsoft.com/office/drawing/2014/main" id="{0D712F6F-4AA1-50B6-9CBE-F1A6EFE004E3}"/>
              </a:ext>
            </a:extLst>
          </p:cNvPr>
          <p:cNvSpPr txBox="1"/>
          <p:nvPr/>
        </p:nvSpPr>
        <p:spPr>
          <a:xfrm>
            <a:off x="8398695" y="3452698"/>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0</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38" name="PHẠM DUYÊN 4 - 9Slide.vn">
            <a:extLst>
              <a:ext uri="{FF2B5EF4-FFF2-40B4-BE49-F238E27FC236}">
                <a16:creationId xmlns:a16="http://schemas.microsoft.com/office/drawing/2014/main" id="{1B74595E-5B3B-92B4-5667-6DE0D0C9D60A}"/>
              </a:ext>
            </a:extLst>
          </p:cNvPr>
          <p:cNvSpPr txBox="1"/>
          <p:nvPr/>
        </p:nvSpPr>
        <p:spPr>
          <a:xfrm>
            <a:off x="4045579" y="2316092"/>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8</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cxnSp>
        <p:nvCxnSpPr>
          <p:cNvPr id="39" name="PHẠM DUYÊN 5 - 9Slide.vn">
            <a:extLst>
              <a:ext uri="{FF2B5EF4-FFF2-40B4-BE49-F238E27FC236}">
                <a16:creationId xmlns:a16="http://schemas.microsoft.com/office/drawing/2014/main" id="{D6035949-DC5F-33F9-CF17-4414F9EE5C2B}"/>
              </a:ext>
            </a:extLst>
          </p:cNvPr>
          <p:cNvCxnSpPr>
            <a:cxnSpLocks/>
          </p:cNvCxnSpPr>
          <p:nvPr/>
        </p:nvCxnSpPr>
        <p:spPr>
          <a:xfrm>
            <a:off x="3916944" y="1915804"/>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42" name="PHẠM DUYÊN 6 - 9Slide.vn">
            <a:extLst>
              <a:ext uri="{FF2B5EF4-FFF2-40B4-BE49-F238E27FC236}">
                <a16:creationId xmlns:a16="http://schemas.microsoft.com/office/drawing/2014/main" id="{5C8244BC-C875-027B-13A0-7BC5F60FED2A}"/>
              </a:ext>
            </a:extLst>
          </p:cNvPr>
          <p:cNvCxnSpPr>
            <a:cxnSpLocks/>
          </p:cNvCxnSpPr>
          <p:nvPr/>
        </p:nvCxnSpPr>
        <p:spPr>
          <a:xfrm>
            <a:off x="3927679" y="2385258"/>
            <a:ext cx="891659" cy="7034"/>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43" name="PHẠM DUYÊN 7 - 9Slide.vn">
            <a:extLst>
              <a:ext uri="{FF2B5EF4-FFF2-40B4-BE49-F238E27FC236}">
                <a16:creationId xmlns:a16="http://schemas.microsoft.com/office/drawing/2014/main" id="{25929B9A-6957-9743-66E2-237C675A60DF}"/>
              </a:ext>
            </a:extLst>
          </p:cNvPr>
          <p:cNvSpPr txBox="1"/>
          <p:nvPr/>
        </p:nvSpPr>
        <p:spPr>
          <a:xfrm>
            <a:off x="4073724" y="1746537"/>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4</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44" name="PHẠM DUYÊN 8 - 9Slide.vn">
            <a:extLst>
              <a:ext uri="{FF2B5EF4-FFF2-40B4-BE49-F238E27FC236}">
                <a16:creationId xmlns:a16="http://schemas.microsoft.com/office/drawing/2014/main" id="{69558543-E183-931E-7BFE-A1412B77EF7E}"/>
              </a:ext>
            </a:extLst>
          </p:cNvPr>
          <p:cNvSpPr txBox="1"/>
          <p:nvPr/>
        </p:nvSpPr>
        <p:spPr>
          <a:xfrm>
            <a:off x="2817895" y="1746537"/>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3 Sofia Pro Soft Bold"/>
                <a:ea typeface="+mn-ea"/>
                <a:cs typeface="Arial" panose="020B0604020202020204" pitchFamily="34" charset="0"/>
              </a:rPr>
              <a:t>2</a:t>
            </a:r>
          </a:p>
        </p:txBody>
      </p:sp>
      <p:sp>
        <p:nvSpPr>
          <p:cNvPr id="45" name="PHẠM DUYÊN 9 - 9Slide.vn">
            <a:extLst>
              <a:ext uri="{FF2B5EF4-FFF2-40B4-BE49-F238E27FC236}">
                <a16:creationId xmlns:a16="http://schemas.microsoft.com/office/drawing/2014/main" id="{14EADA47-B7A8-942A-95AA-FC2B3E80BAEB}"/>
              </a:ext>
            </a:extLst>
          </p:cNvPr>
          <p:cNvSpPr txBox="1"/>
          <p:nvPr/>
        </p:nvSpPr>
        <p:spPr>
          <a:xfrm>
            <a:off x="3159633" y="1746537"/>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7</a:t>
            </a:r>
            <a:endParaRPr kumimoji="0" lang="en-US" sz="4000" b="1" i="0" u="none" strike="noStrike" kern="1200" cap="none" spc="0" normalizeH="0" baseline="0" noProof="0">
              <a:ln>
                <a:noFill/>
              </a:ln>
              <a:solidFill>
                <a:srgbClr val="002060"/>
              </a:solidFill>
              <a:effectLst/>
              <a:uLnTx/>
              <a:uFillTx/>
              <a:latin typeface="#9Slide03 Sofia Pro Soft Bold"/>
              <a:ea typeface="+mn-ea"/>
              <a:cs typeface="Arial" panose="020B0604020202020204" pitchFamily="34" charset="0"/>
            </a:endParaRPr>
          </a:p>
        </p:txBody>
      </p:sp>
      <p:sp>
        <p:nvSpPr>
          <p:cNvPr id="46" name="PHẠM DUYÊN 10 - 9Slide.vn">
            <a:extLst>
              <a:ext uri="{FF2B5EF4-FFF2-40B4-BE49-F238E27FC236}">
                <a16:creationId xmlns:a16="http://schemas.microsoft.com/office/drawing/2014/main" id="{A03A8B02-982C-445A-3C0C-2D5ACC37636B}"/>
              </a:ext>
            </a:extLst>
          </p:cNvPr>
          <p:cNvSpPr txBox="1"/>
          <p:nvPr/>
        </p:nvSpPr>
        <p:spPr>
          <a:xfrm>
            <a:off x="3501372" y="1746537"/>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9</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47" name="PHẠM DUYÊN 11 - 9Slide.vn">
            <a:extLst>
              <a:ext uri="{FF2B5EF4-FFF2-40B4-BE49-F238E27FC236}">
                <a16:creationId xmlns:a16="http://schemas.microsoft.com/office/drawing/2014/main" id="{DFE74AE1-C376-DF27-4412-D438D84A251E}"/>
              </a:ext>
            </a:extLst>
          </p:cNvPr>
          <p:cNvSpPr txBox="1"/>
          <p:nvPr/>
        </p:nvSpPr>
        <p:spPr>
          <a:xfrm>
            <a:off x="2476157" y="1746537"/>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9Slide03 Sofia Pro Soft Bold"/>
                <a:ea typeface="+mn-ea"/>
                <a:cs typeface="Arial" panose="020B0604020202020204" pitchFamily="34" charset="0"/>
              </a:rPr>
              <a:t>3</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2" name="PHẠM DUYÊN 14 - 9Slide.vn">
            <a:extLst>
              <a:ext uri="{FF2B5EF4-FFF2-40B4-BE49-F238E27FC236}">
                <a16:creationId xmlns:a16="http://schemas.microsoft.com/office/drawing/2014/main" id="{524FD0CB-DBC3-2775-2C96-E0ED3968ECFD}"/>
              </a:ext>
            </a:extLst>
          </p:cNvPr>
          <p:cNvSpPr txBox="1"/>
          <p:nvPr/>
        </p:nvSpPr>
        <p:spPr>
          <a:xfrm>
            <a:off x="4384277" y="2316092"/>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1</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3" name="PHẠM DUYÊN 15 - 9Slide.vn">
            <a:extLst>
              <a:ext uri="{FF2B5EF4-FFF2-40B4-BE49-F238E27FC236}">
                <a16:creationId xmlns:a16="http://schemas.microsoft.com/office/drawing/2014/main" id="{9D035A68-7B27-B25F-C2FE-73A554C17830}"/>
              </a:ext>
            </a:extLst>
          </p:cNvPr>
          <p:cNvSpPr txBox="1"/>
          <p:nvPr/>
        </p:nvSpPr>
        <p:spPr>
          <a:xfrm>
            <a:off x="2817895" y="2316092"/>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0</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4" name="PHẠM DUYÊN 17 - 9Slide.vn">
            <a:extLst>
              <a:ext uri="{FF2B5EF4-FFF2-40B4-BE49-F238E27FC236}">
                <a16:creationId xmlns:a16="http://schemas.microsoft.com/office/drawing/2014/main" id="{C2C56202-175D-2E12-F797-815F825BE707}"/>
              </a:ext>
            </a:extLst>
          </p:cNvPr>
          <p:cNvSpPr txBox="1"/>
          <p:nvPr/>
        </p:nvSpPr>
        <p:spPr>
          <a:xfrm>
            <a:off x="3157435" y="2316092"/>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7</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5" name="PHẠM DUYÊN 18 - 9Slide.vn">
            <a:extLst>
              <a:ext uri="{FF2B5EF4-FFF2-40B4-BE49-F238E27FC236}">
                <a16:creationId xmlns:a16="http://schemas.microsoft.com/office/drawing/2014/main" id="{3A0A1C46-818C-AF8A-10BC-9B5BE5516F1D}"/>
              </a:ext>
            </a:extLst>
          </p:cNvPr>
          <p:cNvSpPr txBox="1"/>
          <p:nvPr/>
        </p:nvSpPr>
        <p:spPr>
          <a:xfrm>
            <a:off x="3157435" y="2935548"/>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3</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6" name="PHẠM DUYÊN 19 - 9Slide.vn">
            <a:extLst>
              <a:ext uri="{FF2B5EF4-FFF2-40B4-BE49-F238E27FC236}">
                <a16:creationId xmlns:a16="http://schemas.microsoft.com/office/drawing/2014/main" id="{0D712F6F-4AA1-50B6-9CBE-F1A6EFE004E3}"/>
              </a:ext>
            </a:extLst>
          </p:cNvPr>
          <p:cNvSpPr txBox="1"/>
          <p:nvPr/>
        </p:nvSpPr>
        <p:spPr>
          <a:xfrm>
            <a:off x="3501372" y="2935548"/>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6</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8" name="PHẠM DUYÊN 14 - 9Slide.vn">
            <a:extLst>
              <a:ext uri="{FF2B5EF4-FFF2-40B4-BE49-F238E27FC236}">
                <a16:creationId xmlns:a16="http://schemas.microsoft.com/office/drawing/2014/main" id="{524FD0CB-DBC3-2775-2C96-E0ED3968ECFD}"/>
              </a:ext>
            </a:extLst>
          </p:cNvPr>
          <p:cNvSpPr txBox="1"/>
          <p:nvPr/>
        </p:nvSpPr>
        <p:spPr>
          <a:xfrm>
            <a:off x="4691544" y="2300400"/>
            <a:ext cx="2770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8</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
        <p:nvSpPr>
          <p:cNvPr id="79" name="PHẠM DUYÊN 19 - 9Slide.vn">
            <a:extLst>
              <a:ext uri="{FF2B5EF4-FFF2-40B4-BE49-F238E27FC236}">
                <a16:creationId xmlns:a16="http://schemas.microsoft.com/office/drawing/2014/main" id="{0D712F6F-4AA1-50B6-9CBE-F1A6EFE004E3}"/>
              </a:ext>
            </a:extLst>
          </p:cNvPr>
          <p:cNvSpPr txBox="1"/>
          <p:nvPr/>
        </p:nvSpPr>
        <p:spPr>
          <a:xfrm>
            <a:off x="3501372" y="3446635"/>
            <a:ext cx="285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2060"/>
                </a:solidFill>
                <a:effectLst/>
                <a:uLnTx/>
                <a:uFillTx/>
                <a:latin typeface="#9Slide03 Sofia Pro Soft Bold"/>
                <a:ea typeface="+mn-ea"/>
                <a:cs typeface="Arial" panose="020B0604020202020204" pitchFamily="34" charset="0"/>
              </a:rPr>
              <a:t>4</a:t>
            </a:r>
            <a:endParaRPr kumimoji="0" lang="en-US" sz="4000" b="1" i="0" u="none" strike="noStrike" kern="1200" cap="none" spc="0" normalizeH="0" baseline="0" noProof="0" dirty="0">
              <a:ln>
                <a:noFill/>
              </a:ln>
              <a:solidFill>
                <a:srgbClr val="002060"/>
              </a:solidFill>
              <a:effectLst/>
              <a:uLnTx/>
              <a:uFillTx/>
              <a:latin typeface="#9Slide03 Sofia Pro Soft Bold"/>
              <a:ea typeface="+mn-ea"/>
              <a:cs typeface="Arial" panose="020B0604020202020204" pitchFamily="34" charset="0"/>
            </a:endParaRPr>
          </a:p>
        </p:txBody>
      </p:sp>
    </p:spTree>
    <p:extLst>
      <p:ext uri="{BB962C8B-B14F-4D97-AF65-F5344CB8AC3E}">
        <p14:creationId xmlns:p14="http://schemas.microsoft.com/office/powerpoint/2010/main" val="36253889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a16="http://schemas.microsoft.com/office/drawing/2014/main" id="{AB3B1FD0-53D0-4834-9EFC-8B62D6CE8DB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733800" y="2286000"/>
            <a:ext cx="4191000" cy="2095500"/>
          </a:xfrm>
          <a:prstGeom prst="rect">
            <a:avLst/>
          </a:prstGeom>
        </p:spPr>
      </p:pic>
    </p:spTree>
    <p:extLst>
      <p:ext uri="{BB962C8B-B14F-4D97-AF65-F5344CB8AC3E}">
        <p14:creationId xmlns:p14="http://schemas.microsoft.com/office/powerpoint/2010/main" val="34999255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D6A62246-C691-6E87-3FAD-171BA614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807816"/>
            <a:ext cx="9093200" cy="4160162"/>
          </a:xfrm>
          <a:prstGeom prst="roundRect">
            <a:avLst>
              <a:gd name="adj" fmla="val 10889"/>
            </a:avLst>
          </a:prstGeom>
          <a:effectLst>
            <a:softEdge rad="31750"/>
          </a:effectLst>
        </p:spPr>
      </p:pic>
      <p:sp>
        <p:nvSpPr>
          <p:cNvPr id="6" name="PHẠM DUYÊN 2 - 9Slide.vn">
            <a:extLst>
              <a:ext uri="{FF2B5EF4-FFF2-40B4-BE49-F238E27FC236}">
                <a16:creationId xmlns:a16="http://schemas.microsoft.com/office/drawing/2014/main" id="{CD2FD7D9-D0DD-636C-AFED-4B330F787AE1}"/>
              </a:ext>
            </a:extLst>
          </p:cNvPr>
          <p:cNvSpPr txBox="1"/>
          <p:nvPr/>
        </p:nvSpPr>
        <p:spPr>
          <a:xfrm>
            <a:off x="1028700" y="4876800"/>
            <a:ext cx="10134600" cy="1384995"/>
          </a:xfrm>
          <a:prstGeom prst="rect">
            <a:avLst/>
          </a:prstGeom>
          <a:noFill/>
        </p:spPr>
        <p:txBody>
          <a:bodyPr wrap="square" rtlCol="0">
            <a:spAutoFit/>
          </a:bodyPr>
          <a:lstStyle>
            <a:defPPr>
              <a:defRPr lang="en-US"/>
            </a:defPPr>
            <a:lvl1pPr>
              <a:defRPr sz="4400" spc="-60"/>
            </a:lvl1pPr>
          </a:lstStyle>
          <a:p>
            <a:pPr algn="just"/>
            <a:r>
              <a:rPr lang="en-US" sz="2800" spc="-20">
                <a:solidFill>
                  <a:schemeClr val="tx1">
                    <a:lumMod val="75000"/>
                    <a:lumOff val="25000"/>
                  </a:schemeClr>
                </a:solidFill>
                <a:latin typeface="+mj-lt"/>
              </a:rPr>
              <a:t>a) Phú ông có </a:t>
            </a:r>
            <a:r>
              <a:rPr lang="en-US" sz="2800" spc="-20">
                <a:solidFill>
                  <a:srgbClr val="833B20"/>
                </a:solidFill>
                <a:latin typeface="+mj-lt"/>
              </a:rPr>
              <a:t>9 365</a:t>
            </a:r>
            <a:r>
              <a:rPr lang="en-US" sz="2800" spc="-20">
                <a:solidFill>
                  <a:schemeClr val="tx1">
                    <a:lumMod val="75000"/>
                    <a:lumOff val="25000"/>
                  </a:schemeClr>
                </a:solidFill>
                <a:latin typeface="+mj-lt"/>
              </a:rPr>
              <a:t> con gà. Phú ông đổi số gà đó để lấy thóc, cứ 3 con gà đổi được 1 thúng thóc. Hỏi phú ông đổi được nhiều nhất bao nhiêu thúng thóc và còn thừa mấy con gà?</a:t>
            </a:r>
          </a:p>
        </p:txBody>
      </p:sp>
      <p:pic>
        <p:nvPicPr>
          <p:cNvPr id="7" name="PHẠM DUYÊN 3 - 9Slide.vn">
            <a:extLst>
              <a:ext uri="{FF2B5EF4-FFF2-40B4-BE49-F238E27FC236}">
                <a16:creationId xmlns:a16="http://schemas.microsoft.com/office/drawing/2014/main" id="{EA136DF5-2C62-CF76-3217-695540309D1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61846" y="350124"/>
            <a:ext cx="2209800" cy="1104900"/>
          </a:xfrm>
          <a:prstGeom prst="rect">
            <a:avLst/>
          </a:prstGeom>
        </p:spPr>
      </p:pic>
      <p:cxnSp>
        <p:nvCxnSpPr>
          <p:cNvPr id="5" name="Straight Connector 4"/>
          <p:cNvCxnSpPr/>
          <p:nvPr/>
        </p:nvCxnSpPr>
        <p:spPr>
          <a:xfrm>
            <a:off x="3525625" y="5316718"/>
            <a:ext cx="1960775" cy="17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15199" y="5738568"/>
            <a:ext cx="37251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76400" y="5726784"/>
            <a:ext cx="492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54716" y="6172200"/>
            <a:ext cx="80654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7539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68331" y="882073"/>
            <a:ext cx="4453331" cy="733186"/>
            <a:chOff x="3868331" y="882073"/>
            <a:chExt cx="4453331" cy="733186"/>
          </a:xfrm>
        </p:grpSpPr>
        <mc:AlternateContent xmlns:mc="http://schemas.openxmlformats.org/markup-compatibility/2006">
          <mc:Choice xmlns:a14="http://schemas.microsoft.com/office/drawing/2010/main"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dirty="0">
                      <a:solidFill>
                        <a:srgbClr val="AE4B24"/>
                      </a:solidFill>
                      <a:latin typeface="+mj-lt"/>
                      <a:ea typeface="Cambria" panose="02040503050406030204" pitchFamily="18" charset="0"/>
                      <a:cs typeface="Arial" panose="020B0604020202020204" pitchFamily="34" charset="0"/>
                    </a:rPr>
                    <a:t>9 365 </a:t>
                  </a:r>
                  <a14:m>
                    <m:oMath xmlns:m="http://schemas.openxmlformats.org/officeDocument/2006/math">
                      <m:r>
                        <a:rPr lang="en-US" sz="4000" b="1" i="1" smtClean="0">
                          <a:solidFill>
                            <a:srgbClr val="AE4B24"/>
                          </a:solidFill>
                          <a:latin typeface="+mj-lt"/>
                          <a:ea typeface="Cambria Math" panose="02040503050406030204" pitchFamily="18" charset="0"/>
                          <a:cs typeface="Arial" panose="020B0604020202020204" pitchFamily="34" charset="0"/>
                        </a:rPr>
                        <m:t>:</m:t>
                      </m:r>
                    </m:oMath>
                  </a14:m>
                  <a:r>
                    <a:rPr lang="en-US" sz="4000" b="1" dirty="0">
                      <a:solidFill>
                        <a:srgbClr val="AE4B24"/>
                      </a:solidFill>
                      <a:latin typeface="+mj-lt"/>
                      <a:ea typeface="Cambria" panose="02040503050406030204" pitchFamily="18" charset="0"/>
                      <a:cs typeface="Arial" panose="020B0604020202020204" pitchFamily="34" charset="0"/>
                    </a:rPr>
                    <a:t> 3 = ?</a:t>
                  </a:r>
                </a:p>
              </p:txBody>
            </p:sp>
          </mc:Choice>
          <mc:Fallback>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PHẠM DUYÊN 3 - 9Slide.vn">
            <a:extLst>
              <a:ext uri="{FF2B5EF4-FFF2-40B4-BE49-F238E27FC236}">
                <a16:creationId xmlns:a16="http://schemas.microsoft.com/office/drawing/2014/main" id="{81943182-BA9E-5E32-55E8-D9679B191ED6}"/>
              </a:ext>
            </a:extLst>
          </p:cNvPr>
          <p:cNvSpPr/>
          <p:nvPr/>
        </p:nvSpPr>
        <p:spPr>
          <a:xfrm>
            <a:off x="6732344" y="2090022"/>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PHẠM DUYÊN 4 - 9Slide.vn">
            <a:extLst>
              <a:ext uri="{FF2B5EF4-FFF2-40B4-BE49-F238E27FC236}">
                <a16:creationId xmlns:a16="http://schemas.microsoft.com/office/drawing/2014/main" id="{5B03B97D-9AE1-AC68-F375-5EBB3D197C78}"/>
              </a:ext>
            </a:extLst>
          </p:cNvPr>
          <p:cNvSpPr txBox="1"/>
          <p:nvPr/>
        </p:nvSpPr>
        <p:spPr>
          <a:xfrm>
            <a:off x="6976628" y="1917615"/>
            <a:ext cx="2856231" cy="461665"/>
          </a:xfrm>
          <a:prstGeom prst="rect">
            <a:avLst/>
          </a:prstGeom>
          <a:noFill/>
        </p:spPr>
        <p:txBody>
          <a:bodyPr wrap="none" rtlCol="0">
            <a:spAutoFit/>
          </a:bodyPr>
          <a:lstStyle>
            <a:defPPr>
              <a:defRPr lang="en-US"/>
            </a:defPPr>
            <a:lvl1pPr>
              <a:defRPr sz="4400" spc="-60"/>
            </a:lvl1pPr>
          </a:lstStyle>
          <a:p>
            <a:r>
              <a:rPr lang="en-US" sz="2400" spc="-120" dirty="0"/>
              <a:t>9 chia 3 </a:t>
            </a:r>
            <a:r>
              <a:rPr lang="en-US" sz="2400" spc="-120" dirty="0" err="1"/>
              <a:t>được</a:t>
            </a:r>
            <a:r>
              <a:rPr lang="en-US" sz="2400" spc="-120" dirty="0"/>
              <a:t> 3, </a:t>
            </a:r>
            <a:r>
              <a:rPr lang="en-US" sz="2400" spc="-120" dirty="0" err="1">
                <a:solidFill>
                  <a:srgbClr val="FF0000"/>
                </a:solidFill>
              </a:rPr>
              <a:t>viết</a:t>
            </a:r>
            <a:r>
              <a:rPr lang="en-US" sz="2400" spc="-120" dirty="0">
                <a:solidFill>
                  <a:srgbClr val="FF0000"/>
                </a:solidFill>
              </a:rPr>
              <a:t> 3.</a:t>
            </a:r>
          </a:p>
        </p:txBody>
      </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35103" y="287314"/>
            <a:ext cx="2209800" cy="1104900"/>
          </a:xfrm>
          <a:prstGeom prst="rect">
            <a:avLst/>
          </a:prstGeom>
        </p:spPr>
      </p:pic>
      <p:sp>
        <p:nvSpPr>
          <p:cNvPr id="4" name="PHẠM DUYÊN 6 - 9Slide.vn">
            <a:extLst>
              <a:ext uri="{FF2B5EF4-FFF2-40B4-BE49-F238E27FC236}">
                <a16:creationId xmlns:a16="http://schemas.microsoft.com/office/drawing/2014/main" id="{B9F40242-E70E-32A0-C334-27F4E914A3EC}"/>
              </a:ext>
            </a:extLst>
          </p:cNvPr>
          <p:cNvSpPr txBox="1"/>
          <p:nvPr/>
        </p:nvSpPr>
        <p:spPr>
          <a:xfrm>
            <a:off x="3775500"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cxnSp>
        <p:nvCxnSpPr>
          <p:cNvPr id="6" name="PHẠM DUYÊN 7 - 9Slide.vn">
            <a:extLst>
              <a:ext uri="{FF2B5EF4-FFF2-40B4-BE49-F238E27FC236}">
                <a16:creationId xmlns:a16="http://schemas.microsoft.com/office/drawing/2014/main" id="{DD326DAA-64C1-16F9-7D7F-C4205AFAF1A4}"/>
              </a:ext>
            </a:extLst>
          </p:cNvPr>
          <p:cNvCxnSpPr>
            <a:cxnSpLocks/>
          </p:cNvCxnSpPr>
          <p:nvPr/>
        </p:nvCxnSpPr>
        <p:spPr>
          <a:xfrm>
            <a:off x="3646865" y="21585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a16="http://schemas.microsoft.com/office/drawing/2014/main" id="{836C87C7-B7AB-18FD-857B-AC5F5C0608F8}"/>
              </a:ext>
            </a:extLst>
          </p:cNvPr>
          <p:cNvSpPr txBox="1"/>
          <p:nvPr/>
        </p:nvSpPr>
        <p:spPr>
          <a:xfrm>
            <a:off x="2206078"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cxnSp>
        <p:nvCxnSpPr>
          <p:cNvPr id="15" name="PHẠM DUYÊN 9 - 9Slide.vn">
            <a:extLst>
              <a:ext uri="{FF2B5EF4-FFF2-40B4-BE49-F238E27FC236}">
                <a16:creationId xmlns:a16="http://schemas.microsoft.com/office/drawing/2014/main" id="{4A8E73A6-987C-85D7-8BF5-5B51217ABECC}"/>
              </a:ext>
            </a:extLst>
          </p:cNvPr>
          <p:cNvCxnSpPr>
            <a:cxnSpLocks/>
          </p:cNvCxnSpPr>
          <p:nvPr/>
        </p:nvCxnSpPr>
        <p:spPr>
          <a:xfrm>
            <a:off x="3657600" y="26280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a16="http://schemas.microsoft.com/office/drawing/2014/main" id="{D01635EF-1BE5-A8FA-1D00-3B4933F64F5E}"/>
              </a:ext>
            </a:extLst>
          </p:cNvPr>
          <p:cNvSpPr txBox="1"/>
          <p:nvPr/>
        </p:nvSpPr>
        <p:spPr>
          <a:xfrm>
            <a:off x="3803645" y="1989303"/>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6" name="PHẠM DUYÊN 11 - 9Slide.vn">
            <a:extLst>
              <a:ext uri="{FF2B5EF4-FFF2-40B4-BE49-F238E27FC236}">
                <a16:creationId xmlns:a16="http://schemas.microsoft.com/office/drawing/2014/main" id="{863B3F8B-4B68-125C-4F8A-D27CBFECE586}"/>
              </a:ext>
            </a:extLst>
          </p:cNvPr>
          <p:cNvSpPr txBox="1"/>
          <p:nvPr/>
        </p:nvSpPr>
        <p:spPr>
          <a:xfrm>
            <a:off x="2547816"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8" name="PHẠM DUYÊN 12 - 9Slide.vn">
            <a:extLst>
              <a:ext uri="{FF2B5EF4-FFF2-40B4-BE49-F238E27FC236}">
                <a16:creationId xmlns:a16="http://schemas.microsoft.com/office/drawing/2014/main" id="{C81E9B38-3D64-CFFA-A8BA-ABEE0446D161}"/>
              </a:ext>
            </a:extLst>
          </p:cNvPr>
          <p:cNvSpPr txBox="1"/>
          <p:nvPr/>
        </p:nvSpPr>
        <p:spPr>
          <a:xfrm>
            <a:off x="2889554"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9" name="PHẠM DUYÊN 13 - 9Slide.vn">
            <a:extLst>
              <a:ext uri="{FF2B5EF4-FFF2-40B4-BE49-F238E27FC236}">
                <a16:creationId xmlns:a16="http://schemas.microsoft.com/office/drawing/2014/main" id="{DC7AF356-CC5E-96C5-18D7-86FF7F46081B}"/>
              </a:ext>
            </a:extLst>
          </p:cNvPr>
          <p:cNvSpPr txBox="1"/>
          <p:nvPr/>
        </p:nvSpPr>
        <p:spPr>
          <a:xfrm>
            <a:off x="2547816"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30" name="PHẠM DUYÊN 14 - 9Slide.vn">
            <a:extLst>
              <a:ext uri="{FF2B5EF4-FFF2-40B4-BE49-F238E27FC236}">
                <a16:creationId xmlns:a16="http://schemas.microsoft.com/office/drawing/2014/main" id="{3388CE4C-6560-8041-867F-9E3CEC0CB429}"/>
              </a:ext>
            </a:extLst>
          </p:cNvPr>
          <p:cNvSpPr txBox="1"/>
          <p:nvPr/>
        </p:nvSpPr>
        <p:spPr>
          <a:xfrm>
            <a:off x="3231293"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34" name="PHẠM DUYÊN 15 - 9Slide.vn">
            <a:extLst>
              <a:ext uri="{FF2B5EF4-FFF2-40B4-BE49-F238E27FC236}">
                <a16:creationId xmlns:a16="http://schemas.microsoft.com/office/drawing/2014/main" id="{82B74811-B875-E3F6-F82B-53BC5706F5E5}"/>
              </a:ext>
            </a:extLst>
          </p:cNvPr>
          <p:cNvSpPr txBox="1"/>
          <p:nvPr/>
        </p:nvSpPr>
        <p:spPr>
          <a:xfrm>
            <a:off x="2206078"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9" name="PHẠM DUYÊN 17 - 9Slide.vn">
            <a:extLst>
              <a:ext uri="{FF2B5EF4-FFF2-40B4-BE49-F238E27FC236}">
                <a16:creationId xmlns:a16="http://schemas.microsoft.com/office/drawing/2014/main" id="{D09E3BC6-7881-28C8-C427-EB2AC66AB8AF}"/>
              </a:ext>
            </a:extLst>
          </p:cNvPr>
          <p:cNvSpPr txBox="1"/>
          <p:nvPr/>
        </p:nvSpPr>
        <p:spPr>
          <a:xfrm>
            <a:off x="6976628" y="2386681"/>
            <a:ext cx="4148572" cy="461665"/>
          </a:xfrm>
          <a:prstGeom prst="rect">
            <a:avLst/>
          </a:prstGeom>
          <a:noFill/>
        </p:spPr>
        <p:txBody>
          <a:bodyPr wrap="none" rtlCol="0">
            <a:spAutoFit/>
          </a:bodyPr>
          <a:lstStyle>
            <a:defPPr>
              <a:defRPr lang="en-US"/>
            </a:defPPr>
            <a:lvl1pPr>
              <a:defRPr sz="4400" spc="-60"/>
            </a:lvl1pPr>
          </a:lstStyle>
          <a:p>
            <a:r>
              <a:rPr lang="en-US" sz="2400" spc="-120" dirty="0"/>
              <a:t>3 </a:t>
            </a:r>
            <a:r>
              <a:rPr lang="en-US" sz="2400" spc="-120" dirty="0" err="1"/>
              <a:t>nhân</a:t>
            </a:r>
            <a:r>
              <a:rPr lang="en-US" sz="2400" spc="-120" dirty="0"/>
              <a:t> 3 </a:t>
            </a:r>
            <a:r>
              <a:rPr lang="en-US" sz="2400" spc="-120" dirty="0" err="1"/>
              <a:t>bằng</a:t>
            </a:r>
            <a:r>
              <a:rPr lang="en-US" sz="2400" spc="-120" dirty="0"/>
              <a:t> 9; 9 </a:t>
            </a:r>
            <a:r>
              <a:rPr lang="en-US" sz="2400" spc="-120" dirty="0" err="1"/>
              <a:t>trừ</a:t>
            </a:r>
            <a:r>
              <a:rPr lang="en-US" sz="2400" spc="-120" dirty="0"/>
              <a:t> 9 </a:t>
            </a:r>
            <a:r>
              <a:rPr lang="en-US" sz="2400" spc="-120" dirty="0" err="1"/>
              <a:t>bằng</a:t>
            </a:r>
            <a:r>
              <a:rPr lang="en-US" sz="2400" spc="-120" dirty="0"/>
              <a:t> 0.</a:t>
            </a:r>
          </a:p>
        </p:txBody>
      </p:sp>
      <p:grpSp>
        <p:nvGrpSpPr>
          <p:cNvPr id="8" name="Group 7"/>
          <p:cNvGrpSpPr/>
          <p:nvPr/>
        </p:nvGrpSpPr>
        <p:grpSpPr>
          <a:xfrm>
            <a:off x="1159182" y="5334000"/>
            <a:ext cx="4812410" cy="708660"/>
            <a:chOff x="1159182" y="5334000"/>
            <a:chExt cx="4812410" cy="708660"/>
          </a:xfrm>
        </p:grpSpPr>
        <p:sp>
          <p:nvSpPr>
            <p:cNvPr id="36" name="PHẠM DUYÊN 18 - 9Slide.vn">
              <a:extLst>
                <a:ext uri="{FF2B5EF4-FFF2-40B4-BE49-F238E27FC236}">
                  <a16:creationId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7" name="PHẠM DUYÊN 19 - 9Slide.vn">
                  <a:extLst>
                    <a:ext uri="{FF2B5EF4-FFF2-40B4-BE49-F238E27FC236}">
                      <a16:creationId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mj-lt"/>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mj-lt"/>
                          <a:ea typeface="Cambria Math" panose="02040503050406030204" pitchFamily="18" charset="0"/>
                          <a:cs typeface="Arial" panose="020B0604020202020204" pitchFamily="34" charset="0"/>
                        </a:rPr>
                        <m:t>:</m:t>
                      </m:r>
                    </m:oMath>
                  </a14:m>
                  <a:r>
                    <a:rPr lang="en-US" sz="3000" b="1">
                      <a:solidFill>
                        <a:srgbClr val="AE4B24"/>
                      </a:solidFill>
                      <a:latin typeface="+mj-lt"/>
                      <a:ea typeface="Cambria" panose="02040503050406030204" pitchFamily="18" charset="0"/>
                      <a:cs typeface="Arial" panose="020B0604020202020204" pitchFamily="34" charset="0"/>
                    </a:rPr>
                    <a:t> 3 =  </a:t>
                  </a:r>
                  <a:r>
                    <a:rPr lang="en-US" sz="3000" b="1">
                      <a:solidFill>
                        <a:srgbClr val="0070C0"/>
                      </a:solidFill>
                      <a:latin typeface="+mj-lt"/>
                      <a:ea typeface="Cambria" panose="02040503050406030204" pitchFamily="18" charset="0"/>
                      <a:cs typeface="Arial" panose="020B0604020202020204" pitchFamily="34" charset="0"/>
                    </a:rPr>
                    <a:t>3 121 (dư 2)</a:t>
                  </a:r>
                </a:p>
              </p:txBody>
            </p:sp>
          </mc:Choice>
          <mc:Fallback>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5"/>
                  <a:stretch>
                    <a:fillRect t="-14286" b="-32967"/>
                  </a:stretch>
                </a:blipFill>
              </p:spPr>
              <p:txBody>
                <a:bodyPr/>
                <a:lstStyle/>
                <a:p>
                  <a:r>
                    <a:rPr lang="en-US">
                      <a:noFill/>
                    </a:rPr>
                    <a:t> </a:t>
                  </a:r>
                </a:p>
              </p:txBody>
            </p:sp>
          </mc:Fallback>
        </mc:AlternateContent>
      </p:grpSp>
      <p:sp>
        <p:nvSpPr>
          <p:cNvPr id="38" name="PHẠM DUYÊN 20 - 9Slide.vn">
            <a:extLst>
              <a:ext uri="{FF2B5EF4-FFF2-40B4-BE49-F238E27FC236}">
                <a16:creationId xmlns:a16="http://schemas.microsoft.com/office/drawing/2014/main" id="{593BF0C7-E8C4-0A15-00B4-56610433BEED}"/>
              </a:ext>
            </a:extLst>
          </p:cNvPr>
          <p:cNvSpPr txBox="1"/>
          <p:nvPr/>
        </p:nvSpPr>
        <p:spPr>
          <a:xfrm>
            <a:off x="4114198"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39" name="PHẠM DUYÊN 21 - 9Slide.vn">
            <a:extLst>
              <a:ext uri="{FF2B5EF4-FFF2-40B4-BE49-F238E27FC236}">
                <a16:creationId xmlns:a16="http://schemas.microsoft.com/office/drawing/2014/main" id="{71CAA7FA-C9FE-892C-C621-213025F1EAA6}"/>
              </a:ext>
            </a:extLst>
          </p:cNvPr>
          <p:cNvSpPr txBox="1"/>
          <p:nvPr/>
        </p:nvSpPr>
        <p:spPr>
          <a:xfrm>
            <a:off x="254781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2" name="PHẠM DUYÊN 22 - 9Slide.vn">
            <a:extLst>
              <a:ext uri="{FF2B5EF4-FFF2-40B4-BE49-F238E27FC236}">
                <a16:creationId xmlns:a16="http://schemas.microsoft.com/office/drawing/2014/main" id="{206588D1-8849-12F4-2BBE-596EC3AE66CF}"/>
              </a:ext>
            </a:extLst>
          </p:cNvPr>
          <p:cNvSpPr txBox="1"/>
          <p:nvPr/>
        </p:nvSpPr>
        <p:spPr>
          <a:xfrm>
            <a:off x="4452896"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43" name="PHẠM DUYÊN 23 - 9Slide.vn">
            <a:extLst>
              <a:ext uri="{FF2B5EF4-FFF2-40B4-BE49-F238E27FC236}">
                <a16:creationId xmlns:a16="http://schemas.microsoft.com/office/drawing/2014/main" id="{A788FAFF-4FCB-4E5A-944A-38A07A75611E}"/>
              </a:ext>
            </a:extLst>
          </p:cNvPr>
          <p:cNvSpPr txBox="1"/>
          <p:nvPr/>
        </p:nvSpPr>
        <p:spPr>
          <a:xfrm>
            <a:off x="288735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44" name="PHẠM DUYÊN 24 - 9Slide.vn">
            <a:extLst>
              <a:ext uri="{FF2B5EF4-FFF2-40B4-BE49-F238E27FC236}">
                <a16:creationId xmlns:a16="http://schemas.microsoft.com/office/drawing/2014/main" id="{248329B8-3A4F-F367-7051-F7FAD3FBF819}"/>
              </a:ext>
            </a:extLst>
          </p:cNvPr>
          <p:cNvSpPr txBox="1"/>
          <p:nvPr/>
        </p:nvSpPr>
        <p:spPr>
          <a:xfrm>
            <a:off x="2887356" y="3799626"/>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5" name="PHẠM DUYÊN 25 - 9Slide.vn">
            <a:extLst>
              <a:ext uri="{FF2B5EF4-FFF2-40B4-BE49-F238E27FC236}">
                <a16:creationId xmlns:a16="http://schemas.microsoft.com/office/drawing/2014/main" id="{ADA8DA85-FEFA-25F3-C0A1-28A9909DE2AA}"/>
              </a:ext>
            </a:extLst>
          </p:cNvPr>
          <p:cNvSpPr txBox="1"/>
          <p:nvPr/>
        </p:nvSpPr>
        <p:spPr>
          <a:xfrm>
            <a:off x="3231293" y="37996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46" name="PHẠM DUYÊN 26 - 9Slide.vn">
            <a:extLst>
              <a:ext uri="{FF2B5EF4-FFF2-40B4-BE49-F238E27FC236}">
                <a16:creationId xmlns:a16="http://schemas.microsoft.com/office/drawing/2014/main" id="{F588E15F-5409-6B6A-A315-CBBBE2A01A88}"/>
              </a:ext>
            </a:extLst>
          </p:cNvPr>
          <p:cNvSpPr txBox="1"/>
          <p:nvPr/>
        </p:nvSpPr>
        <p:spPr>
          <a:xfrm>
            <a:off x="3231293" y="4356724"/>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47" name="PHẠM DUYÊN 27 - 9Slide.vn">
            <a:extLst>
              <a:ext uri="{FF2B5EF4-FFF2-40B4-BE49-F238E27FC236}">
                <a16:creationId xmlns:a16="http://schemas.microsoft.com/office/drawing/2014/main" id="{70D7AA27-0AC4-8DDA-13B9-98B9F6EFCF8F}"/>
              </a:ext>
            </a:extLst>
          </p:cNvPr>
          <p:cNvSpPr txBox="1"/>
          <p:nvPr/>
        </p:nvSpPr>
        <p:spPr>
          <a:xfrm>
            <a:off x="4791593"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8" name="PHẠM DUYÊN 28 - 9Slide.vn">
            <a:extLst>
              <a:ext uri="{FF2B5EF4-FFF2-40B4-BE49-F238E27FC236}">
                <a16:creationId xmlns:a16="http://schemas.microsoft.com/office/drawing/2014/main" id="{544CC93F-E4E6-0C8A-AFC0-EB62AB6B7FFD}"/>
              </a:ext>
            </a:extLst>
          </p:cNvPr>
          <p:cNvSpPr/>
          <p:nvPr/>
        </p:nvSpPr>
        <p:spPr>
          <a:xfrm>
            <a:off x="6732344" y="3223373"/>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PHẠM DUYÊN 29 - 9Slide.vn">
            <a:extLst>
              <a:ext uri="{FF2B5EF4-FFF2-40B4-BE49-F238E27FC236}">
                <a16:creationId xmlns:a16="http://schemas.microsoft.com/office/drawing/2014/main" id="{A43F166B-7B8B-1986-F1C0-7AAA3E357FB6}"/>
              </a:ext>
            </a:extLst>
          </p:cNvPr>
          <p:cNvSpPr txBox="1"/>
          <p:nvPr/>
        </p:nvSpPr>
        <p:spPr>
          <a:xfrm>
            <a:off x="6976628" y="3050966"/>
            <a:ext cx="3438762"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3; 3 chia 3 </a:t>
            </a:r>
            <a:r>
              <a:rPr lang="en-US" sz="2400" spc="-120" dirty="0" err="1"/>
              <a:t>được</a:t>
            </a:r>
            <a:r>
              <a:rPr lang="en-US" sz="2400" spc="-120" dirty="0"/>
              <a:t> 1, </a:t>
            </a:r>
            <a:r>
              <a:rPr lang="en-US" sz="2400" spc="-120" dirty="0" err="1">
                <a:solidFill>
                  <a:srgbClr val="FF0000"/>
                </a:solidFill>
              </a:rPr>
              <a:t>viết</a:t>
            </a:r>
            <a:r>
              <a:rPr lang="en-US" sz="2400" spc="-120" dirty="0">
                <a:solidFill>
                  <a:srgbClr val="FF0000"/>
                </a:solidFill>
              </a:rPr>
              <a:t> 1.</a:t>
            </a:r>
          </a:p>
        </p:txBody>
      </p:sp>
      <p:sp>
        <p:nvSpPr>
          <p:cNvPr id="50" name="PHẠM DUYÊN 30 - 9Slide.vn">
            <a:extLst>
              <a:ext uri="{FF2B5EF4-FFF2-40B4-BE49-F238E27FC236}">
                <a16:creationId xmlns:a16="http://schemas.microsoft.com/office/drawing/2014/main" id="{39BBCF9E-B4C2-BB87-524D-C889C413F035}"/>
              </a:ext>
            </a:extLst>
          </p:cNvPr>
          <p:cNvSpPr txBox="1"/>
          <p:nvPr/>
        </p:nvSpPr>
        <p:spPr>
          <a:xfrm>
            <a:off x="6976628" y="3474787"/>
            <a:ext cx="4055597"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3 </a:t>
            </a:r>
            <a:r>
              <a:rPr lang="en-US" sz="2400" spc="-120" dirty="0" err="1"/>
              <a:t>trừ</a:t>
            </a:r>
            <a:r>
              <a:rPr lang="en-US" sz="2400" spc="-120" dirty="0"/>
              <a:t> 3 </a:t>
            </a:r>
            <a:r>
              <a:rPr lang="en-US" sz="2400" spc="-120" dirty="0" err="1"/>
              <a:t>bằng</a:t>
            </a:r>
            <a:r>
              <a:rPr lang="en-US" sz="2400" spc="-120" dirty="0"/>
              <a:t> 0.</a:t>
            </a:r>
          </a:p>
        </p:txBody>
      </p:sp>
      <p:sp>
        <p:nvSpPr>
          <p:cNvPr id="53" name="PHẠM DUYÊN 31 - 9Slide.vn">
            <a:extLst>
              <a:ext uri="{FF2B5EF4-FFF2-40B4-BE49-F238E27FC236}">
                <a16:creationId xmlns:a16="http://schemas.microsoft.com/office/drawing/2014/main" id="{1AC9CB2A-2574-FA16-BA2D-6967C436707C}"/>
              </a:ext>
            </a:extLst>
          </p:cNvPr>
          <p:cNvSpPr/>
          <p:nvPr/>
        </p:nvSpPr>
        <p:spPr>
          <a:xfrm>
            <a:off x="6732344" y="4356724"/>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PHẠM DUYÊN 32 - 9Slide.vn">
            <a:extLst>
              <a:ext uri="{FF2B5EF4-FFF2-40B4-BE49-F238E27FC236}">
                <a16:creationId xmlns:a16="http://schemas.microsoft.com/office/drawing/2014/main" id="{28B19B33-19C2-5C22-374E-6BF164611CCC}"/>
              </a:ext>
            </a:extLst>
          </p:cNvPr>
          <p:cNvSpPr txBox="1"/>
          <p:nvPr/>
        </p:nvSpPr>
        <p:spPr>
          <a:xfrm>
            <a:off x="6976628" y="4184317"/>
            <a:ext cx="3586238"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6; 6 chia 3 </a:t>
            </a:r>
            <a:r>
              <a:rPr lang="en-US" sz="2400" spc="-120" dirty="0" err="1"/>
              <a:t>được</a:t>
            </a:r>
            <a:r>
              <a:rPr lang="en-US" sz="2400" spc="-120" dirty="0"/>
              <a:t> 2, </a:t>
            </a:r>
            <a:r>
              <a:rPr lang="en-US" sz="2400" spc="-120" dirty="0" err="1">
                <a:solidFill>
                  <a:srgbClr val="FF0000"/>
                </a:solidFill>
              </a:rPr>
              <a:t>viết</a:t>
            </a:r>
            <a:r>
              <a:rPr lang="en-US" sz="2400" spc="-120" dirty="0">
                <a:solidFill>
                  <a:srgbClr val="FF0000"/>
                </a:solidFill>
              </a:rPr>
              <a:t> 2.</a:t>
            </a:r>
          </a:p>
        </p:txBody>
      </p:sp>
      <p:sp>
        <p:nvSpPr>
          <p:cNvPr id="55" name="PHẠM DUYÊN 33 - 9Slide.vn">
            <a:extLst>
              <a:ext uri="{FF2B5EF4-FFF2-40B4-BE49-F238E27FC236}">
                <a16:creationId xmlns:a16="http://schemas.microsoft.com/office/drawing/2014/main" id="{D832B730-D034-3D6D-4063-6188414107DF}"/>
              </a:ext>
            </a:extLst>
          </p:cNvPr>
          <p:cNvSpPr txBox="1"/>
          <p:nvPr/>
        </p:nvSpPr>
        <p:spPr>
          <a:xfrm>
            <a:off x="6976628" y="4630761"/>
            <a:ext cx="4148572" cy="461665"/>
          </a:xfrm>
          <a:prstGeom prst="rect">
            <a:avLst/>
          </a:prstGeom>
          <a:noFill/>
        </p:spPr>
        <p:txBody>
          <a:bodyPr wrap="none" rtlCol="0">
            <a:spAutoFit/>
          </a:bodyPr>
          <a:lstStyle>
            <a:defPPr>
              <a:defRPr lang="en-US"/>
            </a:defPPr>
            <a:lvl1pPr>
              <a:defRPr sz="4400" spc="-60"/>
            </a:lvl1pPr>
          </a:lstStyle>
          <a:p>
            <a:r>
              <a:rPr lang="en-US" sz="2400" spc="-120" dirty="0"/>
              <a:t>2 </a:t>
            </a:r>
            <a:r>
              <a:rPr lang="en-US" sz="2400" spc="-120" dirty="0" err="1"/>
              <a:t>nhân</a:t>
            </a:r>
            <a:r>
              <a:rPr lang="en-US" sz="2400" spc="-120" dirty="0"/>
              <a:t> 3 </a:t>
            </a:r>
            <a:r>
              <a:rPr lang="en-US" sz="2400" spc="-120" dirty="0" err="1"/>
              <a:t>bằng</a:t>
            </a:r>
            <a:r>
              <a:rPr lang="en-US" sz="2400" spc="-120" dirty="0"/>
              <a:t> 6; 6 </a:t>
            </a:r>
            <a:r>
              <a:rPr lang="en-US" sz="2400" spc="-120" dirty="0" err="1"/>
              <a:t>trừ</a:t>
            </a:r>
            <a:r>
              <a:rPr lang="en-US" sz="2400" spc="-120" dirty="0"/>
              <a:t> 6 </a:t>
            </a:r>
            <a:r>
              <a:rPr lang="en-US" sz="2400" spc="-120" dirty="0" err="1"/>
              <a:t>bằng</a:t>
            </a:r>
            <a:r>
              <a:rPr lang="en-US" sz="2400" spc="-120" dirty="0"/>
              <a:t> 0.</a:t>
            </a:r>
          </a:p>
        </p:txBody>
      </p:sp>
      <p:sp>
        <p:nvSpPr>
          <p:cNvPr id="56" name="PHẠM DUYÊN 34 - 9Slide.vn">
            <a:extLst>
              <a:ext uri="{FF2B5EF4-FFF2-40B4-BE49-F238E27FC236}">
                <a16:creationId xmlns:a16="http://schemas.microsoft.com/office/drawing/2014/main" id="{E96B41A4-B29B-AECE-6547-F23530D461E7}"/>
              </a:ext>
            </a:extLst>
          </p:cNvPr>
          <p:cNvSpPr/>
          <p:nvPr/>
        </p:nvSpPr>
        <p:spPr>
          <a:xfrm>
            <a:off x="6732344" y="5490076"/>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PHẠM DUYÊN 35 - 9Slide.vn">
            <a:extLst>
              <a:ext uri="{FF2B5EF4-FFF2-40B4-BE49-F238E27FC236}">
                <a16:creationId xmlns:a16="http://schemas.microsoft.com/office/drawing/2014/main" id="{649CA692-B4C6-9D6B-8FB4-91821C7A3B19}"/>
              </a:ext>
            </a:extLst>
          </p:cNvPr>
          <p:cNvSpPr txBox="1"/>
          <p:nvPr/>
        </p:nvSpPr>
        <p:spPr>
          <a:xfrm>
            <a:off x="6976628" y="5317669"/>
            <a:ext cx="346120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5; 5 chia 3 </a:t>
            </a:r>
            <a:r>
              <a:rPr lang="en-US" sz="2400" spc="-120" dirty="0" err="1"/>
              <a:t>được</a:t>
            </a:r>
            <a:r>
              <a:rPr lang="en-US" sz="2400" spc="-120" dirty="0"/>
              <a:t> 1, </a:t>
            </a:r>
            <a:r>
              <a:rPr lang="en-US" sz="2400" spc="-120" dirty="0" err="1">
                <a:solidFill>
                  <a:srgbClr val="FF0000"/>
                </a:solidFill>
              </a:rPr>
              <a:t>viết</a:t>
            </a:r>
            <a:r>
              <a:rPr lang="en-US" sz="2400" spc="-120" dirty="0">
                <a:solidFill>
                  <a:srgbClr val="FF0000"/>
                </a:solidFill>
              </a:rPr>
              <a:t> 1.</a:t>
            </a:r>
          </a:p>
        </p:txBody>
      </p:sp>
      <p:sp>
        <p:nvSpPr>
          <p:cNvPr id="58" name="PHẠM DUYÊN 36 - 9Slide.vn">
            <a:extLst>
              <a:ext uri="{FF2B5EF4-FFF2-40B4-BE49-F238E27FC236}">
                <a16:creationId xmlns:a16="http://schemas.microsoft.com/office/drawing/2014/main" id="{AFE6EC61-8E6F-C9D0-C934-CC4853D304BF}"/>
              </a:ext>
            </a:extLst>
          </p:cNvPr>
          <p:cNvSpPr txBox="1"/>
          <p:nvPr/>
        </p:nvSpPr>
        <p:spPr>
          <a:xfrm>
            <a:off x="6976628" y="5786735"/>
            <a:ext cx="4041171"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5 </a:t>
            </a:r>
            <a:r>
              <a:rPr lang="en-US" sz="2400" spc="-120" dirty="0" err="1"/>
              <a:t>trừ</a:t>
            </a:r>
            <a:r>
              <a:rPr lang="en-US" sz="2400" spc="-120" dirty="0"/>
              <a:t> 3 </a:t>
            </a:r>
            <a:r>
              <a:rPr lang="en-US" sz="2400" spc="-120" dirty="0" err="1"/>
              <a:t>bằng</a:t>
            </a:r>
            <a:r>
              <a:rPr lang="en-US" sz="2400" spc="-120" dirty="0"/>
              <a:t> 2.</a:t>
            </a:r>
          </a:p>
        </p:txBody>
      </p:sp>
    </p:spTree>
    <p:extLst>
      <p:ext uri="{BB962C8B-B14F-4D97-AF65-F5344CB8AC3E}">
        <p14:creationId xmlns:p14="http://schemas.microsoft.com/office/powerpoint/2010/main" val="18379930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4" grpId="0"/>
      <p:bldP spid="11" grpId="0"/>
      <p:bldP spid="22" grpId="0"/>
      <p:bldP spid="26" grpId="0"/>
      <p:bldP spid="28" grpId="0"/>
      <p:bldP spid="29" grpId="0"/>
      <p:bldP spid="30" grpId="0"/>
      <p:bldP spid="34" grpId="0"/>
      <p:bldP spid="9" grpId="0"/>
      <p:bldP spid="38" grpId="0"/>
      <p:bldP spid="39" grpId="0"/>
      <p:bldP spid="42" grpId="0"/>
      <p:bldP spid="43" grpId="0"/>
      <p:bldP spid="44" grpId="0"/>
      <p:bldP spid="45" grpId="0"/>
      <p:bldP spid="46" grpId="0"/>
      <p:bldP spid="47" grpId="0"/>
      <p:bldP spid="48" grpId="0" animBg="1"/>
      <p:bldP spid="49" grpId="0"/>
      <p:bldP spid="50" grpId="0"/>
      <p:bldP spid="53" grpId="0" animBg="1"/>
      <p:bldP spid="54" grpId="0"/>
      <p:bldP spid="55" grpId="0"/>
      <p:bldP spid="56" grpId="0" animBg="1"/>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8331" y="882073"/>
            <a:ext cx="4453331" cy="733186"/>
            <a:chOff x="3868331" y="882073"/>
            <a:chExt cx="4453331" cy="733186"/>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 4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7" name="PHẠM DUYÊN 4 - 9Slide.vn">
            <a:extLst>
              <a:ext uri="{FF2B5EF4-FFF2-40B4-BE49-F238E27FC236}">
                <a16:creationId xmlns:a16="http://schemas.microsoft.com/office/drawing/2014/main" id="{1B74595E-5B3B-92B4-5667-6DE0D0C9D60A}"/>
              </a:ext>
            </a:extLst>
          </p:cNvPr>
          <p:cNvSpPr txBox="1"/>
          <p:nvPr/>
        </p:nvSpPr>
        <p:spPr>
          <a:xfrm>
            <a:off x="3322022"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8" name="PHẠM DUYÊN 5 - 9Slide.vn">
            <a:extLst>
              <a:ext uri="{FF2B5EF4-FFF2-40B4-BE49-F238E27FC236}">
                <a16:creationId xmlns:a16="http://schemas.microsoft.com/office/drawing/2014/main" id="{D6035949-DC5F-33F9-CF17-4414F9EE5C2B}"/>
              </a:ext>
            </a:extLst>
          </p:cNvPr>
          <p:cNvCxnSpPr>
            <a:cxnSpLocks/>
          </p:cNvCxnSpPr>
          <p:nvPr/>
        </p:nvCxnSpPr>
        <p:spPr>
          <a:xfrm>
            <a:off x="3193387" y="24633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0" name="PHẠM DUYÊN 6 - 9Slide.vn">
            <a:extLst>
              <a:ext uri="{FF2B5EF4-FFF2-40B4-BE49-F238E27FC236}">
                <a16:creationId xmlns:a16="http://schemas.microsoft.com/office/drawing/2014/main" id="{5C8244BC-C875-027B-13A0-7BC5F60FED2A}"/>
              </a:ext>
            </a:extLst>
          </p:cNvPr>
          <p:cNvCxnSpPr>
            <a:cxnSpLocks/>
          </p:cNvCxnSpPr>
          <p:nvPr/>
        </p:nvCxnSpPr>
        <p:spPr>
          <a:xfrm>
            <a:off x="3204122" y="29328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3" name="PHẠM DUYÊN 7 - 9Slide.vn">
            <a:extLst>
              <a:ext uri="{FF2B5EF4-FFF2-40B4-BE49-F238E27FC236}">
                <a16:creationId xmlns:a16="http://schemas.microsoft.com/office/drawing/2014/main" id="{25929B9A-6957-9743-66E2-237C675A60DF}"/>
              </a:ext>
            </a:extLst>
          </p:cNvPr>
          <p:cNvSpPr txBox="1"/>
          <p:nvPr/>
        </p:nvSpPr>
        <p:spPr>
          <a:xfrm>
            <a:off x="3350167" y="2294103"/>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4" name="PHẠM DUYÊN 8 - 9Slide.vn">
            <a:extLst>
              <a:ext uri="{FF2B5EF4-FFF2-40B4-BE49-F238E27FC236}">
                <a16:creationId xmlns:a16="http://schemas.microsoft.com/office/drawing/2014/main" id="{69558543-E183-931E-7BFE-A1412B77EF7E}"/>
              </a:ext>
            </a:extLst>
          </p:cNvPr>
          <p:cNvSpPr txBox="1"/>
          <p:nvPr/>
        </p:nvSpPr>
        <p:spPr>
          <a:xfrm>
            <a:off x="2094338"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16" name="PHẠM DUYÊN 9 - 9Slide.vn">
            <a:extLst>
              <a:ext uri="{FF2B5EF4-FFF2-40B4-BE49-F238E27FC236}">
                <a16:creationId xmlns:a16="http://schemas.microsoft.com/office/drawing/2014/main" id="{14EADA47-B7A8-942A-95AA-FC2B3E80BAEB}"/>
              </a:ext>
            </a:extLst>
          </p:cNvPr>
          <p:cNvSpPr txBox="1"/>
          <p:nvPr/>
        </p:nvSpPr>
        <p:spPr>
          <a:xfrm>
            <a:off x="2436076"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7" name="PHẠM DUYÊN 10 - 9Slide.vn">
            <a:extLst>
              <a:ext uri="{FF2B5EF4-FFF2-40B4-BE49-F238E27FC236}">
                <a16:creationId xmlns:a16="http://schemas.microsoft.com/office/drawing/2014/main" id="{A03A8B02-982C-445A-3C0C-2D5ACC37636B}"/>
              </a:ext>
            </a:extLst>
          </p:cNvPr>
          <p:cNvSpPr txBox="1"/>
          <p:nvPr/>
        </p:nvSpPr>
        <p:spPr>
          <a:xfrm>
            <a:off x="2777815"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18" name="PHẠM DUYÊN 11 - 9Slide.vn">
            <a:extLst>
              <a:ext uri="{FF2B5EF4-FFF2-40B4-BE49-F238E27FC236}">
                <a16:creationId xmlns:a16="http://schemas.microsoft.com/office/drawing/2014/main" id="{DFE74AE1-C376-DF27-4412-D438D84A251E}"/>
              </a:ext>
            </a:extLst>
          </p:cNvPr>
          <p:cNvSpPr txBox="1"/>
          <p:nvPr/>
        </p:nvSpPr>
        <p:spPr>
          <a:xfrm>
            <a:off x="1752600"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grpSp>
        <p:nvGrpSpPr>
          <p:cNvPr id="5" name="Group 4"/>
          <p:cNvGrpSpPr/>
          <p:nvPr/>
        </p:nvGrpSpPr>
        <p:grpSpPr>
          <a:xfrm>
            <a:off x="3806890" y="5334000"/>
            <a:ext cx="4578220" cy="708660"/>
            <a:chOff x="3806890" y="5334000"/>
            <a:chExt cx="4578220" cy="708660"/>
          </a:xfrm>
        </p:grpSpPr>
        <p:sp>
          <p:nvSpPr>
            <p:cNvPr id="19" name="PHẠM DUYÊN 12 - 9Slide.vn">
              <a:extLst>
                <a:ext uri="{FF2B5EF4-FFF2-40B4-BE49-F238E27FC236}">
                  <a16:creationId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PHẠM DUYÊN 13 - 9Slide.vn">
                  <a:extLst>
                    <a:ext uri="{FF2B5EF4-FFF2-40B4-BE49-F238E27FC236}">
                      <a16:creationId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mj-lt"/>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mj-lt"/>
                          <a:ea typeface="Cambria Math" panose="02040503050406030204" pitchFamily="18" charset="0"/>
                          <a:cs typeface="Arial" panose="020B0604020202020204" pitchFamily="34" charset="0"/>
                        </a:rPr>
                        <m:t>:</m:t>
                      </m:r>
                    </m:oMath>
                  </a14:m>
                  <a:r>
                    <a:rPr lang="en-US" sz="3200" b="1">
                      <a:solidFill>
                        <a:srgbClr val="AE4B24"/>
                      </a:solidFill>
                      <a:latin typeface="+mj-lt"/>
                      <a:ea typeface="Cambria" panose="02040503050406030204" pitchFamily="18" charset="0"/>
                      <a:cs typeface="Arial" panose="020B0604020202020204" pitchFamily="34" charset="0"/>
                    </a:rPr>
                    <a:t> 4 =  </a:t>
                  </a:r>
                  <a:r>
                    <a:rPr lang="en-US" sz="3200" b="1">
                      <a:solidFill>
                        <a:srgbClr val="0070C0"/>
                      </a:solidFill>
                      <a:latin typeface="+mj-lt"/>
                      <a:ea typeface="Cambria" panose="02040503050406030204" pitchFamily="18" charset="0"/>
                      <a:cs typeface="Arial" panose="020B0604020202020204" pitchFamily="34" charset="0"/>
                    </a:rPr>
                    <a:t>562 (dư 1)</a:t>
                  </a:r>
                </a:p>
              </p:txBody>
            </p:sp>
          </mc:Choice>
          <mc:Fallback>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t="-13542" b="-33333"/>
                  </a:stretch>
                </a:blipFill>
              </p:spPr>
              <p:txBody>
                <a:bodyPr/>
                <a:lstStyle/>
                <a:p>
                  <a:r>
                    <a:rPr lang="en-US">
                      <a:noFill/>
                    </a:rPr>
                    <a:t> </a:t>
                  </a:r>
                </a:p>
              </p:txBody>
            </p:sp>
          </mc:Fallback>
        </mc:AlternateContent>
      </p:grpSp>
      <p:sp>
        <p:nvSpPr>
          <p:cNvPr id="21" name="PHẠM DUYÊN 14 - 9Slide.vn">
            <a:extLst>
              <a:ext uri="{FF2B5EF4-FFF2-40B4-BE49-F238E27FC236}">
                <a16:creationId xmlns:a16="http://schemas.microsoft.com/office/drawing/2014/main" id="{524FD0CB-DBC3-2775-2C96-E0ED3968ECFD}"/>
              </a:ext>
            </a:extLst>
          </p:cNvPr>
          <p:cNvSpPr txBox="1"/>
          <p:nvPr/>
        </p:nvSpPr>
        <p:spPr>
          <a:xfrm>
            <a:off x="3660720"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3" name="PHẠM DUYÊN 15 - 9Slide.vn">
            <a:extLst>
              <a:ext uri="{FF2B5EF4-FFF2-40B4-BE49-F238E27FC236}">
                <a16:creationId xmlns:a16="http://schemas.microsoft.com/office/drawing/2014/main" id="{9D035A68-7B27-B25F-C2FE-73A554C17830}"/>
              </a:ext>
            </a:extLst>
          </p:cNvPr>
          <p:cNvSpPr txBox="1"/>
          <p:nvPr/>
        </p:nvSpPr>
        <p:spPr>
          <a:xfrm>
            <a:off x="209433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27" name="PHẠM DUYÊN 16 - 9Slide.vn">
            <a:extLst>
              <a:ext uri="{FF2B5EF4-FFF2-40B4-BE49-F238E27FC236}">
                <a16:creationId xmlns:a16="http://schemas.microsoft.com/office/drawing/2014/main" id="{801D9121-3650-A0CC-E22A-253D00E827C9}"/>
              </a:ext>
            </a:extLst>
          </p:cNvPr>
          <p:cNvSpPr txBox="1"/>
          <p:nvPr/>
        </p:nvSpPr>
        <p:spPr>
          <a:xfrm>
            <a:off x="3999418"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31" name="PHẠM DUYÊN 17 - 9Slide.vn">
            <a:extLst>
              <a:ext uri="{FF2B5EF4-FFF2-40B4-BE49-F238E27FC236}">
                <a16:creationId xmlns:a16="http://schemas.microsoft.com/office/drawing/2014/main" id="{C2C56202-175D-2E12-F797-815F825BE707}"/>
              </a:ext>
            </a:extLst>
          </p:cNvPr>
          <p:cNvSpPr txBox="1"/>
          <p:nvPr/>
        </p:nvSpPr>
        <p:spPr>
          <a:xfrm>
            <a:off x="243387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32" name="PHẠM DUYÊN 18 - 9Slide.vn">
            <a:extLst>
              <a:ext uri="{FF2B5EF4-FFF2-40B4-BE49-F238E27FC236}">
                <a16:creationId xmlns:a16="http://schemas.microsoft.com/office/drawing/2014/main" id="{3A0A1C46-818C-AF8A-10BC-9B5BE5516F1D}"/>
              </a:ext>
            </a:extLst>
          </p:cNvPr>
          <p:cNvSpPr txBox="1"/>
          <p:nvPr/>
        </p:nvSpPr>
        <p:spPr>
          <a:xfrm>
            <a:off x="2433878" y="34831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33" name="PHẠM DUYÊN 19 - 9Slide.vn">
            <a:extLst>
              <a:ext uri="{FF2B5EF4-FFF2-40B4-BE49-F238E27FC236}">
                <a16:creationId xmlns:a16="http://schemas.microsoft.com/office/drawing/2014/main" id="{0D712F6F-4AA1-50B6-9CBE-F1A6EFE004E3}"/>
              </a:ext>
            </a:extLst>
          </p:cNvPr>
          <p:cNvSpPr txBox="1"/>
          <p:nvPr/>
        </p:nvSpPr>
        <p:spPr>
          <a:xfrm>
            <a:off x="2777815" y="3483114"/>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35" name="PHẠM DUYÊN 20 - 9Slide.vn">
            <a:extLst>
              <a:ext uri="{FF2B5EF4-FFF2-40B4-BE49-F238E27FC236}">
                <a16:creationId xmlns:a16="http://schemas.microsoft.com/office/drawing/2014/main" id="{2B802B23-C9FE-DF1D-CD73-BE31292BA7AB}"/>
              </a:ext>
            </a:extLst>
          </p:cNvPr>
          <p:cNvSpPr txBox="1"/>
          <p:nvPr/>
        </p:nvSpPr>
        <p:spPr>
          <a:xfrm>
            <a:off x="2777815" y="40927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0" name="PHẠM DUYÊN 21 - 9Slide.vn">
            <a:extLst>
              <a:ext uri="{FF2B5EF4-FFF2-40B4-BE49-F238E27FC236}">
                <a16:creationId xmlns:a16="http://schemas.microsoft.com/office/drawing/2014/main" id="{ACAC2666-B93E-F574-AFE0-622E0CB0338C}"/>
              </a:ext>
            </a:extLst>
          </p:cNvPr>
          <p:cNvSpPr/>
          <p:nvPr/>
        </p:nvSpPr>
        <p:spPr>
          <a:xfrm>
            <a:off x="5791200" y="2077407"/>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PHẠM DUYÊN 22 - 9Slide.vn">
            <a:extLst>
              <a:ext uri="{FF2B5EF4-FFF2-40B4-BE49-F238E27FC236}">
                <a16:creationId xmlns:a16="http://schemas.microsoft.com/office/drawing/2014/main" id="{6AE31221-2884-D95D-B838-4D6881C5071A}"/>
              </a:ext>
            </a:extLst>
          </p:cNvPr>
          <p:cNvSpPr txBox="1"/>
          <p:nvPr/>
        </p:nvSpPr>
        <p:spPr>
          <a:xfrm>
            <a:off x="6035484" y="1905000"/>
            <a:ext cx="3283271" cy="461665"/>
          </a:xfrm>
          <a:prstGeom prst="rect">
            <a:avLst/>
          </a:prstGeom>
          <a:noFill/>
        </p:spPr>
        <p:txBody>
          <a:bodyPr wrap="none" rtlCol="0">
            <a:spAutoFit/>
          </a:bodyPr>
          <a:lstStyle>
            <a:defPPr>
              <a:defRPr lang="en-US"/>
            </a:defPPr>
            <a:lvl1pPr>
              <a:defRPr sz="4400" spc="-60"/>
            </a:lvl1pPr>
          </a:lstStyle>
          <a:p>
            <a:r>
              <a:rPr lang="en-US" sz="2400" spc="-40" dirty="0"/>
              <a:t>22 chia 4 </a:t>
            </a:r>
            <a:r>
              <a:rPr lang="en-US" sz="2400" spc="-40" dirty="0" err="1"/>
              <a:t>được</a:t>
            </a:r>
            <a:r>
              <a:rPr lang="en-US" sz="2400" spc="-40" dirty="0"/>
              <a:t> 5, </a:t>
            </a:r>
            <a:r>
              <a:rPr lang="en-US" sz="2400" spc="-40" dirty="0" err="1">
                <a:solidFill>
                  <a:srgbClr val="FF0000"/>
                </a:solidFill>
              </a:rPr>
              <a:t>viết</a:t>
            </a:r>
            <a:r>
              <a:rPr lang="en-US" sz="2400" spc="-40" dirty="0">
                <a:solidFill>
                  <a:srgbClr val="FF0000"/>
                </a:solidFill>
              </a:rPr>
              <a:t> 5.</a:t>
            </a:r>
          </a:p>
        </p:txBody>
      </p:sp>
      <p:sp>
        <p:nvSpPr>
          <p:cNvPr id="51" name="PHẠM DUYÊN 23 - 9Slide.vn">
            <a:extLst>
              <a:ext uri="{FF2B5EF4-FFF2-40B4-BE49-F238E27FC236}">
                <a16:creationId xmlns:a16="http://schemas.microsoft.com/office/drawing/2014/main" id="{6404D86B-F4CE-E4DF-7EE6-DA184B9DE5EC}"/>
              </a:ext>
            </a:extLst>
          </p:cNvPr>
          <p:cNvSpPr txBox="1"/>
          <p:nvPr/>
        </p:nvSpPr>
        <p:spPr>
          <a:xfrm>
            <a:off x="6035484" y="2328821"/>
            <a:ext cx="4987263" cy="461665"/>
          </a:xfrm>
          <a:prstGeom prst="rect">
            <a:avLst/>
          </a:prstGeom>
          <a:noFill/>
        </p:spPr>
        <p:txBody>
          <a:bodyPr wrap="none" rtlCol="0">
            <a:spAutoFit/>
          </a:bodyPr>
          <a:lstStyle>
            <a:defPPr>
              <a:defRPr lang="en-US"/>
            </a:defPPr>
            <a:lvl1pPr>
              <a:defRPr sz="4400" spc="-60"/>
            </a:lvl1pPr>
          </a:lstStyle>
          <a:p>
            <a:r>
              <a:rPr lang="en-US" sz="2400" spc="-40" dirty="0"/>
              <a:t>5 </a:t>
            </a:r>
            <a:r>
              <a:rPr lang="en-US" sz="2400" spc="-40" dirty="0" err="1"/>
              <a:t>nhân</a:t>
            </a:r>
            <a:r>
              <a:rPr lang="en-US" sz="2400" spc="-40" dirty="0"/>
              <a:t> 4 </a:t>
            </a:r>
            <a:r>
              <a:rPr lang="en-US" sz="2400" spc="-40" dirty="0" err="1"/>
              <a:t>bằng</a:t>
            </a:r>
            <a:r>
              <a:rPr lang="en-US" sz="2400" spc="-40" dirty="0"/>
              <a:t> 20; 22 </a:t>
            </a:r>
            <a:r>
              <a:rPr lang="en-US" sz="2400" spc="-40" dirty="0" err="1"/>
              <a:t>trừ</a:t>
            </a:r>
            <a:r>
              <a:rPr lang="en-US" sz="2400" spc="-40" dirty="0"/>
              <a:t> 20 </a:t>
            </a:r>
            <a:r>
              <a:rPr lang="en-US" sz="2400" spc="-40" dirty="0" err="1"/>
              <a:t>bằng</a:t>
            </a:r>
            <a:r>
              <a:rPr lang="en-US" sz="2400" spc="-40" dirty="0"/>
              <a:t> 2.</a:t>
            </a:r>
          </a:p>
        </p:txBody>
      </p:sp>
      <p:sp>
        <p:nvSpPr>
          <p:cNvPr id="52" name="PHẠM DUYÊN 24 - 9Slide.vn">
            <a:extLst>
              <a:ext uri="{FF2B5EF4-FFF2-40B4-BE49-F238E27FC236}">
                <a16:creationId xmlns:a16="http://schemas.microsoft.com/office/drawing/2014/main" id="{6FCFA1D6-EAC6-FCD8-0585-C33D678F93E2}"/>
              </a:ext>
            </a:extLst>
          </p:cNvPr>
          <p:cNvSpPr/>
          <p:nvPr/>
        </p:nvSpPr>
        <p:spPr>
          <a:xfrm>
            <a:off x="5791200" y="3210758"/>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PHẠM DUYÊN 25 - 9Slide.vn">
            <a:extLst>
              <a:ext uri="{FF2B5EF4-FFF2-40B4-BE49-F238E27FC236}">
                <a16:creationId xmlns:a16="http://schemas.microsoft.com/office/drawing/2014/main" id="{C57E80B2-DAF2-CF5C-DB4C-DB9AACF318BB}"/>
              </a:ext>
            </a:extLst>
          </p:cNvPr>
          <p:cNvSpPr txBox="1"/>
          <p:nvPr/>
        </p:nvSpPr>
        <p:spPr>
          <a:xfrm>
            <a:off x="6035484" y="3038351"/>
            <a:ext cx="5275803" cy="461665"/>
          </a:xfrm>
          <a:prstGeom prst="rect">
            <a:avLst/>
          </a:prstGeom>
          <a:noFill/>
        </p:spPr>
        <p:txBody>
          <a:bodyPr wrap="none" rtlCol="0">
            <a:spAutoFit/>
          </a:bodyPr>
          <a:lstStyle>
            <a:defPPr>
              <a:defRPr lang="en-US"/>
            </a:defPPr>
            <a:lvl1pPr>
              <a:defRPr sz="4400" spc="-60"/>
            </a:lvl1pPr>
          </a:lstStyle>
          <a:p>
            <a:r>
              <a:rPr lang="en-US" sz="2400" spc="-40" dirty="0" err="1"/>
              <a:t>Hạ</a:t>
            </a:r>
            <a:r>
              <a:rPr lang="en-US" sz="2400" spc="-40" dirty="0"/>
              <a:t> 4; </a:t>
            </a:r>
            <a:r>
              <a:rPr lang="en-US" sz="2400" spc="-40" dirty="0" err="1"/>
              <a:t>được</a:t>
            </a:r>
            <a:r>
              <a:rPr lang="en-US" sz="2400" spc="-40" dirty="0"/>
              <a:t> 24; 24 chia 4 </a:t>
            </a:r>
            <a:r>
              <a:rPr lang="en-US" sz="2400" spc="-40" dirty="0" err="1"/>
              <a:t>được</a:t>
            </a:r>
            <a:r>
              <a:rPr lang="en-US" sz="2400" spc="-40" dirty="0"/>
              <a:t> 6, </a:t>
            </a:r>
            <a:r>
              <a:rPr lang="en-US" sz="2400" spc="-40" dirty="0" err="1">
                <a:solidFill>
                  <a:srgbClr val="FF0000"/>
                </a:solidFill>
              </a:rPr>
              <a:t>viết</a:t>
            </a:r>
            <a:r>
              <a:rPr lang="en-US" sz="2400" spc="-40" dirty="0">
                <a:solidFill>
                  <a:srgbClr val="FF0000"/>
                </a:solidFill>
              </a:rPr>
              <a:t> 6.</a:t>
            </a:r>
          </a:p>
        </p:txBody>
      </p:sp>
      <p:sp>
        <p:nvSpPr>
          <p:cNvPr id="60" name="PHẠM DUYÊN 26 - 9Slide.vn">
            <a:extLst>
              <a:ext uri="{FF2B5EF4-FFF2-40B4-BE49-F238E27FC236}">
                <a16:creationId xmlns:a16="http://schemas.microsoft.com/office/drawing/2014/main" id="{207A47AC-6B27-0545-0A41-CAD8F7DBE9E2}"/>
              </a:ext>
            </a:extLst>
          </p:cNvPr>
          <p:cNvSpPr txBox="1"/>
          <p:nvPr/>
        </p:nvSpPr>
        <p:spPr>
          <a:xfrm>
            <a:off x="6035484" y="3484795"/>
            <a:ext cx="4968027" cy="461665"/>
          </a:xfrm>
          <a:prstGeom prst="rect">
            <a:avLst/>
          </a:prstGeom>
          <a:noFill/>
        </p:spPr>
        <p:txBody>
          <a:bodyPr wrap="none" rtlCol="0">
            <a:spAutoFit/>
          </a:bodyPr>
          <a:lstStyle>
            <a:defPPr>
              <a:defRPr lang="en-US"/>
            </a:defPPr>
            <a:lvl1pPr>
              <a:defRPr sz="4400" spc="-60"/>
            </a:lvl1pPr>
          </a:lstStyle>
          <a:p>
            <a:r>
              <a:rPr lang="en-US" sz="2400" spc="-40" dirty="0"/>
              <a:t>6 </a:t>
            </a:r>
            <a:r>
              <a:rPr lang="en-US" sz="2400" spc="-40" dirty="0" err="1"/>
              <a:t>nhân</a:t>
            </a:r>
            <a:r>
              <a:rPr lang="en-US" sz="2400" spc="-40" dirty="0"/>
              <a:t> 4 </a:t>
            </a:r>
            <a:r>
              <a:rPr lang="en-US" sz="2400" spc="-40" dirty="0" err="1"/>
              <a:t>bằng</a:t>
            </a:r>
            <a:r>
              <a:rPr lang="en-US" sz="2400" spc="-40" dirty="0"/>
              <a:t> 24; 24 </a:t>
            </a:r>
            <a:r>
              <a:rPr lang="en-US" sz="2400" spc="-40" dirty="0" err="1"/>
              <a:t>trừ</a:t>
            </a:r>
            <a:r>
              <a:rPr lang="en-US" sz="2400" spc="-40" dirty="0"/>
              <a:t> 24 </a:t>
            </a:r>
            <a:r>
              <a:rPr lang="en-US" sz="2400" spc="-40" dirty="0" err="1"/>
              <a:t>bằng</a:t>
            </a:r>
            <a:r>
              <a:rPr lang="en-US" sz="2400" spc="-40" dirty="0"/>
              <a:t> 0.</a:t>
            </a:r>
          </a:p>
        </p:txBody>
      </p:sp>
      <p:sp>
        <p:nvSpPr>
          <p:cNvPr id="61" name="PHẠM DUYÊN 27 - 9Slide.vn">
            <a:extLst>
              <a:ext uri="{FF2B5EF4-FFF2-40B4-BE49-F238E27FC236}">
                <a16:creationId xmlns:a16="http://schemas.microsoft.com/office/drawing/2014/main" id="{98D7ECEA-5069-8278-E111-4D5292F7A232}"/>
              </a:ext>
            </a:extLst>
          </p:cNvPr>
          <p:cNvSpPr/>
          <p:nvPr/>
        </p:nvSpPr>
        <p:spPr>
          <a:xfrm>
            <a:off x="5791200" y="4344110"/>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PHẠM DUYÊN 28 - 9Slide.vn">
            <a:extLst>
              <a:ext uri="{FF2B5EF4-FFF2-40B4-BE49-F238E27FC236}">
                <a16:creationId xmlns:a16="http://schemas.microsoft.com/office/drawing/2014/main" id="{897B7F8E-57EF-0A84-39EA-B357D69C88BF}"/>
              </a:ext>
            </a:extLst>
          </p:cNvPr>
          <p:cNvSpPr txBox="1"/>
          <p:nvPr/>
        </p:nvSpPr>
        <p:spPr>
          <a:xfrm>
            <a:off x="6035484" y="4171703"/>
            <a:ext cx="359425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9; 9 chia 4 </a:t>
            </a:r>
            <a:r>
              <a:rPr lang="en-US" sz="2400" spc="-120" dirty="0" err="1"/>
              <a:t>được</a:t>
            </a:r>
            <a:r>
              <a:rPr lang="en-US" sz="2400" spc="-120" dirty="0"/>
              <a:t> 2, </a:t>
            </a:r>
            <a:r>
              <a:rPr lang="en-US" sz="2400" spc="-120" dirty="0" err="1">
                <a:solidFill>
                  <a:srgbClr val="FF0000"/>
                </a:solidFill>
              </a:rPr>
              <a:t>viết</a:t>
            </a:r>
            <a:r>
              <a:rPr lang="en-US" sz="2400" spc="-120" dirty="0">
                <a:solidFill>
                  <a:srgbClr val="FF0000"/>
                </a:solidFill>
              </a:rPr>
              <a:t> 2.</a:t>
            </a:r>
          </a:p>
        </p:txBody>
      </p:sp>
      <p:sp>
        <p:nvSpPr>
          <p:cNvPr id="63" name="PHẠM DUYÊN 29 - 9Slide.vn">
            <a:extLst>
              <a:ext uri="{FF2B5EF4-FFF2-40B4-BE49-F238E27FC236}">
                <a16:creationId xmlns:a16="http://schemas.microsoft.com/office/drawing/2014/main" id="{E69CB31B-0D8B-B243-2DBC-A34640501618}"/>
              </a:ext>
            </a:extLst>
          </p:cNvPr>
          <p:cNvSpPr txBox="1"/>
          <p:nvPr/>
        </p:nvSpPr>
        <p:spPr>
          <a:xfrm>
            <a:off x="6035484" y="4640769"/>
            <a:ext cx="4403128" cy="461665"/>
          </a:xfrm>
          <a:prstGeom prst="rect">
            <a:avLst/>
          </a:prstGeom>
          <a:noFill/>
        </p:spPr>
        <p:txBody>
          <a:bodyPr wrap="none" rtlCol="0">
            <a:spAutoFit/>
          </a:bodyPr>
          <a:lstStyle>
            <a:defPPr>
              <a:defRPr lang="en-US"/>
            </a:defPPr>
            <a:lvl1pPr>
              <a:defRPr sz="4400" spc="-60"/>
            </a:lvl1pPr>
          </a:lstStyle>
          <a:p>
            <a:r>
              <a:rPr lang="en-US" sz="2400" spc="-40" dirty="0"/>
              <a:t>2 </a:t>
            </a:r>
            <a:r>
              <a:rPr lang="en-US" sz="2400" spc="-40" dirty="0" err="1"/>
              <a:t>nhân</a:t>
            </a:r>
            <a:r>
              <a:rPr lang="en-US" sz="2400" spc="-40" dirty="0"/>
              <a:t> 4 </a:t>
            </a:r>
            <a:r>
              <a:rPr lang="en-US" sz="2400" spc="-40" dirty="0" err="1"/>
              <a:t>bằng</a:t>
            </a:r>
            <a:r>
              <a:rPr lang="en-US" sz="2400" spc="-40" dirty="0"/>
              <a:t> 8; 9 </a:t>
            </a:r>
            <a:r>
              <a:rPr lang="en-US" sz="2400" spc="-40" dirty="0" err="1"/>
              <a:t>trừ</a:t>
            </a:r>
            <a:r>
              <a:rPr lang="en-US" sz="2400" spc="-40" dirty="0"/>
              <a:t> 8 </a:t>
            </a:r>
            <a:r>
              <a:rPr lang="en-US" sz="2400" spc="-40" dirty="0" err="1"/>
              <a:t>bằng</a:t>
            </a:r>
            <a:r>
              <a:rPr lang="en-US" sz="2400" spc="-40" dirty="0"/>
              <a:t> 1.</a:t>
            </a:r>
          </a:p>
        </p:txBody>
      </p:sp>
    </p:spTree>
    <p:extLst>
      <p:ext uri="{BB962C8B-B14F-4D97-AF65-F5344CB8AC3E}">
        <p14:creationId xmlns:p14="http://schemas.microsoft.com/office/powerpoint/2010/main" val="2747344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xEl>
                                              <p:pRg st="0" end="0"/>
                                            </p:txEl>
                                          </p:spTgt>
                                        </p:tgtEl>
                                        <p:attrNameLst>
                                          <p:attrName>style.visibility</p:attrName>
                                        </p:attrNameLst>
                                      </p:cBhvr>
                                      <p:to>
                                        <p:strVal val="visible"/>
                                      </p:to>
                                    </p:set>
                                    <p:animEffect transition="in" filter="fade">
                                      <p:cBhvr>
                                        <p:cTn id="69" dur="500"/>
                                        <p:tgtEl>
                                          <p:spTgt spid="5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17" grpId="0"/>
      <p:bldP spid="18" grpId="0"/>
      <p:bldP spid="21" grpId="0"/>
      <p:bldP spid="23" grpId="0"/>
      <p:bldP spid="27" grpId="0"/>
      <p:bldP spid="31" grpId="0"/>
      <p:bldP spid="32" grpId="0"/>
      <p:bldP spid="33" grpId="0"/>
      <p:bldP spid="35" grpId="0"/>
      <p:bldP spid="40" grpId="0" animBg="1"/>
      <p:bldP spid="41" grpId="0"/>
      <p:bldP spid="51" grpId="0"/>
      <p:bldP spid="52" grpId="0" animBg="1"/>
      <p:bldP spid="60" grpId="0"/>
      <p:bldP spid="61" grpId="0" animBg="1"/>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6 - 9Slide.vn">
            <a:extLst>
              <a:ext uri="{FF2B5EF4-FFF2-40B4-BE49-F238E27FC236}">
                <a16:creationId xmlns:a16="http://schemas.microsoft.com/office/drawing/2014/main" id="{B9F40242-E70E-32A0-C334-27F4E914A3EC}"/>
              </a:ext>
            </a:extLst>
          </p:cNvPr>
          <p:cNvSpPr txBox="1"/>
          <p:nvPr/>
        </p:nvSpPr>
        <p:spPr>
          <a:xfrm>
            <a:off x="3775500"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cxnSp>
        <p:nvCxnSpPr>
          <p:cNvPr id="6" name="PHẠM DUYÊN 7 - 9Slide.vn">
            <a:extLst>
              <a:ext uri="{FF2B5EF4-FFF2-40B4-BE49-F238E27FC236}">
                <a16:creationId xmlns:a16="http://schemas.microsoft.com/office/drawing/2014/main" id="{DD326DAA-64C1-16F9-7D7F-C4205AFAF1A4}"/>
              </a:ext>
            </a:extLst>
          </p:cNvPr>
          <p:cNvCxnSpPr>
            <a:cxnSpLocks/>
          </p:cNvCxnSpPr>
          <p:nvPr/>
        </p:nvCxnSpPr>
        <p:spPr>
          <a:xfrm>
            <a:off x="3646865" y="9312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a16="http://schemas.microsoft.com/office/drawing/2014/main" id="{836C87C7-B7AB-18FD-857B-AC5F5C0608F8}"/>
              </a:ext>
            </a:extLst>
          </p:cNvPr>
          <p:cNvSpPr txBox="1"/>
          <p:nvPr/>
        </p:nvSpPr>
        <p:spPr>
          <a:xfrm>
            <a:off x="2206078"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cxnSp>
        <p:nvCxnSpPr>
          <p:cNvPr id="15" name="PHẠM DUYÊN 9 - 9Slide.vn">
            <a:extLst>
              <a:ext uri="{FF2B5EF4-FFF2-40B4-BE49-F238E27FC236}">
                <a16:creationId xmlns:a16="http://schemas.microsoft.com/office/drawing/2014/main" id="{4A8E73A6-987C-85D7-8BF5-5B51217ABECC}"/>
              </a:ext>
            </a:extLst>
          </p:cNvPr>
          <p:cNvCxnSpPr>
            <a:cxnSpLocks/>
          </p:cNvCxnSpPr>
          <p:nvPr/>
        </p:nvCxnSpPr>
        <p:spPr>
          <a:xfrm>
            <a:off x="3657600" y="14007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a16="http://schemas.microsoft.com/office/drawing/2014/main" id="{D01635EF-1BE5-A8FA-1D00-3B4933F64F5E}"/>
              </a:ext>
            </a:extLst>
          </p:cNvPr>
          <p:cNvSpPr txBox="1"/>
          <p:nvPr/>
        </p:nvSpPr>
        <p:spPr>
          <a:xfrm>
            <a:off x="3803645" y="762000"/>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6" name="PHẠM DUYÊN 11 - 9Slide.vn">
            <a:extLst>
              <a:ext uri="{FF2B5EF4-FFF2-40B4-BE49-F238E27FC236}">
                <a16:creationId xmlns:a16="http://schemas.microsoft.com/office/drawing/2014/main" id="{863B3F8B-4B68-125C-4F8A-D27CBFECE586}"/>
              </a:ext>
            </a:extLst>
          </p:cNvPr>
          <p:cNvSpPr txBox="1"/>
          <p:nvPr/>
        </p:nvSpPr>
        <p:spPr>
          <a:xfrm>
            <a:off x="2547816"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8" name="PHẠM DUYÊN 12 - 9Slide.vn">
            <a:extLst>
              <a:ext uri="{FF2B5EF4-FFF2-40B4-BE49-F238E27FC236}">
                <a16:creationId xmlns:a16="http://schemas.microsoft.com/office/drawing/2014/main" id="{C81E9B38-3D64-CFFA-A8BA-ABEE0446D161}"/>
              </a:ext>
            </a:extLst>
          </p:cNvPr>
          <p:cNvSpPr txBox="1"/>
          <p:nvPr/>
        </p:nvSpPr>
        <p:spPr>
          <a:xfrm>
            <a:off x="2889554"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29" name="PHẠM DUYÊN 13 - 9Slide.vn">
            <a:extLst>
              <a:ext uri="{FF2B5EF4-FFF2-40B4-BE49-F238E27FC236}">
                <a16:creationId xmlns:a16="http://schemas.microsoft.com/office/drawing/2014/main" id="{DC7AF356-CC5E-96C5-18D7-86FF7F46081B}"/>
              </a:ext>
            </a:extLst>
          </p:cNvPr>
          <p:cNvSpPr txBox="1"/>
          <p:nvPr/>
        </p:nvSpPr>
        <p:spPr>
          <a:xfrm>
            <a:off x="2547816"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30" name="PHẠM DUYÊN 14 - 9Slide.vn">
            <a:extLst>
              <a:ext uri="{FF2B5EF4-FFF2-40B4-BE49-F238E27FC236}">
                <a16:creationId xmlns:a16="http://schemas.microsoft.com/office/drawing/2014/main" id="{3388CE4C-6560-8041-867F-9E3CEC0CB429}"/>
              </a:ext>
            </a:extLst>
          </p:cNvPr>
          <p:cNvSpPr txBox="1"/>
          <p:nvPr/>
        </p:nvSpPr>
        <p:spPr>
          <a:xfrm>
            <a:off x="3231293"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34" name="PHẠM DUYÊN 15 - 9Slide.vn">
            <a:extLst>
              <a:ext uri="{FF2B5EF4-FFF2-40B4-BE49-F238E27FC236}">
                <a16:creationId xmlns:a16="http://schemas.microsoft.com/office/drawing/2014/main" id="{82B74811-B875-E3F6-F82B-53BC5706F5E5}"/>
              </a:ext>
            </a:extLst>
          </p:cNvPr>
          <p:cNvSpPr txBox="1"/>
          <p:nvPr/>
        </p:nvSpPr>
        <p:spPr>
          <a:xfrm>
            <a:off x="2206078"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9</a:t>
            </a:r>
          </a:p>
        </p:txBody>
      </p:sp>
      <p:grpSp>
        <p:nvGrpSpPr>
          <p:cNvPr id="8" name="Group 7"/>
          <p:cNvGrpSpPr/>
          <p:nvPr/>
        </p:nvGrpSpPr>
        <p:grpSpPr>
          <a:xfrm>
            <a:off x="1159182" y="4106697"/>
            <a:ext cx="4812410" cy="708660"/>
            <a:chOff x="1159182" y="5334000"/>
            <a:chExt cx="4812410" cy="708660"/>
          </a:xfrm>
        </p:grpSpPr>
        <p:sp>
          <p:nvSpPr>
            <p:cNvPr id="36" name="PHẠM DUYÊN 18 - 9Slide.vn">
              <a:extLst>
                <a:ext uri="{FF2B5EF4-FFF2-40B4-BE49-F238E27FC236}">
                  <a16:creationId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lumMod val="75000"/>
                    <a:lumOff val="25000"/>
                  </a:prst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7" name="PHẠM DUYÊN 19 - 9Slide.vn">
                  <a:extLst>
                    <a:ext uri="{FF2B5EF4-FFF2-40B4-BE49-F238E27FC236}">
                      <a16:creationId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mj-lt"/>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mj-lt"/>
                          <a:ea typeface="Cambria Math" panose="02040503050406030204" pitchFamily="18" charset="0"/>
                          <a:cs typeface="Arial" panose="020B0604020202020204" pitchFamily="34" charset="0"/>
                        </a:rPr>
                        <m:t>:</m:t>
                      </m:r>
                    </m:oMath>
                  </a14:m>
                  <a:r>
                    <a:rPr lang="en-US" sz="3000" b="1">
                      <a:solidFill>
                        <a:srgbClr val="AE4B24"/>
                      </a:solidFill>
                      <a:latin typeface="+mj-lt"/>
                      <a:ea typeface="Cambria" panose="02040503050406030204" pitchFamily="18" charset="0"/>
                      <a:cs typeface="Arial" panose="020B0604020202020204" pitchFamily="34" charset="0"/>
                    </a:rPr>
                    <a:t> 3 =  </a:t>
                  </a:r>
                  <a:r>
                    <a:rPr lang="en-US" sz="3000" b="1">
                      <a:solidFill>
                        <a:srgbClr val="0070C0"/>
                      </a:solidFill>
                      <a:latin typeface="+mj-lt"/>
                      <a:ea typeface="Cambria" panose="02040503050406030204" pitchFamily="18" charset="0"/>
                      <a:cs typeface="Arial" panose="020B0604020202020204" pitchFamily="34" charset="0"/>
                    </a:rPr>
                    <a:t>3 121 (dư 2)</a:t>
                  </a:r>
                </a:p>
              </p:txBody>
            </p:sp>
          </mc:Choice>
          <mc:Fallback>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2"/>
                  <a:stretch>
                    <a:fillRect t="-14286" b="-32967"/>
                  </a:stretch>
                </a:blipFill>
              </p:spPr>
              <p:txBody>
                <a:bodyPr/>
                <a:lstStyle/>
                <a:p>
                  <a:r>
                    <a:rPr lang="en-US">
                      <a:noFill/>
                    </a:rPr>
                    <a:t> </a:t>
                  </a:r>
                </a:p>
              </p:txBody>
            </p:sp>
          </mc:Fallback>
        </mc:AlternateContent>
      </p:grpSp>
      <p:sp>
        <p:nvSpPr>
          <p:cNvPr id="38" name="PHẠM DUYÊN 20 - 9Slide.vn">
            <a:extLst>
              <a:ext uri="{FF2B5EF4-FFF2-40B4-BE49-F238E27FC236}">
                <a16:creationId xmlns:a16="http://schemas.microsoft.com/office/drawing/2014/main" id="{593BF0C7-E8C4-0A15-00B4-56610433BEED}"/>
              </a:ext>
            </a:extLst>
          </p:cNvPr>
          <p:cNvSpPr txBox="1"/>
          <p:nvPr/>
        </p:nvSpPr>
        <p:spPr>
          <a:xfrm>
            <a:off x="4114198"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39" name="PHẠM DUYÊN 21 - 9Slide.vn">
            <a:extLst>
              <a:ext uri="{FF2B5EF4-FFF2-40B4-BE49-F238E27FC236}">
                <a16:creationId xmlns:a16="http://schemas.microsoft.com/office/drawing/2014/main" id="{71CAA7FA-C9FE-892C-C621-213025F1EAA6}"/>
              </a:ext>
            </a:extLst>
          </p:cNvPr>
          <p:cNvSpPr txBox="1"/>
          <p:nvPr/>
        </p:nvSpPr>
        <p:spPr>
          <a:xfrm>
            <a:off x="254781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2" name="PHẠM DUYÊN 22 - 9Slide.vn">
            <a:extLst>
              <a:ext uri="{FF2B5EF4-FFF2-40B4-BE49-F238E27FC236}">
                <a16:creationId xmlns:a16="http://schemas.microsoft.com/office/drawing/2014/main" id="{206588D1-8849-12F4-2BBE-596EC3AE66CF}"/>
              </a:ext>
            </a:extLst>
          </p:cNvPr>
          <p:cNvSpPr txBox="1"/>
          <p:nvPr/>
        </p:nvSpPr>
        <p:spPr>
          <a:xfrm>
            <a:off x="4452896"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2</a:t>
            </a:r>
          </a:p>
        </p:txBody>
      </p:sp>
      <p:sp>
        <p:nvSpPr>
          <p:cNvPr id="43" name="PHẠM DUYÊN 23 - 9Slide.vn">
            <a:extLst>
              <a:ext uri="{FF2B5EF4-FFF2-40B4-BE49-F238E27FC236}">
                <a16:creationId xmlns:a16="http://schemas.microsoft.com/office/drawing/2014/main" id="{A788FAFF-4FCB-4E5A-944A-38A07A75611E}"/>
              </a:ext>
            </a:extLst>
          </p:cNvPr>
          <p:cNvSpPr txBox="1"/>
          <p:nvPr/>
        </p:nvSpPr>
        <p:spPr>
          <a:xfrm>
            <a:off x="288735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44" name="PHẠM DUYÊN 24 - 9Slide.vn">
            <a:extLst>
              <a:ext uri="{FF2B5EF4-FFF2-40B4-BE49-F238E27FC236}">
                <a16:creationId xmlns:a16="http://schemas.microsoft.com/office/drawing/2014/main" id="{248329B8-3A4F-F367-7051-F7FAD3FBF819}"/>
              </a:ext>
            </a:extLst>
          </p:cNvPr>
          <p:cNvSpPr txBox="1"/>
          <p:nvPr/>
        </p:nvSpPr>
        <p:spPr>
          <a:xfrm>
            <a:off x="2887356" y="2572323"/>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5" name="PHẠM DUYÊN 25 - 9Slide.vn">
            <a:extLst>
              <a:ext uri="{FF2B5EF4-FFF2-40B4-BE49-F238E27FC236}">
                <a16:creationId xmlns:a16="http://schemas.microsoft.com/office/drawing/2014/main" id="{ADA8DA85-FEFA-25F3-C0A1-28A9909DE2AA}"/>
              </a:ext>
            </a:extLst>
          </p:cNvPr>
          <p:cNvSpPr txBox="1"/>
          <p:nvPr/>
        </p:nvSpPr>
        <p:spPr>
          <a:xfrm>
            <a:off x="3231293" y="25723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46" name="PHẠM DUYÊN 26 - 9Slide.vn">
            <a:extLst>
              <a:ext uri="{FF2B5EF4-FFF2-40B4-BE49-F238E27FC236}">
                <a16:creationId xmlns:a16="http://schemas.microsoft.com/office/drawing/2014/main" id="{F588E15F-5409-6B6A-A315-CBBBE2A01A88}"/>
              </a:ext>
            </a:extLst>
          </p:cNvPr>
          <p:cNvSpPr txBox="1"/>
          <p:nvPr/>
        </p:nvSpPr>
        <p:spPr>
          <a:xfrm>
            <a:off x="3231293" y="31294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47" name="PHẠM DUYÊN 27 - 9Slide.vn">
            <a:extLst>
              <a:ext uri="{FF2B5EF4-FFF2-40B4-BE49-F238E27FC236}">
                <a16:creationId xmlns:a16="http://schemas.microsoft.com/office/drawing/2014/main" id="{70D7AA27-0AC4-8DDA-13B9-98B9F6EFCF8F}"/>
              </a:ext>
            </a:extLst>
          </p:cNvPr>
          <p:cNvSpPr txBox="1"/>
          <p:nvPr/>
        </p:nvSpPr>
        <p:spPr>
          <a:xfrm>
            <a:off x="4791593"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40" name="PHẠM DUYÊN 4 - 9Slide.vn">
            <a:extLst>
              <a:ext uri="{FF2B5EF4-FFF2-40B4-BE49-F238E27FC236}">
                <a16:creationId xmlns:a16="http://schemas.microsoft.com/office/drawing/2014/main" id="{1B74595E-5B3B-92B4-5667-6DE0D0C9D60A}"/>
              </a:ext>
            </a:extLst>
          </p:cNvPr>
          <p:cNvSpPr txBox="1"/>
          <p:nvPr/>
        </p:nvSpPr>
        <p:spPr>
          <a:xfrm>
            <a:off x="9126195"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41" name="PHẠM DUYÊN 5 - 9Slide.vn">
            <a:extLst>
              <a:ext uri="{FF2B5EF4-FFF2-40B4-BE49-F238E27FC236}">
                <a16:creationId xmlns:a16="http://schemas.microsoft.com/office/drawing/2014/main" id="{D6035949-DC5F-33F9-CF17-4414F9EE5C2B}"/>
              </a:ext>
            </a:extLst>
          </p:cNvPr>
          <p:cNvCxnSpPr>
            <a:cxnSpLocks/>
          </p:cNvCxnSpPr>
          <p:nvPr/>
        </p:nvCxnSpPr>
        <p:spPr>
          <a:xfrm>
            <a:off x="8997560" y="8550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51" name="PHẠM DUYÊN 6 - 9Slide.vn">
            <a:extLst>
              <a:ext uri="{FF2B5EF4-FFF2-40B4-BE49-F238E27FC236}">
                <a16:creationId xmlns:a16="http://schemas.microsoft.com/office/drawing/2014/main" id="{5C8244BC-C875-027B-13A0-7BC5F60FED2A}"/>
              </a:ext>
            </a:extLst>
          </p:cNvPr>
          <p:cNvCxnSpPr>
            <a:cxnSpLocks/>
          </p:cNvCxnSpPr>
          <p:nvPr/>
        </p:nvCxnSpPr>
        <p:spPr>
          <a:xfrm>
            <a:off x="9008295" y="13245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2" name="PHẠM DUYÊN 7 - 9Slide.vn">
            <a:extLst>
              <a:ext uri="{FF2B5EF4-FFF2-40B4-BE49-F238E27FC236}">
                <a16:creationId xmlns:a16="http://schemas.microsoft.com/office/drawing/2014/main" id="{25929B9A-6957-9743-66E2-237C675A60DF}"/>
              </a:ext>
            </a:extLst>
          </p:cNvPr>
          <p:cNvSpPr txBox="1"/>
          <p:nvPr/>
        </p:nvSpPr>
        <p:spPr>
          <a:xfrm>
            <a:off x="9154340" y="685800"/>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59" name="PHẠM DUYÊN 8 - 9Slide.vn">
            <a:extLst>
              <a:ext uri="{FF2B5EF4-FFF2-40B4-BE49-F238E27FC236}">
                <a16:creationId xmlns:a16="http://schemas.microsoft.com/office/drawing/2014/main" id="{69558543-E183-931E-7BFE-A1412B77EF7E}"/>
              </a:ext>
            </a:extLst>
          </p:cNvPr>
          <p:cNvSpPr txBox="1"/>
          <p:nvPr/>
        </p:nvSpPr>
        <p:spPr>
          <a:xfrm>
            <a:off x="7898511"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0" name="PHẠM DUYÊN 9 - 9Slide.vn">
            <a:extLst>
              <a:ext uri="{FF2B5EF4-FFF2-40B4-BE49-F238E27FC236}">
                <a16:creationId xmlns:a16="http://schemas.microsoft.com/office/drawing/2014/main" id="{14EADA47-B7A8-942A-95AA-FC2B3E80BAEB}"/>
              </a:ext>
            </a:extLst>
          </p:cNvPr>
          <p:cNvSpPr txBox="1"/>
          <p:nvPr/>
        </p:nvSpPr>
        <p:spPr>
          <a:xfrm>
            <a:off x="8240249"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61" name="PHẠM DUYÊN 10 - 9Slide.vn">
            <a:extLst>
              <a:ext uri="{FF2B5EF4-FFF2-40B4-BE49-F238E27FC236}">
                <a16:creationId xmlns:a16="http://schemas.microsoft.com/office/drawing/2014/main" id="{A03A8B02-982C-445A-3C0C-2D5ACC37636B}"/>
              </a:ext>
            </a:extLst>
          </p:cNvPr>
          <p:cNvSpPr txBox="1"/>
          <p:nvPr/>
        </p:nvSpPr>
        <p:spPr>
          <a:xfrm>
            <a:off x="8581988"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62" name="PHẠM DUYÊN 11 - 9Slide.vn">
            <a:extLst>
              <a:ext uri="{FF2B5EF4-FFF2-40B4-BE49-F238E27FC236}">
                <a16:creationId xmlns:a16="http://schemas.microsoft.com/office/drawing/2014/main" id="{DFE74AE1-C376-DF27-4412-D438D84A251E}"/>
              </a:ext>
            </a:extLst>
          </p:cNvPr>
          <p:cNvSpPr txBox="1"/>
          <p:nvPr/>
        </p:nvSpPr>
        <p:spPr>
          <a:xfrm>
            <a:off x="7556773"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3" name="PHẠM DUYÊN 14 - 9Slide.vn">
            <a:extLst>
              <a:ext uri="{FF2B5EF4-FFF2-40B4-BE49-F238E27FC236}">
                <a16:creationId xmlns:a16="http://schemas.microsoft.com/office/drawing/2014/main" id="{524FD0CB-DBC3-2775-2C96-E0ED3968ECFD}"/>
              </a:ext>
            </a:extLst>
          </p:cNvPr>
          <p:cNvSpPr txBox="1"/>
          <p:nvPr/>
        </p:nvSpPr>
        <p:spPr>
          <a:xfrm>
            <a:off x="9464893"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64" name="PHẠM DUYÊN 15 - 9Slide.vn">
            <a:extLst>
              <a:ext uri="{FF2B5EF4-FFF2-40B4-BE49-F238E27FC236}">
                <a16:creationId xmlns:a16="http://schemas.microsoft.com/office/drawing/2014/main" id="{9D035A68-7B27-B25F-C2FE-73A554C17830}"/>
              </a:ext>
            </a:extLst>
          </p:cNvPr>
          <p:cNvSpPr txBox="1"/>
          <p:nvPr/>
        </p:nvSpPr>
        <p:spPr>
          <a:xfrm>
            <a:off x="789851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5" name="PHẠM DUYÊN 16 - 9Slide.vn">
            <a:extLst>
              <a:ext uri="{FF2B5EF4-FFF2-40B4-BE49-F238E27FC236}">
                <a16:creationId xmlns:a16="http://schemas.microsoft.com/office/drawing/2014/main" id="{801D9121-3650-A0CC-E22A-253D00E827C9}"/>
              </a:ext>
            </a:extLst>
          </p:cNvPr>
          <p:cNvSpPr txBox="1"/>
          <p:nvPr/>
        </p:nvSpPr>
        <p:spPr>
          <a:xfrm>
            <a:off x="9803591"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6" name="PHẠM DUYÊN 17 - 9Slide.vn">
            <a:extLst>
              <a:ext uri="{FF2B5EF4-FFF2-40B4-BE49-F238E27FC236}">
                <a16:creationId xmlns:a16="http://schemas.microsoft.com/office/drawing/2014/main" id="{C2C56202-175D-2E12-F797-815F825BE707}"/>
              </a:ext>
            </a:extLst>
          </p:cNvPr>
          <p:cNvSpPr txBox="1"/>
          <p:nvPr/>
        </p:nvSpPr>
        <p:spPr>
          <a:xfrm>
            <a:off x="823805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67" name="PHẠM DUYÊN 18 - 9Slide.vn">
            <a:extLst>
              <a:ext uri="{FF2B5EF4-FFF2-40B4-BE49-F238E27FC236}">
                <a16:creationId xmlns:a16="http://schemas.microsoft.com/office/drawing/2014/main" id="{3A0A1C46-818C-AF8A-10BC-9B5BE5516F1D}"/>
              </a:ext>
            </a:extLst>
          </p:cNvPr>
          <p:cNvSpPr txBox="1"/>
          <p:nvPr/>
        </p:nvSpPr>
        <p:spPr>
          <a:xfrm>
            <a:off x="8238051" y="18748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68" name="PHẠM DUYÊN 19 - 9Slide.vn">
            <a:extLst>
              <a:ext uri="{FF2B5EF4-FFF2-40B4-BE49-F238E27FC236}">
                <a16:creationId xmlns:a16="http://schemas.microsoft.com/office/drawing/2014/main" id="{0D712F6F-4AA1-50B6-9CBE-F1A6EFE004E3}"/>
              </a:ext>
            </a:extLst>
          </p:cNvPr>
          <p:cNvSpPr txBox="1"/>
          <p:nvPr/>
        </p:nvSpPr>
        <p:spPr>
          <a:xfrm>
            <a:off x="8581988" y="1874811"/>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69" name="PHẠM DUYÊN 20 - 9Slide.vn">
            <a:extLst>
              <a:ext uri="{FF2B5EF4-FFF2-40B4-BE49-F238E27FC236}">
                <a16:creationId xmlns:a16="http://schemas.microsoft.com/office/drawing/2014/main" id="{2B802B23-C9FE-DF1D-CD73-BE31292BA7AB}"/>
              </a:ext>
            </a:extLst>
          </p:cNvPr>
          <p:cNvSpPr txBox="1"/>
          <p:nvPr/>
        </p:nvSpPr>
        <p:spPr>
          <a:xfrm>
            <a:off x="8581988" y="24844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grpSp>
        <p:nvGrpSpPr>
          <p:cNvPr id="70" name="Group 69"/>
          <p:cNvGrpSpPr/>
          <p:nvPr/>
        </p:nvGrpSpPr>
        <p:grpSpPr>
          <a:xfrm>
            <a:off x="6578420" y="4044755"/>
            <a:ext cx="4578220" cy="708660"/>
            <a:chOff x="3806890" y="5334000"/>
            <a:chExt cx="4578220" cy="708660"/>
          </a:xfrm>
        </p:grpSpPr>
        <p:sp>
          <p:nvSpPr>
            <p:cNvPr id="71" name="PHẠM DUYÊN 12 - 9Slide.vn">
              <a:extLst>
                <a:ext uri="{FF2B5EF4-FFF2-40B4-BE49-F238E27FC236}">
                  <a16:creationId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2" name="PHẠM DUYÊN 13 - 9Slide.vn">
                  <a:extLst>
                    <a:ext uri="{FF2B5EF4-FFF2-40B4-BE49-F238E27FC236}">
                      <a16:creationId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mj-lt"/>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mj-lt"/>
                          <a:ea typeface="Cambria Math" panose="02040503050406030204" pitchFamily="18" charset="0"/>
                          <a:cs typeface="Arial" panose="020B0604020202020204" pitchFamily="34" charset="0"/>
                        </a:rPr>
                        <m:t>:</m:t>
                      </m:r>
                    </m:oMath>
                  </a14:m>
                  <a:r>
                    <a:rPr lang="en-US" sz="3200" b="1">
                      <a:solidFill>
                        <a:srgbClr val="AE4B24"/>
                      </a:solidFill>
                      <a:latin typeface="+mj-lt"/>
                      <a:ea typeface="Cambria" panose="02040503050406030204" pitchFamily="18" charset="0"/>
                      <a:cs typeface="Arial" panose="020B0604020202020204" pitchFamily="34" charset="0"/>
                    </a:rPr>
                    <a:t> 4 =  </a:t>
                  </a:r>
                  <a:r>
                    <a:rPr lang="en-US" sz="3200" b="1">
                      <a:solidFill>
                        <a:srgbClr val="0070C0"/>
                      </a:solidFill>
                      <a:latin typeface="+mj-lt"/>
                      <a:ea typeface="Cambria" panose="02040503050406030204" pitchFamily="18" charset="0"/>
                      <a:cs typeface="Arial" panose="020B0604020202020204" pitchFamily="34" charset="0"/>
                    </a:rPr>
                    <a:t>562 (dư 1)</a:t>
                  </a:r>
                </a:p>
              </p:txBody>
            </p:sp>
          </mc:Choice>
          <mc:Fallback>
            <p:sp>
              <p:nvSpPr>
                <p:cNvPr id="72"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3"/>
                  <a:stretch>
                    <a:fillRect t="-13542" b="-33333"/>
                  </a:stretch>
                </a:blipFill>
              </p:spPr>
              <p:txBody>
                <a:bodyPr/>
                <a:lstStyle/>
                <a:p>
                  <a:r>
                    <a:rPr lang="en-US">
                      <a:noFill/>
                    </a:rPr>
                    <a:t> </a:t>
                  </a:r>
                </a:p>
              </p:txBody>
            </p:sp>
          </mc:Fallback>
        </mc:AlternateContent>
      </p:grpSp>
      <p:sp>
        <p:nvSpPr>
          <p:cNvPr id="73" name="Horizontal Scroll 72"/>
          <p:cNvSpPr/>
          <p:nvPr/>
        </p:nvSpPr>
        <p:spPr>
          <a:xfrm>
            <a:off x="3619131" y="5259553"/>
            <a:ext cx="5407637" cy="8045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dư</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nhỏ</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hơn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chia</a:t>
            </a: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679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2 - 9Slide.vn">
            <a:extLst>
              <a:ext uri="{FF2B5EF4-FFF2-40B4-BE49-F238E27FC236}">
                <a16:creationId xmlns:a16="http://schemas.microsoft.com/office/drawing/2014/main" id="{C7D3B8BC-634E-00C5-4976-0C5E1C1A5CB8}"/>
              </a:ext>
            </a:extLst>
          </p:cNvPr>
          <p:cNvSpPr txBox="1"/>
          <p:nvPr/>
        </p:nvSpPr>
        <p:spPr>
          <a:xfrm>
            <a:off x="1766509" y="2126754"/>
            <a:ext cx="7696200" cy="52322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1: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Đặt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endParaRPr lang="zh-CN" altLang="en-US"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7" name="PHẠM DUYÊN 3 - 9Slide.vn">
            <a:extLst>
              <a:ext uri="{FF2B5EF4-FFF2-40B4-BE49-F238E27FC236}">
                <a16:creationId xmlns:a16="http://schemas.microsoft.com/office/drawing/2014/main" id="{185ED843-3482-484B-0478-4620776C7CBB}"/>
              </a:ext>
            </a:extLst>
          </p:cNvPr>
          <p:cNvGrpSpPr>
            <a:grpSpLocks/>
          </p:cNvGrpSpPr>
          <p:nvPr/>
        </p:nvGrpSpPr>
        <p:grpSpPr bwMode="auto">
          <a:xfrm>
            <a:off x="1043170" y="2071076"/>
            <a:ext cx="556160" cy="556160"/>
            <a:chOff x="82987" y="82987"/>
            <a:chExt cx="597814" cy="597814"/>
          </a:xfrm>
          <a:effectLst>
            <a:outerShdw blurRad="254000" dist="63500" dir="2700000" algn="tl" rotWithShape="0">
              <a:prstClr val="black">
                <a:alpha val="30000"/>
              </a:prstClr>
            </a:outerShdw>
          </a:effectLst>
        </p:grpSpPr>
        <p:sp>
          <p:nvSpPr>
            <p:cNvPr id="8" name="39">
              <a:extLst>
                <a:ext uri="{FF2B5EF4-FFF2-40B4-BE49-F238E27FC236}">
                  <a16:creationId xmlns:a16="http://schemas.microsoft.com/office/drawing/2014/main" id="{382CE666-B653-D640-BAF3-45095B2887E2}"/>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9" name="Picture 9">
              <a:extLst>
                <a:ext uri="{FF2B5EF4-FFF2-40B4-BE49-F238E27FC236}">
                  <a16:creationId xmlns:a16="http://schemas.microsoft.com/office/drawing/2014/main" id="{EEE34130-7B8A-648A-37A9-5D73BEDB5D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PHẠM DUYÊN 4 - 9Slide.vn">
            <a:extLst>
              <a:ext uri="{FF2B5EF4-FFF2-40B4-BE49-F238E27FC236}">
                <a16:creationId xmlns:a16="http://schemas.microsoft.com/office/drawing/2014/main" id="{97D57052-AB7A-B136-DFD2-ACBEA03FD971}"/>
              </a:ext>
            </a:extLst>
          </p:cNvPr>
          <p:cNvSpPr txBox="1"/>
          <p:nvPr/>
        </p:nvSpPr>
        <p:spPr>
          <a:xfrm>
            <a:off x="1733852" y="3070812"/>
            <a:ext cx="8934148" cy="156966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2: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từ</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trái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sang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phải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p>
          <a:p>
            <a:pPr algn="just"/>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Ở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mỗi</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thực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hiện</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lần</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các</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phép</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chia, </a:t>
            </a:r>
            <a:r>
              <a:rPr lang="en-US" altLang="zh-CN" sz="3400" i="1"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nhân</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err="1"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trừ</a:t>
            </a:r>
            <a:r>
              <a:rPr lang="en-US" altLang="zh-CN" sz="3400" i="1" spc="-140" dirty="0" smtClean="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endParaRPr lang="zh-CN" altLang="en-US"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11" name="PHẠM DUYÊN 5 - 9Slide.vn">
            <a:extLst>
              <a:ext uri="{FF2B5EF4-FFF2-40B4-BE49-F238E27FC236}">
                <a16:creationId xmlns:a16="http://schemas.microsoft.com/office/drawing/2014/main" id="{7FB975E6-9F20-5998-FB66-BA8E3F477915}"/>
              </a:ext>
            </a:extLst>
          </p:cNvPr>
          <p:cNvGrpSpPr>
            <a:grpSpLocks/>
          </p:cNvGrpSpPr>
          <p:nvPr/>
        </p:nvGrpSpPr>
        <p:grpSpPr bwMode="auto">
          <a:xfrm>
            <a:off x="980010" y="2993893"/>
            <a:ext cx="556160" cy="556160"/>
            <a:chOff x="82987" y="82987"/>
            <a:chExt cx="597814" cy="597814"/>
          </a:xfrm>
          <a:effectLst>
            <a:outerShdw blurRad="254000" dist="63500" dir="2700000" algn="tl" rotWithShape="0">
              <a:prstClr val="black">
                <a:alpha val="30000"/>
              </a:prstClr>
            </a:outerShdw>
          </a:effectLst>
        </p:grpSpPr>
        <p:sp>
          <p:nvSpPr>
            <p:cNvPr id="12" name="39">
              <a:extLst>
                <a:ext uri="{FF2B5EF4-FFF2-40B4-BE49-F238E27FC236}">
                  <a16:creationId xmlns:a16="http://schemas.microsoft.com/office/drawing/2014/main" id="{8CD04B7F-018B-C635-8CE3-31A04332EC6E}"/>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13" name="Picture 9">
              <a:extLst>
                <a:ext uri="{FF2B5EF4-FFF2-40B4-BE49-F238E27FC236}">
                  <a16:creationId xmlns:a16="http://schemas.microsoft.com/office/drawing/2014/main" id="{93C4EE7D-8C98-88A3-D9EF-C96400CCBE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HẠM DUYÊN 8 - 9Slide.vn">
            <a:extLst>
              <a:ext uri="{FF2B5EF4-FFF2-40B4-BE49-F238E27FC236}">
                <a16:creationId xmlns:a16="http://schemas.microsoft.com/office/drawing/2014/main" id="{353D1FD7-D0C9-2F03-523B-A4D9DB429E06}"/>
              </a:ext>
            </a:extLst>
          </p:cNvPr>
          <p:cNvPicPr>
            <a:picLocks noChangeAspect="1"/>
          </p:cNvPicPr>
          <p:nvPr/>
        </p:nvPicPr>
        <p:blipFill>
          <a:blip r:embed="rId3">
            <a:duotone>
              <a:prstClr val="black"/>
              <a:srgbClr val="FF0000">
                <a:tint val="45000"/>
                <a:satMod val="400000"/>
              </a:srgbClr>
            </a:duotone>
          </a:blip>
          <a:srcRect/>
          <a:stretch>
            <a:fillRect/>
          </a:stretch>
        </p:blipFill>
        <p:spPr>
          <a:xfrm>
            <a:off x="3705970" y="773885"/>
            <a:ext cx="1020664" cy="486278"/>
          </a:xfrm>
          <a:prstGeom prst="rect">
            <a:avLst/>
          </a:prstGeom>
        </p:spPr>
      </p:pic>
      <p:pic>
        <p:nvPicPr>
          <p:cNvPr id="19" name="PHẠM DUYÊN 9 - 9Slide.vn">
            <a:extLst>
              <a:ext uri="{FF2B5EF4-FFF2-40B4-BE49-F238E27FC236}">
                <a16:creationId xmlns:a16="http://schemas.microsoft.com/office/drawing/2014/main" id="{A059D10E-930C-8567-5B27-143446BAD4E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7239000" y="773885"/>
            <a:ext cx="1020664" cy="486278"/>
          </a:xfrm>
          <a:prstGeom prst="rect">
            <a:avLst/>
          </a:prstGeom>
        </p:spPr>
      </p:pic>
      <p:sp>
        <p:nvSpPr>
          <p:cNvPr id="2" name="Rounded Rectangle 1"/>
          <p:cNvSpPr/>
          <p:nvPr/>
        </p:nvSpPr>
        <p:spPr>
          <a:xfrm>
            <a:off x="1536170" y="604052"/>
            <a:ext cx="9525000" cy="11003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rPr>
              <a:t>Muốn</a:t>
            </a:r>
            <a:r>
              <a:rPr lang="en-US" sz="2800" b="1" dirty="0" smtClean="0">
                <a:solidFill>
                  <a:srgbClr val="FF0000"/>
                </a:solidFill>
              </a:rPr>
              <a:t>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hiện</a:t>
            </a:r>
            <a:r>
              <a:rPr lang="en-US" sz="2800" b="1" dirty="0" smtClean="0">
                <a:solidFill>
                  <a:srgbClr val="FF0000"/>
                </a:solidFill>
              </a:rPr>
              <a:t> </a:t>
            </a:r>
            <a:r>
              <a:rPr lang="en-US" sz="2800" b="1" dirty="0" err="1" smtClean="0">
                <a:solidFill>
                  <a:srgbClr val="FF0000"/>
                </a:solidFill>
              </a:rPr>
              <a:t>phép</a:t>
            </a:r>
            <a:r>
              <a:rPr lang="en-US" sz="2800" b="1" dirty="0" smtClean="0">
                <a:solidFill>
                  <a:srgbClr val="FF0000"/>
                </a:solidFill>
              </a:rPr>
              <a:t> chia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bốn</a:t>
            </a:r>
            <a:r>
              <a:rPr lang="en-US" sz="2800" b="1" dirty="0" smtClean="0">
                <a:solidFill>
                  <a:srgbClr val="FF0000"/>
                </a:solidFill>
              </a:rPr>
              <a:t> </a:t>
            </a:r>
            <a:r>
              <a:rPr lang="en-US" sz="2800" b="1" dirty="0" err="1" smtClean="0">
                <a:solidFill>
                  <a:srgbClr val="FF0000"/>
                </a:solidFill>
              </a:rPr>
              <a:t>chữ</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cho</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a:t>
            </a:r>
            <a:r>
              <a:rPr lang="en-US" sz="2800" b="1" dirty="0" err="1" smtClean="0">
                <a:solidFill>
                  <a:srgbClr val="FF0000"/>
                </a:solidFill>
              </a:rPr>
              <a:t>có</a:t>
            </a:r>
            <a:r>
              <a:rPr lang="en-US" sz="2800" b="1" dirty="0" smtClean="0">
                <a:solidFill>
                  <a:srgbClr val="FF0000"/>
                </a:solidFill>
              </a:rPr>
              <a:t> </a:t>
            </a:r>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chữ</a:t>
            </a:r>
            <a:r>
              <a:rPr lang="en-US" sz="2800" b="1" dirty="0" smtClean="0">
                <a:solidFill>
                  <a:srgbClr val="FF0000"/>
                </a:solidFill>
              </a:rPr>
              <a:t> </a:t>
            </a:r>
            <a:r>
              <a:rPr lang="en-US" sz="2800" b="1" dirty="0" err="1" smtClean="0">
                <a:solidFill>
                  <a:srgbClr val="FF0000"/>
                </a:solidFill>
              </a:rPr>
              <a:t>số</a:t>
            </a:r>
            <a:r>
              <a:rPr lang="en-US" sz="2800" b="1" dirty="0" smtClean="0">
                <a:solidFill>
                  <a:srgbClr val="FF0000"/>
                </a:solidFill>
              </a:rPr>
              <a:t> ta </a:t>
            </a:r>
            <a:r>
              <a:rPr lang="en-US" sz="2800" b="1" dirty="0" err="1" smtClean="0">
                <a:solidFill>
                  <a:srgbClr val="FF0000"/>
                </a:solidFill>
              </a:rPr>
              <a:t>thực</a:t>
            </a:r>
            <a:r>
              <a:rPr lang="en-US" sz="2800" b="1" dirty="0" smtClean="0">
                <a:solidFill>
                  <a:srgbClr val="FF0000"/>
                </a:solidFill>
              </a:rPr>
              <a:t> </a:t>
            </a:r>
            <a:r>
              <a:rPr lang="en-US" sz="2800" b="1" dirty="0" err="1" smtClean="0">
                <a:solidFill>
                  <a:srgbClr val="FF0000"/>
                </a:solidFill>
              </a:rPr>
              <a:t>hiện</a:t>
            </a:r>
            <a:r>
              <a:rPr lang="en-US" sz="2800" b="1" dirty="0" smtClean="0">
                <a:solidFill>
                  <a:srgbClr val="FF0000"/>
                </a:solidFill>
              </a:rPr>
              <a:t> </a:t>
            </a:r>
            <a:r>
              <a:rPr lang="en-US" sz="2800" b="1" dirty="0" err="1" smtClean="0">
                <a:solidFill>
                  <a:srgbClr val="FF0000"/>
                </a:solidFill>
              </a:rPr>
              <a:t>theo</a:t>
            </a:r>
            <a:r>
              <a:rPr lang="en-US" sz="2800" b="1" dirty="0" smtClean="0">
                <a:solidFill>
                  <a:srgbClr val="FF0000"/>
                </a:solidFill>
              </a:rPr>
              <a:t> 2 </a:t>
            </a:r>
            <a:r>
              <a:rPr lang="en-US" sz="2800" b="1" dirty="0" err="1" smtClean="0">
                <a:solidFill>
                  <a:srgbClr val="FF0000"/>
                </a:solidFill>
              </a:rPr>
              <a:t>bước</a:t>
            </a:r>
            <a:r>
              <a:rPr lang="en-US" sz="2800" b="1" dirty="0" smtClean="0">
                <a:solidFill>
                  <a:srgbClr val="FF0000"/>
                </a:solidFill>
              </a:rPr>
              <a:t>:</a:t>
            </a:r>
            <a:endParaRPr lang="en-US" sz="2800" b="1" dirty="0">
              <a:solidFill>
                <a:srgbClr val="FF0000"/>
              </a:solidFill>
            </a:endParaRPr>
          </a:p>
        </p:txBody>
      </p:sp>
      <p:grpSp>
        <p:nvGrpSpPr>
          <p:cNvPr id="14" name="PHẠM DUYÊN 5 - 9Slide.vn">
            <a:extLst>
              <a:ext uri="{FF2B5EF4-FFF2-40B4-BE49-F238E27FC236}">
                <a16:creationId xmlns:a16="http://schemas.microsoft.com/office/drawing/2014/main" id="{7FB975E6-9F20-5998-FB66-BA8E3F477915}"/>
              </a:ext>
            </a:extLst>
          </p:cNvPr>
          <p:cNvGrpSpPr>
            <a:grpSpLocks/>
          </p:cNvGrpSpPr>
          <p:nvPr/>
        </p:nvGrpSpPr>
        <p:grpSpPr bwMode="auto">
          <a:xfrm>
            <a:off x="1043170" y="4953000"/>
            <a:ext cx="556160" cy="556160"/>
            <a:chOff x="82987" y="82987"/>
            <a:chExt cx="597814" cy="597814"/>
          </a:xfrm>
          <a:effectLst>
            <a:outerShdw blurRad="254000" dist="63500" dir="2700000" algn="tl" rotWithShape="0">
              <a:prstClr val="black">
                <a:alpha val="30000"/>
              </a:prstClr>
            </a:outerShdw>
          </a:effectLst>
        </p:grpSpPr>
        <p:sp>
          <p:nvSpPr>
            <p:cNvPr id="15" name="39">
              <a:extLst>
                <a:ext uri="{FF2B5EF4-FFF2-40B4-BE49-F238E27FC236}">
                  <a16:creationId xmlns:a16="http://schemas.microsoft.com/office/drawing/2014/main" id="{8CD04B7F-018B-C635-8CE3-31A04332EC6E}"/>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16" name="Picture 9">
              <a:extLst>
                <a:ext uri="{FF2B5EF4-FFF2-40B4-BE49-F238E27FC236}">
                  <a16:creationId xmlns:a16="http://schemas.microsoft.com/office/drawing/2014/main" id="{93C4EE7D-8C98-88A3-D9EF-C96400CCBE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Horizontal Scroll 19"/>
          <p:cNvSpPr/>
          <p:nvPr/>
        </p:nvSpPr>
        <p:spPr>
          <a:xfrm>
            <a:off x="3276600" y="4828576"/>
            <a:ext cx="5407637" cy="8045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dư</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nhỏ</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hơn</a:t>
            </a:r>
            <a:r>
              <a:rPr lang="en-US" sz="3200" b="1" dirty="0" smtClean="0">
                <a:solidFill>
                  <a:srgbClr val="002060"/>
                </a:solidFill>
                <a:latin typeface="Arial" panose="020B0604020202020204" pitchFamily="34" charset="0"/>
                <a:cs typeface="Arial" panose="020B0604020202020204" pitchFamily="34" charset="0"/>
              </a:rPr>
              <a:t> </a:t>
            </a:r>
            <a:r>
              <a:rPr lang="en-US" sz="3200" b="1" dirty="0" err="1" smtClean="0">
                <a:solidFill>
                  <a:srgbClr val="002060"/>
                </a:solidFill>
                <a:latin typeface="Arial" panose="020B0604020202020204" pitchFamily="34" charset="0"/>
                <a:cs typeface="Arial" panose="020B0604020202020204" pitchFamily="34" charset="0"/>
              </a:rPr>
              <a:t>số</a:t>
            </a:r>
            <a:r>
              <a:rPr lang="en-US" sz="3200" b="1" dirty="0" smtClean="0">
                <a:solidFill>
                  <a:srgbClr val="002060"/>
                </a:solidFill>
                <a:latin typeface="Arial" panose="020B0604020202020204" pitchFamily="34" charset="0"/>
                <a:cs typeface="Arial" panose="020B0604020202020204" pitchFamily="34" charset="0"/>
              </a:rPr>
              <a:t> chia</a:t>
            </a: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1718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1+#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9Slide.vn</Template>
  <TotalTime>2692</TotalTime>
  <Words>1057</Words>
  <Application>Microsoft Office PowerPoint</Application>
  <PresentationFormat>Widescreen</PresentationFormat>
  <Paragraphs>298</Paragraphs>
  <Slides>22</Slides>
  <Notes>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22</vt:i4>
      </vt:variant>
    </vt:vector>
  </HeadingPairs>
  <TitlesOfParts>
    <vt:vector size="48" baseType="lpstr">
      <vt:lpstr>Calibri</vt:lpstr>
      <vt:lpstr>#9Slide01 Noi dung ngan</vt:lpstr>
      <vt:lpstr>#9Slide03 Sofia Pro Soft Bold</vt:lpstr>
      <vt:lpstr>字魂105号-简雅黑</vt:lpstr>
      <vt:lpstr>Cambria Math</vt:lpstr>
      <vt:lpstr>Times New Roman</vt:lpstr>
      <vt:lpstr>#9Slide03 Talling</vt:lpstr>
      <vt:lpstr>inpin heiti</vt:lpstr>
      <vt:lpstr>UTM Showcard</vt:lpstr>
      <vt:lpstr>UTM Sharnay</vt:lpstr>
      <vt:lpstr>Arial-Rounded</vt:lpstr>
      <vt:lpstr>Arial</vt:lpstr>
      <vt:lpstr>Calibri Light</vt:lpstr>
      <vt:lpstr>等线</vt:lpstr>
      <vt:lpstr>UTM Deutsch Gothic</vt:lpstr>
      <vt:lpstr>字魂107号-萌趣欢乐体</vt:lpstr>
      <vt:lpstr>VL Amelia BT</vt:lpstr>
      <vt:lpstr>#9Slide03 Sofia Pro Soft</vt:lpstr>
      <vt:lpstr>Cambria</vt:lpstr>
      <vt:lpstr>Tahoma</vt:lpstr>
      <vt:lpstr>UVN Binh Duong</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DELL</cp:lastModifiedBy>
  <cp:revision>903</cp:revision>
  <dcterms:created xsi:type="dcterms:W3CDTF">2021-11-18T08:18:08Z</dcterms:created>
  <dcterms:modified xsi:type="dcterms:W3CDTF">2025-03-09T04:57:43Z</dcterms:modified>
  <cp:category>9Slide.vn</cp:category>
</cp:coreProperties>
</file>