
<file path=[Content_Types].xml><?xml version="1.0" encoding="utf-8"?>
<Types xmlns="http://schemas.openxmlformats.org/package/2006/content-types">
  <Default Extension="png" ContentType="image/png"/>
  <Default Extension="mp3" ContentType="audio/mp3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0" r:id="rId1"/>
    <p:sldMasterId id="2147484113" r:id="rId2"/>
    <p:sldMasterId id="2147484125" r:id="rId3"/>
    <p:sldMasterId id="2147484131" r:id="rId4"/>
    <p:sldMasterId id="2147484137" r:id="rId5"/>
    <p:sldMasterId id="2147484153" r:id="rId6"/>
  </p:sldMasterIdLst>
  <p:notesMasterIdLst>
    <p:notesMasterId r:id="rId23"/>
  </p:notesMasterIdLst>
  <p:sldIdLst>
    <p:sldId id="260" r:id="rId7"/>
    <p:sldId id="8726" r:id="rId8"/>
    <p:sldId id="8727" r:id="rId9"/>
    <p:sldId id="8728" r:id="rId10"/>
    <p:sldId id="8729" r:id="rId11"/>
    <p:sldId id="272" r:id="rId12"/>
    <p:sldId id="273" r:id="rId13"/>
    <p:sldId id="8722" r:id="rId14"/>
    <p:sldId id="8721" r:id="rId15"/>
    <p:sldId id="8716" r:id="rId16"/>
    <p:sldId id="8723" r:id="rId17"/>
    <p:sldId id="8730" r:id="rId18"/>
    <p:sldId id="8724" r:id="rId19"/>
    <p:sldId id="8725" r:id="rId20"/>
    <p:sldId id="300" r:id="rId21"/>
    <p:sldId id="30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5E286"/>
    <a:srgbClr val="FFFF99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3" autoAdjust="0"/>
    <p:restoredTop sz="85261" autoAdjust="0"/>
  </p:normalViewPr>
  <p:slideViewPr>
    <p:cSldViewPr snapToGrid="0" showGuides="1">
      <p:cViewPr>
        <p:scale>
          <a:sx n="66" d="100"/>
          <a:sy n="66" d="100"/>
        </p:scale>
        <p:origin x="-1368" y="-2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53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2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5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533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984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17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19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578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5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49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DEB3DC-08D9-4E1A-8203-B01257AD0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321C763-DBDB-44DA-9FA7-15195FF48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FA62745-7D73-4DA9-9F17-F5FCC525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F79FD-55A6-4631-89A3-E88B149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C93EEB-9F2A-49B0-8B95-E5284DA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6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0CFF3A-727E-49AE-8AD5-D029388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B83B26B-D25B-4ADE-9A23-79855000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FB62BC-CC70-4B82-B205-575019590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39EA3C-9B81-40E8-BB05-852E8D9F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2A4F22-E05F-4B85-ABA1-224CFC54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05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171F0AF-8B0D-4870-B4C0-325116FEB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BD165CA-83F6-46F8-A28A-DCD492847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235403-9A6D-4DD3-990C-6E0BBB69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D5DAB7-D314-4B95-AE06-0467772B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A90D8F2-A547-4914-AD4D-534BE18F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967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134658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319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5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0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5EB7AC-6EA9-477A-BFAE-6FFE49AC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29D93C2-BDA1-4AB9-8E75-937DD596B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53447D-D07B-44FD-9664-A051AAFF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F8EAE3-A78F-4886-A0A4-65ABF66B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2A5F25A-56F3-4B01-918F-28BF35E9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200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6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xmlns="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xmlns="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6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0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6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7"/>
          <p:cNvGrpSpPr/>
          <p:nvPr/>
        </p:nvGrpSpPr>
        <p:grpSpPr>
          <a:xfrm>
            <a:off x="9617635" y="1376105"/>
            <a:ext cx="1699665" cy="4789660"/>
            <a:chOff x="7213226" y="1070179"/>
            <a:chExt cx="1274749" cy="3592245"/>
          </a:xfrm>
        </p:grpSpPr>
        <p:sp>
          <p:nvSpPr>
            <p:cNvPr id="61" name="Google Shape;61;p7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7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Google Shape;63;p7"/>
          <p:cNvGrpSpPr/>
          <p:nvPr/>
        </p:nvGrpSpPr>
        <p:grpSpPr>
          <a:xfrm>
            <a:off x="852395" y="1376105"/>
            <a:ext cx="1534676" cy="4789660"/>
            <a:chOff x="639296" y="1070179"/>
            <a:chExt cx="1151007" cy="3592245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800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5791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7426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9404D9-E650-4207-98FE-6C11E035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EE3ACB-FA27-4FE2-97BF-392AFBBD0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960A69-974C-403D-8445-C64B899B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E422BD3-0573-474E-BD8B-C0CA3847D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1EBD7D-6FA3-41F5-8FD8-9D00EA66C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97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4473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8615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4201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0190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6516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3042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65721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3119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8691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7960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51AB7-26BE-4675-BD9E-7A433D975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32706FA-D789-424A-A7A3-8A99BBF227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3095465-8203-4CF0-808C-53EB8E6E4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41AFDC-4F13-4498-B27B-613B5847B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81CA07A-4C07-43EB-BB2F-B842AC4B8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DAED328-2534-418F-B2DA-1AE98DAE2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9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76014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03186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7693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667904-2C6A-9966-891C-2B93300B8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4A5048-6712-56F4-A54B-56FD8E3B3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2DBBF-0427-4FFD-8A89-B010262DB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05945-E03A-DF88-4377-EA314916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80A56-1E09-D16D-53AB-B5CD3D2AD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68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2B303C-B920-90EB-D543-2EE643F8C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C0CBFF-3290-30EC-FE54-C8F6856DA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735B0B-D8FA-003C-88F9-8522F3C8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412C6E-1737-C66F-8A16-88E317AAF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519C97-560D-E001-356D-7E2FA650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61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175584-2E47-51D4-552A-8FEDB673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B7AC79-F361-66C0-6730-C6432CA8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D0BD37-4307-CC1C-0D62-25FA94C1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D91860-7616-5D2F-2E17-527F7308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2E8B99-C1CA-E1EF-71B9-F343111A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00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4A428E-7D41-128A-BEAD-B0DB36FD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A30537-8896-BD66-DB11-71236714D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9B2312-456C-3AA3-9A30-F2F1E669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369B13-9CF4-E52A-30B5-172BDB9C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2782B3-81E4-CE39-D352-61DDBD6A7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B57B38-D8D1-ED84-2F62-697406E7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01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DC2CA-F4FA-EDC1-47BE-EE6781D9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93F67F-9084-B9F8-F0F3-A2C67B719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08C7EA-6239-F5C0-7F7A-1240807EC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A0BFF10-E05C-BFFA-11B5-C56DAF54FA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56B0F84-A10D-FB83-7EFB-C1632C4EFE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DBD5D-B057-D6BB-CAE5-E84D2476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14388FC-D78F-2D49-5327-0BC36334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FE197C-B91F-0C49-A990-0761434E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085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C1422-C48F-EBE4-967C-98478C9B9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61D335-1561-D05E-4C20-9C7B86C0F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03B2635-7053-5463-EB12-B31C131B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CC7DB5-1007-D517-707D-8AC115EDA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806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B0B4F1-A213-1DC7-1FCF-C558D6982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F6E334-2DA8-19C3-10A6-52FF1BB87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53C112-5F9D-4F4D-32BD-A706F7A5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3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465F5BB-A65E-43D5-9BAC-4105A0B04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C43BD8B-A7D0-4856-B4A7-0E13C6CC0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DD15891-CB45-4B44-8346-54CFECB12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8BEE3A4-AA3D-4139-A72C-F653F857E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E8F26B2-38C0-4C80-8D16-2036E0140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CBAF0E-291F-437A-985B-42121F14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BCA00FB-3017-4F49-BA8B-21B9A649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DAAD7BF-8808-4DA6-8F7A-684EA12A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44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23C51B-A756-2DD9-615D-CE6C8C02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100663-6523-D52A-8753-FDAC45F02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D39BDBB-A697-B6A6-68F9-964925F03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F9F843-FBBB-90B0-12EE-640D3931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C02288-D5FF-5D47-A746-86BA32A6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BD1201-1096-AC4D-3794-41798E95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3515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25EB3-F80E-6766-CC7F-0441E44B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9B56365-181D-80AD-B7C0-729CF4970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5F6A7B-D350-225B-DC0E-C98D97B43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9A1083-F743-ED2B-B4A7-2D7DCE55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FC1830-599D-B8D5-AF93-CBE50A66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D9FCC4-AEBC-CB02-5A74-6FADF44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465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C6BB1-872D-873C-8EA0-61F6C0DC3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90472D-BF82-D756-FF86-91FC9958F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38B69-2D59-FA63-47A1-D7D86FFA7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32E5D5-07F3-CB9A-47EA-B620DF233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8C5A41-66F8-F382-79B7-BC303803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2534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085E92-5153-84B9-7D87-DA9BCF607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5F35DD-CB64-FF9D-DE55-4D5260CCD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B255E5-23FE-73C8-6845-A45C21A6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755ED-4954-1143-9A91-B9EA384B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C2AB4F-23C9-C818-3AF3-8A15A6142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60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0E6E70D-0BB0-4A84-93FD-8168DC48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2DCC829-2260-4BE4-8509-495950E31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BF05671-6909-4891-9A9A-10531D4F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18C417-0DD5-4306-8EBE-4AF9C9278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60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FDB8E08-42E9-4D0E-BA52-94312964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32DD071-F3EF-4811-82BC-86530D2B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E52D9F8-B2BD-452D-8CBF-08F49D2D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6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50D35A-791D-4941-ABB1-8A8C137CD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AC26E8-5F47-4CAF-A92E-F809D16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884C49C-E7BE-4D91-A1FF-48C6C0D6D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925C54B-CDBB-43B3-A5C1-26165E351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34A79DF-47A9-4F14-BDF2-068732DD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65320DB-4953-42EE-A213-13E3A3D5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13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F38460C-324E-4702-BCFB-A5E49E3B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3CBA8D-3AEB-4428-8AAF-13EA91FFB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516D33B-5533-4EE1-A3A6-6FCA33307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A9EB049-366A-427B-8123-B76BB31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776FB-575B-4002-9423-6BF5FEC9D405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7D3704-D41A-4361-ABC5-7EBC343AB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7E08574-3FA3-441D-B2F4-C299D7CD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F3071F-3B98-4082-9927-36BC4AE7D5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62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5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35657C7-72C7-7A0A-3F8D-EBD40594D2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6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9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EDF63BF-9503-654B-1B0F-2881D9CEB7C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913" y="74014"/>
            <a:ext cx="1575882" cy="1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60E4E6ED-9226-476B-B790-FB308024DCD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8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2011E3-9288-67F4-A6E5-58AF7F34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D6A317-8203-6C93-0780-9E5F1AED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CE6ACF-D082-49E6-5CF1-5C0A342543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B9798-897B-4E21-A6C3-75A26C0147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14FFCC-B26D-F0E5-C641-B1F9B537F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CAAAC-DF84-2E32-F0D9-00FED1826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A40A0-E399-4953-A1F5-1BF34ABB8C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0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4.gif"/><Relationship Id="rId12" Type="http://schemas.openxmlformats.org/officeDocument/2006/relationships/image" Target="../media/image1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gif"/><Relationship Id="rId1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19.jp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17" Type="http://schemas.openxmlformats.org/officeDocument/2006/relationships/image" Target="../media/image18.jpe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6.gif"/><Relationship Id="rId10" Type="http://schemas.openxmlformats.org/officeDocument/2006/relationships/image" Target="../media/image9.svg"/><Relationship Id="rId4" Type="http://schemas.openxmlformats.org/officeDocument/2006/relationships/audio" Target="../media/media2.mp3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23.jpg"/><Relationship Id="rId3" Type="http://schemas.microsoft.com/office/2007/relationships/media" Target="../media/media2.mp3"/><Relationship Id="rId21" Type="http://schemas.openxmlformats.org/officeDocument/2006/relationships/image" Target="../media/image25.jpeg"/><Relationship Id="rId7" Type="http://schemas.openxmlformats.org/officeDocument/2006/relationships/audio" Target="../media/audio1.wav"/><Relationship Id="rId12" Type="http://schemas.openxmlformats.org/officeDocument/2006/relationships/image" Target="../media/image17.png"/><Relationship Id="rId17" Type="http://schemas.openxmlformats.org/officeDocument/2006/relationships/image" Target="../media/image19.jpg"/><Relationship Id="rId2" Type="http://schemas.openxmlformats.org/officeDocument/2006/relationships/video" Target="../media/media1.mp4"/><Relationship Id="rId16" Type="http://schemas.openxmlformats.org/officeDocument/2006/relationships/image" Target="../media/image18.jpe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24.jpe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6.gif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E0D50A-6CC2-9F14-3AB5-64F672F2A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1" y="2523030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miếng bìa và hình khai triển thích hợp với mỗi chiếc đèn lồng.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3A597-3081-041D-BEF4-73D6F7A13D30}"/>
              </a:ext>
            </a:extLst>
          </p:cNvPr>
          <p:cNvSpPr/>
          <p:nvPr/>
        </p:nvSpPr>
        <p:spPr>
          <a:xfrm>
            <a:off x="676893" y="5082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208D56-4A6D-85D6-8A1B-299009D10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4" y="2112075"/>
            <a:ext cx="10038360" cy="35109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D60B4E0-57E9-4708-55D7-2DA0E1AAC167}"/>
              </a:ext>
            </a:extLst>
          </p:cNvPr>
          <p:cNvCxnSpPr/>
          <p:nvPr/>
        </p:nvCxnSpPr>
        <p:spPr>
          <a:xfrm>
            <a:off x="2470068" y="3206338"/>
            <a:ext cx="3811979" cy="12706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C280437-3C52-BCDB-D82B-F5198096E5D6}"/>
              </a:ext>
            </a:extLst>
          </p:cNvPr>
          <p:cNvCxnSpPr>
            <a:cxnSpLocks/>
          </p:cNvCxnSpPr>
          <p:nvPr/>
        </p:nvCxnSpPr>
        <p:spPr>
          <a:xfrm>
            <a:off x="6008915" y="3586348"/>
            <a:ext cx="3467594" cy="9737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1A4EFBD-0FE3-C594-0BAA-CC460CA8A273}"/>
              </a:ext>
            </a:extLst>
          </p:cNvPr>
          <p:cNvCxnSpPr>
            <a:cxnSpLocks/>
          </p:cNvCxnSpPr>
          <p:nvPr/>
        </p:nvCxnSpPr>
        <p:spPr>
          <a:xfrm flipH="1">
            <a:off x="2719449" y="3491346"/>
            <a:ext cx="6246422" cy="7243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246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dùng miếng bìa nào dưới đây để làm chiếc đèn hình con cá?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1FA59C-2A32-8833-5E80-6C1FFD0E0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04" y="2523841"/>
            <a:ext cx="9824575" cy="346270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5A09305-CFD5-16DC-2980-2ABB6AA17957}"/>
              </a:ext>
            </a:extLst>
          </p:cNvPr>
          <p:cNvSpPr/>
          <p:nvPr/>
        </p:nvSpPr>
        <p:spPr>
          <a:xfrm>
            <a:off x="2006930" y="5343896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979534" y="2789499"/>
            <a:ext cx="0" cy="11921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2548" y="2789499"/>
            <a:ext cx="8119163" cy="1192192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1706" y="1944547"/>
            <a:ext cx="3345084" cy="283579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11706" y="2789499"/>
            <a:ext cx="3588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11706" y="3981691"/>
            <a:ext cx="35881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17489" y="2789499"/>
            <a:ext cx="11574" cy="11921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99863" y="3037385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92637" y="1944339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10312" y="4042752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2025" y="3008502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8326" y="3006879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78814" y="3031652"/>
            <a:ext cx="127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51838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2DDBE5BE-C2F6-A65E-C4E6-AE72B1984C06}"/>
              </a:ext>
            </a:extLst>
          </p:cNvPr>
          <p:cNvSpPr txBox="1"/>
          <p:nvPr/>
        </p:nvSpPr>
        <p:spPr>
          <a:xfrm>
            <a:off x="403537" y="1325920"/>
            <a:ext cx="111867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 nào dưới đây là hình khai triển của hình trụ?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0F771E8-9338-9622-3A64-24BA66510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405" y="2743446"/>
            <a:ext cx="8974611" cy="338422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1A8F5518-F838-1EA0-CB06-08AFE2E0A134}"/>
              </a:ext>
            </a:extLst>
          </p:cNvPr>
          <p:cNvSpPr/>
          <p:nvPr/>
        </p:nvSpPr>
        <p:spPr>
          <a:xfrm>
            <a:off x="2386941" y="5415148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2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xmlns="" id="{DE069169-3164-447F-933E-FC10612B453B}"/>
              </a:ext>
            </a:extLst>
          </p:cNvPr>
          <p:cNvSpPr/>
          <p:nvPr/>
        </p:nvSpPr>
        <p:spPr>
          <a:xfrm>
            <a:off x="199238" y="227456"/>
            <a:ext cx="11743003" cy="63103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1BC3367F-7366-7D32-C028-34773C869F1F}"/>
              </a:ext>
            </a:extLst>
          </p:cNvPr>
          <p:cNvSpPr txBox="1"/>
          <p:nvPr/>
        </p:nvSpPr>
        <p:spPr>
          <a:xfrm>
            <a:off x="1472316" y="280891"/>
            <a:ext cx="9975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803A597-3081-041D-BEF4-73D6F7A13D30}"/>
              </a:ext>
            </a:extLst>
          </p:cNvPr>
          <p:cNvSpPr/>
          <p:nvPr/>
        </p:nvSpPr>
        <p:spPr>
          <a:xfrm>
            <a:off x="748145" y="318259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Hộp Văn bản 11">
            <a:extLst>
              <a:ext uri="{FF2B5EF4-FFF2-40B4-BE49-F238E27FC236}">
                <a16:creationId xmlns:a16="http://schemas.microsoft.com/office/drawing/2014/main" xmlns="" id="{2DDBE5BE-C2F6-A65E-C4E6-AE72B1984C06}"/>
              </a:ext>
            </a:extLst>
          </p:cNvPr>
          <p:cNvSpPr txBox="1"/>
          <p:nvPr/>
        </p:nvSpPr>
        <p:spPr>
          <a:xfrm>
            <a:off x="1234810" y="1017161"/>
            <a:ext cx="111867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tấm bìa như hình bên.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47F9B88-725A-1AAE-FB3E-BF499F55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647" y="2001261"/>
            <a:ext cx="8602202" cy="3853006"/>
          </a:xfrm>
          <a:prstGeom prst="rect">
            <a:avLst/>
          </a:prstGeom>
        </p:spPr>
      </p:pic>
      <p:sp>
        <p:nvSpPr>
          <p:cNvPr id="13" name="Hộp Văn bản 11">
            <a:extLst>
              <a:ext uri="{FF2B5EF4-FFF2-40B4-BE49-F238E27FC236}">
                <a16:creationId xmlns:a16="http://schemas.microsoft.com/office/drawing/2014/main" xmlns="" id="{C4B9E74D-C73F-8283-3F92-FD7EFE3B3CBD}"/>
              </a:ext>
            </a:extLst>
          </p:cNvPr>
          <p:cNvSpPr txBox="1"/>
          <p:nvPr/>
        </p:nvSpPr>
        <p:spPr>
          <a:xfrm>
            <a:off x="332285" y="2050314"/>
            <a:ext cx="488098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 Rô-bốt có thể gấp được hình nào dưới đây?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D79103D-BE79-B1D5-49B2-609F8E8157E0}"/>
              </a:ext>
            </a:extLst>
          </p:cNvPr>
          <p:cNvSpPr/>
          <p:nvPr/>
        </p:nvSpPr>
        <p:spPr>
          <a:xfrm>
            <a:off x="8348354" y="5213267"/>
            <a:ext cx="486888" cy="42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10308" y="2997929"/>
            <a:ext cx="5208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70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/>
      <p:bldP spid="13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xmlns="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Ôn lại bài đã học.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8B90F2-CBB0-6EEA-956D-15C43C4791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9378" y="1691757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29388F-DC12-E1C3-DB87-CF46E9D67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968" y="2468678"/>
            <a:ext cx="9998307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192062-5FB6-379D-B467-45B58E42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ong ho">
            <a:hlinkClick r:id="" action="ppaction://media"/>
            <a:extLst>
              <a:ext uri="{FF2B5EF4-FFF2-40B4-BE49-F238E27FC236}">
                <a16:creationId xmlns:a16="http://schemas.microsoft.com/office/drawing/2014/main" xmlns="" id="{5A65430F-9616-18E4-2157-2DE8F6FFE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9014" r="23240"/>
          <a:stretch/>
        </p:blipFill>
        <p:spPr>
          <a:xfrm>
            <a:off x="663375" y="5359314"/>
            <a:ext cx="1284463" cy="11536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9E4117-9105-DA5A-15AF-6375E9CC5CDE}"/>
              </a:ext>
            </a:extLst>
          </p:cNvPr>
          <p:cNvSpPr txBox="1"/>
          <p:nvPr/>
        </p:nvSpPr>
        <p:spPr>
          <a:xfrm>
            <a:off x="1769921" y="1510655"/>
            <a:ext cx="9229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77B9E6-3168-E0EC-286A-C283E7B30C83}"/>
              </a:ext>
            </a:extLst>
          </p:cNvPr>
          <p:cNvSpPr txBox="1"/>
          <p:nvPr/>
        </p:nvSpPr>
        <p:spPr>
          <a:xfrm>
            <a:off x="4097190" y="1265880"/>
            <a:ext cx="149166" cy="402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E5AE8779-2E4B-E264-2FD3-A45263728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6" y="174587"/>
            <a:ext cx="1834358" cy="17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08D4375-79AE-C065-B005-4BDC5F191465}"/>
              </a:ext>
            </a:extLst>
          </p:cNvPr>
          <p:cNvSpPr/>
          <p:nvPr/>
        </p:nvSpPr>
        <p:spPr>
          <a:xfrm>
            <a:off x="755449" y="468252"/>
            <a:ext cx="1253051" cy="110920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4396AC-8C6D-D320-0D1D-09E3D5081A0B}"/>
              </a:ext>
            </a:extLst>
          </p:cNvPr>
          <p:cNvSpPr txBox="1"/>
          <p:nvPr/>
        </p:nvSpPr>
        <p:spPr>
          <a:xfrm>
            <a:off x="694463" y="709520"/>
            <a:ext cx="204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05469" y="4082844"/>
            <a:ext cx="7442469" cy="894195"/>
            <a:chOff x="1818594" y="4106419"/>
            <a:chExt cx="7442469" cy="89419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DCEAC7F-8839-16A5-378E-F6FB24609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18594" y="4164382"/>
              <a:ext cx="1140726" cy="836232"/>
            </a:xfrm>
            <a:prstGeom prst="rect">
              <a:avLst/>
            </a:prstGeom>
          </p:spPr>
        </p:pic>
        <p:sp>
          <p:nvSpPr>
            <p:cNvPr id="38" name="Rectangle: Rounded Corners 18">
              <a:extLst>
                <a:ext uri="{FF2B5EF4-FFF2-40B4-BE49-F238E27FC236}">
                  <a16:creationId xmlns:a16="http://schemas.microsoft.com/office/drawing/2014/main" xmlns="" id="{D27C6381-7640-8E0B-7E59-389751F8D925}"/>
                </a:ext>
              </a:extLst>
            </p:cNvPr>
            <p:cNvSpPr/>
            <p:nvPr/>
          </p:nvSpPr>
          <p:spPr>
            <a:xfrm>
              <a:off x="3099989" y="4106419"/>
              <a:ext cx="6161074" cy="75882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4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E9AD73-F1F9-4CC8-C3F4-D8DFEBB0F1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651" y="3563342"/>
            <a:ext cx="3693790" cy="311663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06A3B2-25B7-1A33-6384-BBE528504CED}"/>
              </a:ext>
            </a:extLst>
          </p:cNvPr>
          <p:cNvGrpSpPr/>
          <p:nvPr/>
        </p:nvGrpSpPr>
        <p:grpSpPr>
          <a:xfrm>
            <a:off x="2013930" y="2958121"/>
            <a:ext cx="7434008" cy="900689"/>
            <a:chOff x="2008500" y="1885263"/>
            <a:chExt cx="7948300" cy="102787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752814F1-7E7A-CCC7-19D1-763F0AF3E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08500" y="1885263"/>
              <a:ext cx="1129048" cy="990176"/>
            </a:xfrm>
            <a:prstGeom prst="rect">
              <a:avLst/>
            </a:prstGeom>
          </p:spPr>
        </p:pic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xmlns="" id="{FBE39197-931D-539E-4F4B-C59DBBFE71D4}"/>
                </a:ext>
              </a:extLst>
            </p:cNvPr>
            <p:cNvSpPr/>
            <p:nvPr/>
          </p:nvSpPr>
          <p:spPr>
            <a:xfrm>
              <a:off x="2969891" y="2111201"/>
              <a:ext cx="6986909" cy="8019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3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mặt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E73048B-B79D-6607-ABF2-81258D75DC9C}"/>
              </a:ext>
            </a:extLst>
          </p:cNvPr>
          <p:cNvGrpSpPr/>
          <p:nvPr/>
        </p:nvGrpSpPr>
        <p:grpSpPr>
          <a:xfrm>
            <a:off x="8466914" y="5539176"/>
            <a:ext cx="2146553" cy="1481186"/>
            <a:chOff x="1697068" y="4559300"/>
            <a:chExt cx="2274166" cy="14169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2B11FF5-3825-BEEC-77D1-ABF0C2D33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60" y="4990786"/>
              <a:ext cx="497882" cy="4004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0C140E3-6041-4B4C-1F96-BA747CD74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906414" y="4592166"/>
              <a:ext cx="1064820" cy="5924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C9376EC-1B2B-EE33-5CE7-D01B5175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24" r="51818"/>
            <a:stretch/>
          </p:blipFill>
          <p:spPr>
            <a:xfrm>
              <a:off x="2357439" y="4559300"/>
              <a:ext cx="1262062" cy="892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BEC2C4D-9528-CCFB-A01D-AB80CE37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487" y="4711699"/>
              <a:ext cx="497882" cy="4004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F5727A-9E1B-2462-5F9C-D4CCA49E7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7" b="46715"/>
            <a:stretch/>
          </p:blipFill>
          <p:spPr>
            <a:xfrm>
              <a:off x="1697068" y="4666101"/>
              <a:ext cx="1291402" cy="8920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BD5AE47-B5B7-225F-6275-DFF834052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96" y="5005322"/>
              <a:ext cx="497882" cy="4004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8A390539-5643-3500-0BA7-5C4A90B79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282826" y="5190998"/>
              <a:ext cx="1411287" cy="78524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05860" y="585682"/>
            <a:ext cx="9076539" cy="2123609"/>
            <a:chOff x="2505860" y="585682"/>
            <a:chExt cx="9076539" cy="2123609"/>
          </a:xfrm>
        </p:grpSpPr>
        <p:pic>
          <p:nvPicPr>
            <p:cNvPr id="20" name="Graphic 13">
              <a:extLst>
                <a:ext uri="{FF2B5EF4-FFF2-40B4-BE49-F238E27FC236}">
                  <a16:creationId xmlns:a16="http://schemas.microsoft.com/office/drawing/2014/main" xmlns="" id="{5C885414-1C95-7484-3E21-7EC260457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505860" y="585682"/>
              <a:ext cx="9076539" cy="21236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2856436" y="896219"/>
              <a:ext cx="83297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871413" y="5074309"/>
            <a:ext cx="7451275" cy="1075733"/>
            <a:chOff x="1922152" y="5108512"/>
            <a:chExt cx="7451275" cy="1075733"/>
          </a:xfrm>
        </p:grpSpPr>
        <p:sp>
          <p:nvSpPr>
            <p:cNvPr id="32" name="Rectangle: Rounded Corners 18">
              <a:extLst>
                <a:ext uri="{FF2B5EF4-FFF2-40B4-BE49-F238E27FC236}">
                  <a16:creationId xmlns:a16="http://schemas.microsoft.com/office/drawing/2014/main" xmlns="" id="{E4A9B081-2F53-0844-2343-C12B715B1E5D}"/>
                </a:ext>
              </a:extLst>
            </p:cNvPr>
            <p:cNvSpPr/>
            <p:nvPr/>
          </p:nvSpPr>
          <p:spPr>
            <a:xfrm>
              <a:off x="3264471" y="5245128"/>
              <a:ext cx="6108956" cy="70039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6 </a:t>
              </a:r>
              <a:r>
                <a:rPr lang="en-US" sz="4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448A3AA-5669-B453-F5CA-5C9D7E0F9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22152" y="5108512"/>
              <a:ext cx="1185430" cy="1075733"/>
            </a:xfrm>
            <a:prstGeom prst="rect">
              <a:avLst/>
            </a:prstGeom>
          </p:spPr>
        </p:pic>
      </p:grpSp>
      <p:sp>
        <p:nvSpPr>
          <p:cNvPr id="34" name="Rectangle: Rounded Corners 18">
            <a:extLst>
              <a:ext uri="{FF2B5EF4-FFF2-40B4-BE49-F238E27FC236}">
                <a16:creationId xmlns:a16="http://schemas.microsoft.com/office/drawing/2014/main" xmlns="" id="{E4A9B081-2F53-0844-2343-C12B715B1E5D}"/>
              </a:ext>
            </a:extLst>
          </p:cNvPr>
          <p:cNvSpPr/>
          <p:nvPr/>
        </p:nvSpPr>
        <p:spPr>
          <a:xfrm>
            <a:off x="3213732" y="5201368"/>
            <a:ext cx="6108956" cy="70039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-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ng ho">
            <a:hlinkClick r:id="" action="ppaction://media"/>
            <a:extLst>
              <a:ext uri="{FF2B5EF4-FFF2-40B4-BE49-F238E27FC236}">
                <a16:creationId xmlns:a16="http://schemas.microsoft.com/office/drawing/2014/main" xmlns="" id="{3B7377D2-DA5A-E182-E0E1-FD31EABD4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9014" r="23240"/>
          <a:stretch/>
        </p:blipFill>
        <p:spPr>
          <a:xfrm>
            <a:off x="262562" y="5526332"/>
            <a:ext cx="1284463" cy="1153645"/>
          </a:xfrm>
          <a:prstGeom prst="rect">
            <a:avLst/>
          </a:prstGeom>
        </p:spPr>
      </p:pic>
      <p:pic>
        <p:nvPicPr>
          <p:cNvPr id="3" name="Graphic 13">
            <a:extLst>
              <a:ext uri="{FF2B5EF4-FFF2-40B4-BE49-F238E27FC236}">
                <a16:creationId xmlns:a16="http://schemas.microsoft.com/office/drawing/2014/main" xmlns="" id="{34194C4E-A462-787F-067D-E0ECFE832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03853" y="475362"/>
            <a:ext cx="8988628" cy="2460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75FC82-7815-EEF4-0A27-49753C8E6ACA}"/>
              </a:ext>
            </a:extLst>
          </p:cNvPr>
          <p:cNvSpPr txBox="1"/>
          <p:nvPr/>
        </p:nvSpPr>
        <p:spPr>
          <a:xfrm>
            <a:off x="1547025" y="2553711"/>
            <a:ext cx="9229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1EE559-B091-FF5C-963C-0166E09D6AA8}"/>
              </a:ext>
            </a:extLst>
          </p:cNvPr>
          <p:cNvGrpSpPr/>
          <p:nvPr/>
        </p:nvGrpSpPr>
        <p:grpSpPr>
          <a:xfrm>
            <a:off x="1067058" y="4287809"/>
            <a:ext cx="8400081" cy="892549"/>
            <a:chOff x="2330076" y="4731944"/>
            <a:chExt cx="15220982" cy="1939848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xmlns="" id="{7B2E534E-5B25-232D-729B-BFF67BE0D7CC}"/>
                </a:ext>
              </a:extLst>
            </p:cNvPr>
            <p:cNvSpPr/>
            <p:nvPr/>
          </p:nvSpPr>
          <p:spPr>
            <a:xfrm>
              <a:off x="3990342" y="5058779"/>
              <a:ext cx="13560716" cy="14115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6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vuông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E415DF1-3E1F-3A97-BC60-40F76676C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30076" y="4731944"/>
              <a:ext cx="1848498" cy="193984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27ED600-3C71-D7AD-9A58-2B0E67EE22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058" y="3134789"/>
            <a:ext cx="1100857" cy="8019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631352-6A8B-8446-4158-35765B6421FE}"/>
              </a:ext>
            </a:extLst>
          </p:cNvPr>
          <p:cNvGrpSpPr/>
          <p:nvPr/>
        </p:nvGrpSpPr>
        <p:grpSpPr>
          <a:xfrm>
            <a:off x="856423" y="5490199"/>
            <a:ext cx="8524075" cy="920731"/>
            <a:chOff x="2074435" y="6687284"/>
            <a:chExt cx="16225936" cy="2001098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xmlns="" id="{3DE4AA85-F03F-2736-7ACE-6EB209B8DF48}"/>
                </a:ext>
              </a:extLst>
            </p:cNvPr>
            <p:cNvSpPr/>
            <p:nvPr/>
          </p:nvSpPr>
          <p:spPr>
            <a:xfrm>
              <a:off x="4346200" y="6858492"/>
              <a:ext cx="13954171" cy="141157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defTabSz="914400"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6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vuông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bằng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8ECC242-6836-4D47-68CD-F58BF6DC9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74435" y="6687284"/>
              <a:ext cx="2604346" cy="2001098"/>
            </a:xfrm>
            <a:prstGeom prst="rect">
              <a:avLst/>
            </a:prstGeom>
          </p:spPr>
        </p:pic>
      </p:grpSp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3A7A16DB-4B86-9931-9D3E-A34DEDD31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" y="221088"/>
            <a:ext cx="1834358" cy="17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47F7B4C-5327-1B61-CB9B-80430FD7B107}"/>
              </a:ext>
            </a:extLst>
          </p:cNvPr>
          <p:cNvSpPr/>
          <p:nvPr/>
        </p:nvSpPr>
        <p:spPr>
          <a:xfrm>
            <a:off x="762959" y="466604"/>
            <a:ext cx="1253051" cy="110920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E24F02-F7DA-F85B-5E4C-C0125C533D7A}"/>
              </a:ext>
            </a:extLst>
          </p:cNvPr>
          <p:cNvSpPr txBox="1"/>
          <p:nvPr/>
        </p:nvSpPr>
        <p:spPr>
          <a:xfrm>
            <a:off x="694463" y="709520"/>
            <a:ext cx="204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C1FCDD8-EC5E-57E0-BDC9-7796E7EFB9A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51" y="2563133"/>
            <a:ext cx="3693790" cy="3116635"/>
          </a:xfrm>
          <a:prstGeom prst="rect">
            <a:avLst/>
          </a:prstGeom>
        </p:spPr>
      </p:pic>
      <p:pic>
        <p:nvPicPr>
          <p:cNvPr id="25" name="tieng_vo_tay_ng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04721BC-6B53-ABFC-8C92-3A62D74BE3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1633" y="265052"/>
            <a:ext cx="406400" cy="406400"/>
          </a:xfrm>
          <a:prstGeom prst="rect">
            <a:avLst/>
          </a:prstGeom>
        </p:spPr>
      </p:pic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xmlns="" id="{E421C046-88AC-1382-F442-689D62D9122C}"/>
              </a:ext>
            </a:extLst>
          </p:cNvPr>
          <p:cNvSpPr/>
          <p:nvPr/>
        </p:nvSpPr>
        <p:spPr>
          <a:xfrm>
            <a:off x="2049864" y="3221904"/>
            <a:ext cx="7587625" cy="64948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6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xmlns="" id="{A5DE2FBC-7757-904F-10DB-1D37F0A98515}"/>
              </a:ext>
            </a:extLst>
          </p:cNvPr>
          <p:cNvSpPr/>
          <p:nvPr/>
        </p:nvSpPr>
        <p:spPr>
          <a:xfrm>
            <a:off x="2093047" y="5570776"/>
            <a:ext cx="7483822" cy="649482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5FC5E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D6CAC78-F0A6-0F8D-0A38-3A79321B9748}"/>
              </a:ext>
            </a:extLst>
          </p:cNvPr>
          <p:cNvGrpSpPr/>
          <p:nvPr/>
        </p:nvGrpSpPr>
        <p:grpSpPr>
          <a:xfrm>
            <a:off x="9507498" y="5372055"/>
            <a:ext cx="2146553" cy="1481186"/>
            <a:chOff x="1697068" y="4559300"/>
            <a:chExt cx="2274166" cy="14169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6039BE4-23C9-17B2-7174-91AD81541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60" y="4990786"/>
              <a:ext cx="497882" cy="400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9D803C3-BD41-68E2-23D2-DE876648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906414" y="4592166"/>
              <a:ext cx="1064820" cy="5924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BF81D93-9F59-B08C-196E-262C9DF86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24" r="51818"/>
            <a:stretch/>
          </p:blipFill>
          <p:spPr>
            <a:xfrm>
              <a:off x="2357439" y="4559300"/>
              <a:ext cx="1262062" cy="8920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15653E8D-BB2A-6FAE-F975-959316514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487" y="4711699"/>
              <a:ext cx="497882" cy="4004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9EE960E8-C035-7F8B-2797-83A815CB2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7" b="46715"/>
            <a:stretch/>
          </p:blipFill>
          <p:spPr>
            <a:xfrm>
              <a:off x="1697068" y="4666101"/>
              <a:ext cx="1291402" cy="89204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97CCF6D-C103-F56B-6297-ECE3ED094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96" y="5005322"/>
              <a:ext cx="497882" cy="400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0C04463E-86A2-FEDC-3E84-E6FEC6BF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282826" y="5190998"/>
              <a:ext cx="1411287" cy="785243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2840861" y="943069"/>
            <a:ext cx="8246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1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89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7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B3673F-B2BD-2258-A762-B3006E1BC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ong ho">
            <a:hlinkClick r:id="" action="ppaction://media"/>
            <a:extLst>
              <a:ext uri="{FF2B5EF4-FFF2-40B4-BE49-F238E27FC236}">
                <a16:creationId xmlns:a16="http://schemas.microsoft.com/office/drawing/2014/main" xmlns="" id="{FA46D03F-54E6-EDA2-CB0C-DA1BD76AB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9014" r="23240"/>
          <a:stretch/>
        </p:blipFill>
        <p:spPr>
          <a:xfrm>
            <a:off x="663375" y="5359314"/>
            <a:ext cx="1284463" cy="1153645"/>
          </a:xfrm>
          <a:prstGeom prst="rect">
            <a:avLst/>
          </a:prstGeom>
        </p:spPr>
      </p:pic>
      <p:pic>
        <p:nvPicPr>
          <p:cNvPr id="20" name="Graphic 13">
            <a:extLst>
              <a:ext uri="{FF2B5EF4-FFF2-40B4-BE49-F238E27FC236}">
                <a16:creationId xmlns:a16="http://schemas.microsoft.com/office/drawing/2014/main" xmlns="" id="{2FC90ECE-735A-D624-CCD2-479C53EB27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22972" y="536758"/>
            <a:ext cx="6072219" cy="1086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6E6975-13C8-94CA-406E-702102E2930C}"/>
              </a:ext>
            </a:extLst>
          </p:cNvPr>
          <p:cNvSpPr txBox="1"/>
          <p:nvPr/>
        </p:nvSpPr>
        <p:spPr>
          <a:xfrm>
            <a:off x="1631119" y="1971327"/>
            <a:ext cx="92295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BA6A604-094D-D7BC-10EF-EAAC6AB5F0B5}"/>
              </a:ext>
            </a:extLst>
          </p:cNvPr>
          <p:cNvSpPr txBox="1"/>
          <p:nvPr/>
        </p:nvSpPr>
        <p:spPr>
          <a:xfrm>
            <a:off x="3287664" y="1265876"/>
            <a:ext cx="114000" cy="402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7D295B93-F3A7-1458-6EE0-070A2FAF9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6" y="174587"/>
            <a:ext cx="1834358" cy="17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9D75592-3018-077F-3AC0-1E7CBA33264F}"/>
              </a:ext>
            </a:extLst>
          </p:cNvPr>
          <p:cNvSpPr/>
          <p:nvPr/>
        </p:nvSpPr>
        <p:spPr>
          <a:xfrm>
            <a:off x="755449" y="468252"/>
            <a:ext cx="1253051" cy="1109207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B53554-50E0-457A-5DB2-C0A4026E185E}"/>
              </a:ext>
            </a:extLst>
          </p:cNvPr>
          <p:cNvSpPr txBox="1"/>
          <p:nvPr/>
        </p:nvSpPr>
        <p:spPr>
          <a:xfrm>
            <a:off x="694463" y="709520"/>
            <a:ext cx="2049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DD2C6B5-0719-31E7-83AC-6C7F2F223BC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497" y="2471425"/>
            <a:ext cx="1230475" cy="9901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93EB66CB-D38D-8DD8-2C71-A350684756D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8270" y="4151669"/>
            <a:ext cx="1192334" cy="1136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A4D5654-04B9-1F9E-3756-6948365C4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45" y="3867309"/>
            <a:ext cx="3693790" cy="3116635"/>
          </a:xfrm>
          <a:prstGeom prst="rect">
            <a:avLst/>
          </a:prstGeom>
        </p:spPr>
      </p:pic>
      <p:pic>
        <p:nvPicPr>
          <p:cNvPr id="3" name="tieng_vo_tay_ng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01D70684-B6A9-6543-3263-20CDC602D9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1633" y="265052"/>
            <a:ext cx="406400" cy="4064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0185B6C-F092-0B67-0804-03D8D309D064}"/>
              </a:ext>
            </a:extLst>
          </p:cNvPr>
          <p:cNvGrpSpPr/>
          <p:nvPr/>
        </p:nvGrpSpPr>
        <p:grpSpPr>
          <a:xfrm>
            <a:off x="7356335" y="5391271"/>
            <a:ext cx="2146553" cy="1481186"/>
            <a:chOff x="1697068" y="4559300"/>
            <a:chExt cx="2274166" cy="14169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32A6399-C4B1-77B4-D400-ED174FE26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60" y="4990786"/>
              <a:ext cx="497882" cy="40042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71F3862-4CD1-CF21-2C36-D88B6901C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906414" y="4592166"/>
              <a:ext cx="1064820" cy="5924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A1A3884-5D03-A331-F393-B901E0785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24" r="51818"/>
            <a:stretch/>
          </p:blipFill>
          <p:spPr>
            <a:xfrm>
              <a:off x="2357439" y="4559300"/>
              <a:ext cx="1262062" cy="8920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410AFEE-AB71-F889-2FEC-ACCAABDD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0487" y="4711699"/>
              <a:ext cx="497882" cy="4004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3C67B63-475D-33F9-EC97-215F2DD0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7" b="46715"/>
            <a:stretch/>
          </p:blipFill>
          <p:spPr>
            <a:xfrm>
              <a:off x="1697068" y="4666101"/>
              <a:ext cx="1291402" cy="892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6940BAF-E46C-ED60-7C8E-574B017F8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696" y="5005322"/>
              <a:ext cx="497882" cy="40042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0662C40-D2ED-5C7B-E36A-F544FEFF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1" t="54951"/>
            <a:stretch/>
          </p:blipFill>
          <p:spPr>
            <a:xfrm>
              <a:off x="2282826" y="5190998"/>
              <a:ext cx="1411287" cy="78524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287664" y="701867"/>
            <a:ext cx="588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449" y="1561879"/>
            <a:ext cx="3282330" cy="2350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12" y="2298531"/>
            <a:ext cx="3180089" cy="2385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0F1E973-B169-BCC8-D332-D7DE70C4340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5159" y="2216709"/>
            <a:ext cx="1143085" cy="1102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10" y="3806457"/>
            <a:ext cx="3367169" cy="245444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305158" y="2298530"/>
            <a:ext cx="1219421" cy="1046741"/>
            <a:chOff x="6405269" y="3422498"/>
            <a:chExt cx="1271434" cy="1261100"/>
          </a:xfrm>
        </p:grpSpPr>
        <p:sp>
          <p:nvSpPr>
            <p:cNvPr id="17" name="Rounded Rectangle 16"/>
            <p:cNvSpPr/>
            <p:nvPr/>
          </p:nvSpPr>
          <p:spPr>
            <a:xfrm>
              <a:off x="6405269" y="3470566"/>
              <a:ext cx="1271434" cy="121303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90F1E973-B169-BCC8-D332-D7DE70C43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51134" y="3422498"/>
              <a:ext cx="1143085" cy="1102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VO-T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VO-T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6" dur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video>
                  <p:cMediaNode vol="80000">
                    <p:cTn id="27" fill="hold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0994" y="229323"/>
            <a:ext cx="4252686" cy="3174277"/>
            <a:chOff x="2046514" y="391883"/>
            <a:chExt cx="8098972" cy="60633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D8A631C0-D8F3-A9E3-1F37-19ECED93C6A5}"/>
                </a:ext>
              </a:extLst>
            </p:cNvPr>
            <p:cNvSpPr/>
            <p:nvPr/>
          </p:nvSpPr>
          <p:spPr>
            <a:xfrm>
              <a:off x="2046514" y="2416628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6B0E069-4FB5-4EAC-A162-08976C4AFD8B}"/>
                </a:ext>
              </a:extLst>
            </p:cNvPr>
            <p:cNvSpPr/>
            <p:nvPr/>
          </p:nvSpPr>
          <p:spPr>
            <a:xfrm>
              <a:off x="4071257" y="2416627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D38604F-A3CF-31EC-F4A3-33D5E31E0CC3}"/>
                </a:ext>
              </a:extLst>
            </p:cNvPr>
            <p:cNvSpPr/>
            <p:nvPr/>
          </p:nvSpPr>
          <p:spPr>
            <a:xfrm>
              <a:off x="6096000" y="2416628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CCF2432-3FDB-7C5D-E8A5-39C6219C90F2}"/>
                </a:ext>
              </a:extLst>
            </p:cNvPr>
            <p:cNvSpPr/>
            <p:nvPr/>
          </p:nvSpPr>
          <p:spPr>
            <a:xfrm>
              <a:off x="8120743" y="2416627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54D6199-8789-B829-A945-0913DE9756B3}"/>
                </a:ext>
              </a:extLst>
            </p:cNvPr>
            <p:cNvSpPr/>
            <p:nvPr/>
          </p:nvSpPr>
          <p:spPr>
            <a:xfrm>
              <a:off x="6096001" y="4430484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F1C90E9-51F9-C311-FB46-971B32091D9B}"/>
                </a:ext>
              </a:extLst>
            </p:cNvPr>
            <p:cNvSpPr/>
            <p:nvPr/>
          </p:nvSpPr>
          <p:spPr>
            <a:xfrm>
              <a:off x="6095999" y="391883"/>
              <a:ext cx="2024743" cy="2024743"/>
            </a:xfrm>
            <a:prstGeom prst="rect">
              <a:avLst/>
            </a:prstGeom>
            <a:solidFill>
              <a:srgbClr val="FFFF00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968909" y="409612"/>
            <a:ext cx="3966755" cy="2819398"/>
            <a:chOff x="2677885" y="381002"/>
            <a:chExt cx="6531430" cy="609599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D2D3B4DC-B457-9A99-4EE4-5D4EF2B332D4}"/>
                </a:ext>
              </a:extLst>
            </p:cNvPr>
            <p:cNvSpPr/>
            <p:nvPr/>
          </p:nvSpPr>
          <p:spPr>
            <a:xfrm>
              <a:off x="2677885" y="1556657"/>
              <a:ext cx="1240972" cy="374468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2635ACD-B4CE-721E-43E9-EF622AE84346}"/>
                </a:ext>
              </a:extLst>
            </p:cNvPr>
            <p:cNvSpPr/>
            <p:nvPr/>
          </p:nvSpPr>
          <p:spPr>
            <a:xfrm>
              <a:off x="3918857" y="1556657"/>
              <a:ext cx="2024743" cy="374468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D71FCFA-BBE1-65C5-CC18-9117B421CC1B}"/>
                </a:ext>
              </a:extLst>
            </p:cNvPr>
            <p:cNvSpPr/>
            <p:nvPr/>
          </p:nvSpPr>
          <p:spPr>
            <a:xfrm>
              <a:off x="7184572" y="1556657"/>
              <a:ext cx="2024743" cy="374468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C676F0E-A0EA-5313-1203-C187C89151E0}"/>
                </a:ext>
              </a:extLst>
            </p:cNvPr>
            <p:cNvSpPr/>
            <p:nvPr/>
          </p:nvSpPr>
          <p:spPr>
            <a:xfrm>
              <a:off x="5943600" y="1556657"/>
              <a:ext cx="1240972" cy="374468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33BB11D-0DD2-EDE9-15F7-5DFE99D79455}"/>
                </a:ext>
              </a:extLst>
            </p:cNvPr>
            <p:cNvSpPr/>
            <p:nvPr/>
          </p:nvSpPr>
          <p:spPr>
            <a:xfrm>
              <a:off x="3918856" y="381002"/>
              <a:ext cx="2024743" cy="117565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E30D77B-40BA-8227-8708-832E54750F66}"/>
                </a:ext>
              </a:extLst>
            </p:cNvPr>
            <p:cNvSpPr/>
            <p:nvPr/>
          </p:nvSpPr>
          <p:spPr>
            <a:xfrm>
              <a:off x="3918855" y="5301342"/>
              <a:ext cx="2024743" cy="1175655"/>
            </a:xfrm>
            <a:prstGeom prst="rect">
              <a:avLst/>
            </a:prstGeom>
            <a:solidFill>
              <a:srgbClr val="FF0066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013" y="3403600"/>
            <a:ext cx="2692767" cy="3213448"/>
            <a:chOff x="2677886" y="76201"/>
            <a:chExt cx="6161314" cy="67382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5C4D279-2597-C616-1580-1C477467C2EF}"/>
                </a:ext>
              </a:extLst>
            </p:cNvPr>
            <p:cNvSpPr/>
            <p:nvPr/>
          </p:nvSpPr>
          <p:spPr>
            <a:xfrm>
              <a:off x="2677886" y="1981201"/>
              <a:ext cx="6161314" cy="2928256"/>
            </a:xfrm>
            <a:prstGeom prst="rect">
              <a:avLst/>
            </a:prstGeom>
            <a:solidFill>
              <a:schemeClr val="accent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9CA2856-FB99-4AF3-BA67-320E0DD30EDB}"/>
                </a:ext>
              </a:extLst>
            </p:cNvPr>
            <p:cNvSpPr/>
            <p:nvPr/>
          </p:nvSpPr>
          <p:spPr>
            <a:xfrm>
              <a:off x="4136572" y="76201"/>
              <a:ext cx="1905000" cy="1905000"/>
            </a:xfrm>
            <a:prstGeom prst="ellipse">
              <a:avLst/>
            </a:prstGeom>
            <a:solidFill>
              <a:schemeClr val="accent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F52E7EE-DC82-9987-9966-9BF010563C07}"/>
                </a:ext>
              </a:extLst>
            </p:cNvPr>
            <p:cNvSpPr/>
            <p:nvPr/>
          </p:nvSpPr>
          <p:spPr>
            <a:xfrm>
              <a:off x="4136572" y="4909457"/>
              <a:ext cx="1905000" cy="1905000"/>
            </a:xfrm>
            <a:prstGeom prst="ellipse">
              <a:avLst/>
            </a:prstGeom>
            <a:solidFill>
              <a:schemeClr val="accent1"/>
            </a:solidFill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5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6FB41A3-7A1E-4B84-9ABC-1ABC9D030207}"/>
              </a:ext>
            </a:extLst>
          </p:cNvPr>
          <p:cNvSpPr/>
          <p:nvPr/>
        </p:nvSpPr>
        <p:spPr>
          <a:xfrm>
            <a:off x="522514" y="1352253"/>
            <a:ext cx="11055928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7F4649-2DD5-46A6-8030-6A4FB27EBEED}"/>
              </a:ext>
            </a:extLst>
          </p:cNvPr>
          <p:cNvSpPr/>
          <p:nvPr/>
        </p:nvSpPr>
        <p:spPr>
          <a:xfrm>
            <a:off x="4872647" y="303833"/>
            <a:ext cx="17376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 w="0"/>
                <a:solidFill>
                  <a:srgbClr val="0070C0"/>
                </a:solidFill>
                <a:effectLst/>
                <a:uLnTx/>
                <a:uFillTx/>
                <a:latin typeface="iCiel Baliho Script" pitchFamily="2" charset="0"/>
                <a:ea typeface="微软雅黑"/>
                <a:cs typeface="+mn-cs"/>
              </a:rPr>
              <a:t>Toán</a:t>
            </a: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1C3C2A-CB00-1E03-9B0F-67A35A12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65" y="1530895"/>
            <a:ext cx="10510415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1E17D9-D8E6-8B63-6A09-B1B3E6AF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41" y="247552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55856128-8D4C-E09D-204C-59B2F181B589}"/>
              </a:ext>
            </a:extLst>
          </p:cNvPr>
          <p:cNvSpPr/>
          <p:nvPr/>
        </p:nvSpPr>
        <p:spPr>
          <a:xfrm>
            <a:off x="1602267" y="828032"/>
            <a:ext cx="6210795" cy="1959429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gấp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xmlns="" id="{55856128-8D4C-E09D-204C-59B2F181B589}"/>
              </a:ext>
            </a:extLst>
          </p:cNvPr>
          <p:cNvSpPr/>
          <p:nvPr/>
        </p:nvSpPr>
        <p:spPr>
          <a:xfrm>
            <a:off x="1602266" y="828032"/>
            <a:ext cx="6210795" cy="1959429"/>
          </a:xfrm>
          <a:prstGeom prst="wedgeRoundRectCallout">
            <a:avLst>
              <a:gd name="adj1" fmla="val 56543"/>
              <a:gd name="adj2" fmla="val 8674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xmlns="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xmlns="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1E2D7C-CF5B-4DDE-F642-A856EE271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68" y="2487404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1143</TotalTime>
  <Words>229</Words>
  <Application>Microsoft Office PowerPoint</Application>
  <PresentationFormat>Custom</PresentationFormat>
  <Paragraphs>56</Paragraphs>
  <Slides>16</Slides>
  <Notes>14</Notes>
  <HiddenSlides>0</HiddenSlides>
  <MMClips>6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1_Office 主题​​</vt:lpstr>
      <vt:lpstr>包图主题2</vt:lpstr>
      <vt:lpstr>2_包图主题2</vt:lpstr>
      <vt:lpstr>3_包图主题2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Windows User</cp:lastModifiedBy>
  <cp:revision>31</cp:revision>
  <dcterms:created xsi:type="dcterms:W3CDTF">2021-01-08T03:00:40Z</dcterms:created>
  <dcterms:modified xsi:type="dcterms:W3CDTF">2025-02-28T03:12:53Z</dcterms:modified>
</cp:coreProperties>
</file>