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27"/>
  </p:notesMasterIdLst>
  <p:sldIdLst>
    <p:sldId id="284" r:id="rId3"/>
    <p:sldId id="299" r:id="rId4"/>
    <p:sldId id="268" r:id="rId5"/>
    <p:sldId id="300" r:id="rId6"/>
    <p:sldId id="301" r:id="rId7"/>
    <p:sldId id="302" r:id="rId8"/>
    <p:sldId id="303" r:id="rId9"/>
    <p:sldId id="304" r:id="rId10"/>
    <p:sldId id="257" r:id="rId11"/>
    <p:sldId id="285" r:id="rId12"/>
    <p:sldId id="296" r:id="rId13"/>
    <p:sldId id="288" r:id="rId14"/>
    <p:sldId id="328" r:id="rId15"/>
    <p:sldId id="331" r:id="rId16"/>
    <p:sldId id="332" r:id="rId17"/>
    <p:sldId id="295" r:id="rId18"/>
    <p:sldId id="280" r:id="rId19"/>
    <p:sldId id="334" r:id="rId20"/>
    <p:sldId id="291" r:id="rId21"/>
    <p:sldId id="307" r:id="rId22"/>
    <p:sldId id="333" r:id="rId23"/>
    <p:sldId id="308" r:id="rId24"/>
    <p:sldId id="264" r:id="rId25"/>
    <p:sldId id="282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1B94B7"/>
    <a:srgbClr val="131359"/>
    <a:srgbClr val="EEB500"/>
    <a:srgbClr val="D4C506"/>
    <a:srgbClr val="F9DE8D"/>
    <a:srgbClr val="9AD98F"/>
    <a:srgbClr val="D7F0D3"/>
    <a:srgbClr val="DCF4F8"/>
    <a:srgbClr val="9EE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4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C485B-425F-40DD-9EDA-13D0DDD09FA5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F1FE7-469E-4B2A-A4A4-F6873D1C6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994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E184D-EBD9-4E3D-BC6A-E0ABF5652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529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CB6AC-ED1D-4070-B0CF-F253D24D8F9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911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CB6AC-ED1D-4070-B0CF-F253D24D8F9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574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691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96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87826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4164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5222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4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28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DE6C-63F6-6C80-0C5C-F94C241B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71796-7844-DB85-EB38-F26A7D55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AA1C8-CCC6-B84B-C1FA-888C5BABD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08E28-627F-2D44-D81C-6C15BF2C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13AE90-3BBD-87A3-D638-61782525E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33959-FCA8-A66D-B92F-DB0EB64C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6F3A65-CA66-5E81-4BA7-18FD2BD7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077C3-116D-597C-5AB0-C82C90A9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84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0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75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0715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85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11" name="矩形 1">
            <a:extLst>
              <a:ext uri="{FF2B5EF4-FFF2-40B4-BE49-F238E27FC236}">
                <a16:creationId xmlns:a16="http://schemas.microsoft.com/office/drawing/2014/main" id="{C369D720-5036-1F77-1BFB-AD3A054C4704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280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19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59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3618301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60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859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72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73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122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458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81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187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096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176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52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5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9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8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1052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078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3216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432CECA-FAD1-FA2E-D682-AC01B9F8A4F6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271" y="0"/>
            <a:ext cx="1814423" cy="18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1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2" r:id="rId3"/>
    <p:sldLayoutId id="2147483670" r:id="rId4"/>
    <p:sldLayoutId id="2147483664" r:id="rId5"/>
    <p:sldLayoutId id="2147483663" r:id="rId6"/>
    <p:sldLayoutId id="2147483651" r:id="rId7"/>
    <p:sldLayoutId id="2147483671" r:id="rId8"/>
    <p:sldLayoutId id="2147483669" r:id="rId9"/>
    <p:sldLayoutId id="2147483668" r:id="rId10"/>
    <p:sldLayoutId id="2147483667" r:id="rId11"/>
    <p:sldLayoutId id="2147483666" r:id="rId12"/>
    <p:sldLayoutId id="2147483652" r:id="rId13"/>
    <p:sldLayoutId id="2147483665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  <p:sldLayoutId id="2147483685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E7F357-200A-4DAA-13B5-81A3654B794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271" y="0"/>
            <a:ext cx="1814423" cy="18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9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image" Target="../media/image4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9.png"/><Relationship Id="rId7" Type="http://schemas.openxmlformats.org/officeDocument/2006/relationships/image" Target="../media/image5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3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7.png"/><Relationship Id="rId10" Type="http://schemas.openxmlformats.org/officeDocument/2006/relationships/image" Target="../media/image60.png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audio" Target="../media/audio1.wav"/><Relationship Id="rId21" Type="http://schemas.openxmlformats.org/officeDocument/2006/relationships/image" Target="../media/image31.svg"/><Relationship Id="rId7" Type="http://schemas.openxmlformats.org/officeDocument/2006/relationships/image" Target="../media/image20.png"/><Relationship Id="rId12" Type="http://schemas.openxmlformats.org/officeDocument/2006/relationships/slide" Target="slide6.xml"/><Relationship Id="rId17" Type="http://schemas.openxmlformats.org/officeDocument/2006/relationships/image" Target="../media/image27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9.xml"/><Relationship Id="rId6" Type="http://schemas.openxmlformats.org/officeDocument/2006/relationships/slide" Target="slide8.xml"/><Relationship Id="rId11" Type="http://schemas.openxmlformats.org/officeDocument/2006/relationships/image" Target="../media/image23.svg"/><Relationship Id="rId24" Type="http://schemas.openxmlformats.org/officeDocument/2006/relationships/image" Target="../media/image33.svg"/><Relationship Id="rId5" Type="http://schemas.openxmlformats.org/officeDocument/2006/relationships/image" Target="../media/image17.jpg"/><Relationship Id="rId15" Type="http://schemas.openxmlformats.org/officeDocument/2006/relationships/slide" Target="slide9.xml"/><Relationship Id="rId23" Type="http://schemas.openxmlformats.org/officeDocument/2006/relationships/image" Target="../media/image32.png"/><Relationship Id="rId10" Type="http://schemas.openxmlformats.org/officeDocument/2006/relationships/image" Target="../media/image22.png"/><Relationship Id="rId19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7.xml"/><Relationship Id="rId14" Type="http://schemas.openxmlformats.org/officeDocument/2006/relationships/image" Target="../media/image25.svg"/><Relationship Id="rId22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84CD6-DE5C-0077-1400-6F751F346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356" y="449065"/>
            <a:ext cx="924843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60E609-54B5-B2C3-F70E-FAEE396945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6000" y="711891"/>
            <a:ext cx="9565453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1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FC52320-7A81-6DC4-427F-CC9980D6E7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704" y="711200"/>
            <a:ext cx="10356215" cy="5548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F5ED56-7852-282B-C90C-D7DCBA696BB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7333">
            <a:off x="2654300" y="3588847"/>
            <a:ext cx="180340" cy="69070"/>
          </a:xfrm>
          <a:prstGeom prst="rect">
            <a:avLst/>
          </a:prstGeom>
        </p:spPr>
      </p:pic>
      <p:pic>
        <p:nvPicPr>
          <p:cNvPr id="16" name="J2TEAM-TTS-1734167392656 (1)">
            <a:hlinkClick r:id="" action="ppaction://media"/>
            <a:extLst>
              <a:ext uri="{FF2B5EF4-FFF2-40B4-BE49-F238E27FC236}">
                <a16:creationId xmlns:a16="http://schemas.microsoft.com/office/drawing/2014/main" id="{6D228B63-BBAA-55BD-2754-BEA59B15B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63600" y="563880"/>
            <a:ext cx="406400" cy="406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7D3FAC-9207-584F-CE28-47F0412B6FC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6903">
            <a:off x="4239259" y="2877647"/>
            <a:ext cx="180340" cy="69070"/>
          </a:xfrm>
          <a:prstGeom prst="rect">
            <a:avLst/>
          </a:prstGeom>
        </p:spPr>
      </p:pic>
      <p:pic>
        <p:nvPicPr>
          <p:cNvPr id="20" name="J2TEAM-TTS-1734167354857 (1)">
            <a:hlinkClick r:id="" action="ppaction://media"/>
            <a:extLst>
              <a:ext uri="{FF2B5EF4-FFF2-40B4-BE49-F238E27FC236}">
                <a16:creationId xmlns:a16="http://schemas.microsoft.com/office/drawing/2014/main" id="{6A60B2D3-0628-D03D-E09A-B80DF1B3D1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60400" y="1193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1F021A-45C2-D1D4-F62F-EDD57406E127}"/>
              </a:ext>
            </a:extLst>
          </p:cNvPr>
          <p:cNvSpPr txBox="1"/>
          <p:nvPr/>
        </p:nvSpPr>
        <p:spPr>
          <a:xfrm>
            <a:off x="1554480" y="650240"/>
            <a:ext cx="9641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 đo thể tích người ta cần dùng đơn vị mét khối.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 Box 26">
            <a:extLst>
              <a:ext uri="{FF2B5EF4-FFF2-40B4-BE49-F238E27FC236}">
                <a16:creationId xmlns:a16="http://schemas.microsoft.com/office/drawing/2014/main" id="{8870125C-4C99-2421-5AB3-0F7130C80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8996" y="2887385"/>
            <a:ext cx="4922394" cy="397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600">
              <a:latin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FBF279-EB0C-02D5-3953-4FA91CEFC05A}"/>
              </a:ext>
            </a:extLst>
          </p:cNvPr>
          <p:cNvGrpSpPr>
            <a:grpSpLocks/>
          </p:cNvGrpSpPr>
          <p:nvPr/>
        </p:nvGrpSpPr>
        <p:grpSpPr bwMode="auto">
          <a:xfrm>
            <a:off x="6381524" y="1561288"/>
            <a:ext cx="3716968" cy="3547061"/>
            <a:chOff x="7718197" y="986064"/>
            <a:chExt cx="3201113" cy="3352800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B02CC0E3-7F97-205D-0C6F-543204FD8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8198" y="986064"/>
              <a:ext cx="3201112" cy="3352800"/>
            </a:xfrm>
            <a:prstGeom prst="cube">
              <a:avLst>
                <a:gd name="adj" fmla="val 27630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9" name="Line 4">
              <a:extLst>
                <a:ext uri="{FF2B5EF4-FFF2-40B4-BE49-F238E27FC236}">
                  <a16:creationId xmlns:a16="http://schemas.microsoft.com/office/drawing/2014/main" id="{E5010ACC-4E0B-B353-43D2-D0D566564D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584823" y="3440470"/>
              <a:ext cx="2287025" cy="0"/>
            </a:xfrm>
            <a:prstGeom prst="line">
              <a:avLst/>
            </a:prstGeom>
            <a:ln w="952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Line 5">
              <a:extLst>
                <a:ext uri="{FF2B5EF4-FFF2-40B4-BE49-F238E27FC236}">
                  <a16:creationId xmlns:a16="http://schemas.microsoft.com/office/drawing/2014/main" id="{114D943B-BAB6-B8D3-C908-5AFC652F4E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66857" y="995978"/>
              <a:ext cx="0" cy="2470484"/>
            </a:xfrm>
            <a:prstGeom prst="line">
              <a:avLst/>
            </a:prstGeom>
            <a:ln w="952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Line 6">
              <a:extLst>
                <a:ext uri="{FF2B5EF4-FFF2-40B4-BE49-F238E27FC236}">
                  <a16:creationId xmlns:a16="http://schemas.microsoft.com/office/drawing/2014/main" id="{3ADD1855-0C00-B136-4FBE-1595FFCE90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718197" y="3440470"/>
              <a:ext cx="837721" cy="894429"/>
            </a:xfrm>
            <a:prstGeom prst="line">
              <a:avLst/>
            </a:prstGeom>
            <a:ln w="952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712FEDD-B8D1-7445-F253-4BDF87624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8896" y="2638576"/>
            <a:ext cx="12044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1m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89ED80-1DD1-35C7-7618-428300056EB2}"/>
              </a:ext>
            </a:extLst>
          </p:cNvPr>
          <p:cNvGrpSpPr/>
          <p:nvPr/>
        </p:nvGrpSpPr>
        <p:grpSpPr>
          <a:xfrm>
            <a:off x="6381524" y="1554830"/>
            <a:ext cx="3712175" cy="3602565"/>
            <a:chOff x="7718198" y="986064"/>
            <a:chExt cx="3200400" cy="3352800"/>
          </a:xfrm>
          <a:solidFill>
            <a:srgbClr val="FFFF00"/>
          </a:solidFill>
        </p:grpSpPr>
        <p:sp>
          <p:nvSpPr>
            <p:cNvPr id="14" name="AutoShape 3">
              <a:extLst>
                <a:ext uri="{FF2B5EF4-FFF2-40B4-BE49-F238E27FC236}">
                  <a16:creationId xmlns:a16="http://schemas.microsoft.com/office/drawing/2014/main" id="{17EAB681-0305-3DFB-D548-B6D414A7D6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8198" y="986064"/>
              <a:ext cx="3200400" cy="3352800"/>
            </a:xfrm>
            <a:prstGeom prst="cube">
              <a:avLst>
                <a:gd name="adj" fmla="val 27630"/>
              </a:avLst>
            </a:prstGeom>
            <a:grpFill/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5" name="Line 4">
              <a:extLst>
                <a:ext uri="{FF2B5EF4-FFF2-40B4-BE49-F238E27FC236}">
                  <a16:creationId xmlns:a16="http://schemas.microsoft.com/office/drawing/2014/main" id="{10F6087C-B8DA-F440-4449-1E7D827819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617409" y="3436840"/>
              <a:ext cx="2287588" cy="0"/>
            </a:xfrm>
            <a:prstGeom prst="line">
              <a:avLst/>
            </a:prstGeom>
            <a:grpFill/>
            <a:ln w="952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Line 5">
              <a:extLst>
                <a:ext uri="{FF2B5EF4-FFF2-40B4-BE49-F238E27FC236}">
                  <a16:creationId xmlns:a16="http://schemas.microsoft.com/office/drawing/2014/main" id="{FE3203C8-7080-DF0F-B96F-990AD56C7A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67297" y="996043"/>
              <a:ext cx="0" cy="2470150"/>
            </a:xfrm>
            <a:prstGeom prst="line">
              <a:avLst/>
            </a:prstGeom>
            <a:grpFill/>
            <a:ln w="952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Line 6">
              <a:extLst>
                <a:ext uri="{FF2B5EF4-FFF2-40B4-BE49-F238E27FC236}">
                  <a16:creationId xmlns:a16="http://schemas.microsoft.com/office/drawing/2014/main" id="{0FB03A09-6FEE-3B89-0580-722C1A5408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718198" y="3436840"/>
              <a:ext cx="878683" cy="897715"/>
            </a:xfrm>
            <a:prstGeom prst="line">
              <a:avLst/>
            </a:prstGeom>
            <a:grpFill/>
            <a:ln w="952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400B22C-F04A-5AAC-819C-324D7C688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7854" y="2707662"/>
            <a:ext cx="12063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1m</a:t>
            </a:r>
            <a:r>
              <a:rPr lang="en-US" altLang="en-US" sz="2800" b="1" baseline="3000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69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2" grpId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>
            <a:extLst>
              <a:ext uri="{FF2B5EF4-FFF2-40B4-BE49-F238E27FC236}">
                <a16:creationId xmlns:a16="http://schemas.microsoft.com/office/drawing/2014/main" id="{473595ED-2947-2E01-209D-CD7DE810B158}"/>
              </a:ext>
            </a:extLst>
          </p:cNvPr>
          <p:cNvGrpSpPr>
            <a:grpSpLocks/>
          </p:cNvGrpSpPr>
          <p:nvPr/>
        </p:nvGrpSpPr>
        <p:grpSpPr bwMode="auto">
          <a:xfrm>
            <a:off x="4794250" y="2006600"/>
            <a:ext cx="3905250" cy="3903663"/>
            <a:chOff x="8787786" y="-1681304"/>
            <a:chExt cx="3905630" cy="3902541"/>
          </a:xfrm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D4AFDF91-3ED6-2CDD-2C88-2103D4FC3A60}"/>
                </a:ext>
              </a:extLst>
            </p:cNvPr>
            <p:cNvSpPr/>
            <p:nvPr/>
          </p:nvSpPr>
          <p:spPr>
            <a:xfrm>
              <a:off x="8814777" y="-1681304"/>
              <a:ext cx="3873877" cy="3873974"/>
            </a:xfrm>
            <a:prstGeom prst="cub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7220FA13-3FB0-3636-35AA-BA60A8D2A20B}"/>
                </a:ext>
              </a:extLst>
            </p:cNvPr>
            <p:cNvCxnSpPr>
              <a:cxnSpLocks/>
            </p:cNvCxnSpPr>
            <p:nvPr/>
          </p:nvCxnSpPr>
          <p:spPr>
            <a:xfrm>
              <a:off x="9778482" y="-1655911"/>
              <a:ext cx="0" cy="288365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F30C99B-C1F8-52BF-D8D3-DB4188E53A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87786" y="1230922"/>
              <a:ext cx="1006573" cy="99031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7866FAB-3139-4794-FB3B-B4B599DD181A}"/>
                </a:ext>
              </a:extLst>
            </p:cNvPr>
            <p:cNvCxnSpPr>
              <a:cxnSpLocks/>
            </p:cNvCxnSpPr>
            <p:nvPr/>
          </p:nvCxnSpPr>
          <p:spPr>
            <a:xfrm>
              <a:off x="9813411" y="1232508"/>
              <a:ext cx="28800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Cube 6">
            <a:extLst>
              <a:ext uri="{FF2B5EF4-FFF2-40B4-BE49-F238E27FC236}">
                <a16:creationId xmlns:a16="http://schemas.microsoft.com/office/drawing/2014/main" id="{AAF54E3A-4F35-7E28-08AA-9A28790B07D9}"/>
              </a:ext>
            </a:extLst>
          </p:cNvPr>
          <p:cNvSpPr/>
          <p:nvPr/>
        </p:nvSpPr>
        <p:spPr>
          <a:xfrm>
            <a:off x="5703888" y="7035800"/>
            <a:ext cx="381000" cy="381000"/>
          </a:xfrm>
          <a:prstGeom prst="cube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D46A7CB7-D891-07DC-0673-465A6DFC1966}"/>
              </a:ext>
            </a:extLst>
          </p:cNvPr>
          <p:cNvSpPr/>
          <p:nvPr/>
        </p:nvSpPr>
        <p:spPr>
          <a:xfrm>
            <a:off x="5980113" y="7035800"/>
            <a:ext cx="381000" cy="381000"/>
          </a:xfrm>
          <a:prstGeom prst="cube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F71FF04A-7F2F-A13A-BEB1-53F2461975DF}"/>
              </a:ext>
            </a:extLst>
          </p:cNvPr>
          <p:cNvSpPr/>
          <p:nvPr/>
        </p:nvSpPr>
        <p:spPr>
          <a:xfrm>
            <a:off x="6275388" y="7035800"/>
            <a:ext cx="381000" cy="381000"/>
          </a:xfrm>
          <a:prstGeom prst="cube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2D574036-E43B-5008-7BD8-F13238BA70CD}"/>
              </a:ext>
            </a:extLst>
          </p:cNvPr>
          <p:cNvSpPr/>
          <p:nvPr/>
        </p:nvSpPr>
        <p:spPr>
          <a:xfrm>
            <a:off x="6551613" y="7035800"/>
            <a:ext cx="381000" cy="381000"/>
          </a:xfrm>
          <a:prstGeom prst="cube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F328239D-4BCC-0DA3-9B99-E7DBC076A9F9}"/>
              </a:ext>
            </a:extLst>
          </p:cNvPr>
          <p:cNvSpPr/>
          <p:nvPr/>
        </p:nvSpPr>
        <p:spPr>
          <a:xfrm>
            <a:off x="6837363" y="7035800"/>
            <a:ext cx="381000" cy="381000"/>
          </a:xfrm>
          <a:prstGeom prst="cube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A12B41D2-7113-FEF8-E113-B6CCAE16302D}"/>
              </a:ext>
            </a:extLst>
          </p:cNvPr>
          <p:cNvSpPr/>
          <p:nvPr/>
        </p:nvSpPr>
        <p:spPr>
          <a:xfrm>
            <a:off x="7131050" y="7035800"/>
            <a:ext cx="381000" cy="381000"/>
          </a:xfrm>
          <a:prstGeom prst="cube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E2610FE9-38DF-DCCC-7399-ABD83B670888}"/>
              </a:ext>
            </a:extLst>
          </p:cNvPr>
          <p:cNvSpPr/>
          <p:nvPr/>
        </p:nvSpPr>
        <p:spPr>
          <a:xfrm>
            <a:off x="7423150" y="7035800"/>
            <a:ext cx="381000" cy="381000"/>
          </a:xfrm>
          <a:prstGeom prst="cube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68A11AB6-29E3-560F-BF74-07B1526A53EF}"/>
              </a:ext>
            </a:extLst>
          </p:cNvPr>
          <p:cNvSpPr/>
          <p:nvPr/>
        </p:nvSpPr>
        <p:spPr>
          <a:xfrm>
            <a:off x="7699375" y="7035800"/>
            <a:ext cx="381000" cy="381000"/>
          </a:xfrm>
          <a:prstGeom prst="cube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9E673B81-3099-81CB-B6B0-5E49560A97E5}"/>
              </a:ext>
            </a:extLst>
          </p:cNvPr>
          <p:cNvSpPr/>
          <p:nvPr/>
        </p:nvSpPr>
        <p:spPr>
          <a:xfrm>
            <a:off x="7994650" y="7035800"/>
            <a:ext cx="381000" cy="381000"/>
          </a:xfrm>
          <a:prstGeom prst="cube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23F14361-5100-6D7B-43CD-D582F49ACA54}"/>
              </a:ext>
            </a:extLst>
          </p:cNvPr>
          <p:cNvSpPr/>
          <p:nvPr/>
        </p:nvSpPr>
        <p:spPr>
          <a:xfrm>
            <a:off x="8288338" y="6807200"/>
            <a:ext cx="381000" cy="381000"/>
          </a:xfrm>
          <a:prstGeom prst="cub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8F5C281-6695-F478-0218-D89AA0C7625E}"/>
              </a:ext>
            </a:extLst>
          </p:cNvPr>
          <p:cNvGrpSpPr>
            <a:grpSpLocks/>
          </p:cNvGrpSpPr>
          <p:nvPr/>
        </p:nvGrpSpPr>
        <p:grpSpPr bwMode="auto">
          <a:xfrm>
            <a:off x="5599113" y="4730750"/>
            <a:ext cx="2965450" cy="382588"/>
            <a:chOff x="7162800" y="4787866"/>
            <a:chExt cx="2965736" cy="381467"/>
          </a:xfrm>
        </p:grpSpPr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E44783DE-2C9C-D97B-C10A-78FA4E6F9CBB}"/>
                </a:ext>
              </a:extLst>
            </p:cNvPr>
            <p:cNvSpPr/>
            <p:nvPr/>
          </p:nvSpPr>
          <p:spPr>
            <a:xfrm>
              <a:off x="7162800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DA222A54-1506-84D2-C593-C9EB798AB9BA}"/>
                </a:ext>
              </a:extLst>
            </p:cNvPr>
            <p:cNvSpPr/>
            <p:nvPr/>
          </p:nvSpPr>
          <p:spPr>
            <a:xfrm>
              <a:off x="7439052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Cube 19">
              <a:extLst>
                <a:ext uri="{FF2B5EF4-FFF2-40B4-BE49-F238E27FC236}">
                  <a16:creationId xmlns:a16="http://schemas.microsoft.com/office/drawing/2014/main" id="{A062A72D-561C-AEEB-4EEA-61FAC22561C5}"/>
                </a:ext>
              </a:extLst>
            </p:cNvPr>
            <p:cNvSpPr/>
            <p:nvPr/>
          </p:nvSpPr>
          <p:spPr>
            <a:xfrm>
              <a:off x="7734355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30B5935C-75C6-5B1C-22BA-145D8E2333EA}"/>
                </a:ext>
              </a:extLst>
            </p:cNvPr>
            <p:cNvSpPr/>
            <p:nvPr/>
          </p:nvSpPr>
          <p:spPr>
            <a:xfrm>
              <a:off x="8010607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8F6C5586-53A1-8ADE-8C7B-C847E84AB813}"/>
                </a:ext>
              </a:extLst>
            </p:cNvPr>
            <p:cNvSpPr/>
            <p:nvPr/>
          </p:nvSpPr>
          <p:spPr>
            <a:xfrm>
              <a:off x="8296384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BB1CFE2A-3879-EC88-59B6-1491D06DCB15}"/>
                </a:ext>
              </a:extLst>
            </p:cNvPr>
            <p:cNvSpPr/>
            <p:nvPr/>
          </p:nvSpPr>
          <p:spPr>
            <a:xfrm>
              <a:off x="8591688" y="4787866"/>
              <a:ext cx="379449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5E6C191C-1281-F057-C41F-80C5DA385C4F}"/>
                </a:ext>
              </a:extLst>
            </p:cNvPr>
            <p:cNvSpPr/>
            <p:nvPr/>
          </p:nvSpPr>
          <p:spPr>
            <a:xfrm>
              <a:off x="8882228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35348A04-6AC8-35B4-33A4-5B40E8093020}"/>
                </a:ext>
              </a:extLst>
            </p:cNvPr>
            <p:cNvSpPr/>
            <p:nvPr/>
          </p:nvSpPr>
          <p:spPr>
            <a:xfrm>
              <a:off x="9158479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34BF80A7-3B6E-AC38-53C7-BD00C2E58C46}"/>
                </a:ext>
              </a:extLst>
            </p:cNvPr>
            <p:cNvSpPr/>
            <p:nvPr/>
          </p:nvSpPr>
          <p:spPr>
            <a:xfrm>
              <a:off x="9453783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9B1CE627-E668-56E8-9415-4D71F010D868}"/>
                </a:ext>
              </a:extLst>
            </p:cNvPr>
            <p:cNvSpPr/>
            <p:nvPr/>
          </p:nvSpPr>
          <p:spPr>
            <a:xfrm>
              <a:off x="9747499" y="4787866"/>
              <a:ext cx="381037" cy="381467"/>
            </a:xfrm>
            <a:prstGeom prst="cub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FEC533-B482-D02E-8B9A-A7D247472542}"/>
              </a:ext>
            </a:extLst>
          </p:cNvPr>
          <p:cNvGrpSpPr>
            <a:grpSpLocks/>
          </p:cNvGrpSpPr>
          <p:nvPr/>
        </p:nvGrpSpPr>
        <p:grpSpPr bwMode="auto">
          <a:xfrm>
            <a:off x="5502275" y="4826000"/>
            <a:ext cx="2967038" cy="381000"/>
            <a:chOff x="7162800" y="4787866"/>
            <a:chExt cx="2965736" cy="381467"/>
          </a:xfrm>
        </p:grpSpPr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6BEEE7A0-46F6-E086-1F22-8BEC634F557C}"/>
                </a:ext>
              </a:extLst>
            </p:cNvPr>
            <p:cNvSpPr/>
            <p:nvPr/>
          </p:nvSpPr>
          <p:spPr>
            <a:xfrm>
              <a:off x="7162800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0B1F4F79-38D1-1D26-09F6-5F4859C6D972}"/>
                </a:ext>
              </a:extLst>
            </p:cNvPr>
            <p:cNvSpPr/>
            <p:nvPr/>
          </p:nvSpPr>
          <p:spPr>
            <a:xfrm>
              <a:off x="7438904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CB62C5C0-BC1E-6B44-B53F-5C659A682468}"/>
                </a:ext>
              </a:extLst>
            </p:cNvPr>
            <p:cNvSpPr/>
            <p:nvPr/>
          </p:nvSpPr>
          <p:spPr>
            <a:xfrm>
              <a:off x="7734049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50AE0C0D-B3E1-5E4F-E63A-C268B04C6FD1}"/>
                </a:ext>
              </a:extLst>
            </p:cNvPr>
            <p:cNvSpPr/>
            <p:nvPr/>
          </p:nvSpPr>
          <p:spPr>
            <a:xfrm>
              <a:off x="8010153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20D7CC81-02ED-DBDF-7C51-5E4155665996}"/>
                </a:ext>
              </a:extLst>
            </p:cNvPr>
            <p:cNvSpPr/>
            <p:nvPr/>
          </p:nvSpPr>
          <p:spPr>
            <a:xfrm>
              <a:off x="8295778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" name="Cube 33">
              <a:extLst>
                <a:ext uri="{FF2B5EF4-FFF2-40B4-BE49-F238E27FC236}">
                  <a16:creationId xmlns:a16="http://schemas.microsoft.com/office/drawing/2014/main" id="{9CE32A44-470F-1630-8009-DB1931867244}"/>
                </a:ext>
              </a:extLst>
            </p:cNvPr>
            <p:cNvSpPr/>
            <p:nvPr/>
          </p:nvSpPr>
          <p:spPr>
            <a:xfrm>
              <a:off x="8590923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Cube 34">
              <a:extLst>
                <a:ext uri="{FF2B5EF4-FFF2-40B4-BE49-F238E27FC236}">
                  <a16:creationId xmlns:a16="http://schemas.microsoft.com/office/drawing/2014/main" id="{A82B5585-E6CE-C6D6-0FEC-5F4C43FE9F11}"/>
                </a:ext>
              </a:extLst>
            </p:cNvPr>
            <p:cNvSpPr/>
            <p:nvPr/>
          </p:nvSpPr>
          <p:spPr>
            <a:xfrm>
              <a:off x="8882895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Cube 35">
              <a:extLst>
                <a:ext uri="{FF2B5EF4-FFF2-40B4-BE49-F238E27FC236}">
                  <a16:creationId xmlns:a16="http://schemas.microsoft.com/office/drawing/2014/main" id="{9276E213-88F1-159F-7FA6-E56A9972BF2F}"/>
                </a:ext>
              </a:extLst>
            </p:cNvPr>
            <p:cNvSpPr/>
            <p:nvPr/>
          </p:nvSpPr>
          <p:spPr>
            <a:xfrm>
              <a:off x="9158999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Cube 36">
              <a:extLst>
                <a:ext uri="{FF2B5EF4-FFF2-40B4-BE49-F238E27FC236}">
                  <a16:creationId xmlns:a16="http://schemas.microsoft.com/office/drawing/2014/main" id="{00054C73-A6D5-A493-6662-F55A89557681}"/>
                </a:ext>
              </a:extLst>
            </p:cNvPr>
            <p:cNvSpPr/>
            <p:nvPr/>
          </p:nvSpPr>
          <p:spPr>
            <a:xfrm>
              <a:off x="9454144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Cube 37">
              <a:extLst>
                <a:ext uri="{FF2B5EF4-FFF2-40B4-BE49-F238E27FC236}">
                  <a16:creationId xmlns:a16="http://schemas.microsoft.com/office/drawing/2014/main" id="{2B6F7C27-AAD5-1563-1FF7-C52BBEAB75F2}"/>
                </a:ext>
              </a:extLst>
            </p:cNvPr>
            <p:cNvSpPr/>
            <p:nvPr/>
          </p:nvSpPr>
          <p:spPr>
            <a:xfrm>
              <a:off x="9747703" y="4787866"/>
              <a:ext cx="380833" cy="381467"/>
            </a:xfrm>
            <a:prstGeom prst="cub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D84D9CE-C3AD-35A4-D383-3035232316E2}"/>
              </a:ext>
            </a:extLst>
          </p:cNvPr>
          <p:cNvGrpSpPr>
            <a:grpSpLocks/>
          </p:cNvGrpSpPr>
          <p:nvPr/>
        </p:nvGrpSpPr>
        <p:grpSpPr bwMode="auto">
          <a:xfrm>
            <a:off x="5407025" y="4922838"/>
            <a:ext cx="2965450" cy="382587"/>
            <a:chOff x="7162800" y="4787866"/>
            <a:chExt cx="2965736" cy="381467"/>
          </a:xfrm>
        </p:grpSpPr>
        <p:sp>
          <p:nvSpPr>
            <p:cNvPr id="40" name="Cube 39">
              <a:extLst>
                <a:ext uri="{FF2B5EF4-FFF2-40B4-BE49-F238E27FC236}">
                  <a16:creationId xmlns:a16="http://schemas.microsoft.com/office/drawing/2014/main" id="{B6299E9C-1EA7-6069-732D-AF563DB4DEB3}"/>
                </a:ext>
              </a:extLst>
            </p:cNvPr>
            <p:cNvSpPr/>
            <p:nvPr/>
          </p:nvSpPr>
          <p:spPr>
            <a:xfrm>
              <a:off x="7162800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" name="Cube 40">
              <a:extLst>
                <a:ext uri="{FF2B5EF4-FFF2-40B4-BE49-F238E27FC236}">
                  <a16:creationId xmlns:a16="http://schemas.microsoft.com/office/drawing/2014/main" id="{F89A91E4-3B20-B912-20F9-59400EEE780D}"/>
                </a:ext>
              </a:extLst>
            </p:cNvPr>
            <p:cNvSpPr/>
            <p:nvPr/>
          </p:nvSpPr>
          <p:spPr>
            <a:xfrm>
              <a:off x="7439052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2" name="Cube 41">
              <a:extLst>
                <a:ext uri="{FF2B5EF4-FFF2-40B4-BE49-F238E27FC236}">
                  <a16:creationId xmlns:a16="http://schemas.microsoft.com/office/drawing/2014/main" id="{65870994-1096-27B0-B0A6-F5E8FEB1B93D}"/>
                </a:ext>
              </a:extLst>
            </p:cNvPr>
            <p:cNvSpPr/>
            <p:nvPr/>
          </p:nvSpPr>
          <p:spPr>
            <a:xfrm>
              <a:off x="7734355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" name="Cube 42">
              <a:extLst>
                <a:ext uri="{FF2B5EF4-FFF2-40B4-BE49-F238E27FC236}">
                  <a16:creationId xmlns:a16="http://schemas.microsoft.com/office/drawing/2014/main" id="{BE193826-CC5A-3FB7-C90A-21C1D3CF3E52}"/>
                </a:ext>
              </a:extLst>
            </p:cNvPr>
            <p:cNvSpPr/>
            <p:nvPr/>
          </p:nvSpPr>
          <p:spPr>
            <a:xfrm>
              <a:off x="8010607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Cube 43">
              <a:extLst>
                <a:ext uri="{FF2B5EF4-FFF2-40B4-BE49-F238E27FC236}">
                  <a16:creationId xmlns:a16="http://schemas.microsoft.com/office/drawing/2014/main" id="{2B728220-8A49-55AC-E61B-10514F39060F}"/>
                </a:ext>
              </a:extLst>
            </p:cNvPr>
            <p:cNvSpPr/>
            <p:nvPr/>
          </p:nvSpPr>
          <p:spPr>
            <a:xfrm>
              <a:off x="8296384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" name="Cube 44">
              <a:extLst>
                <a:ext uri="{FF2B5EF4-FFF2-40B4-BE49-F238E27FC236}">
                  <a16:creationId xmlns:a16="http://schemas.microsoft.com/office/drawing/2014/main" id="{96D451C4-2D69-F0E9-73C4-4D428F83DBE4}"/>
                </a:ext>
              </a:extLst>
            </p:cNvPr>
            <p:cNvSpPr/>
            <p:nvPr/>
          </p:nvSpPr>
          <p:spPr>
            <a:xfrm>
              <a:off x="8591688" y="4787866"/>
              <a:ext cx="379450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6" name="Cube 45">
              <a:extLst>
                <a:ext uri="{FF2B5EF4-FFF2-40B4-BE49-F238E27FC236}">
                  <a16:creationId xmlns:a16="http://schemas.microsoft.com/office/drawing/2014/main" id="{7BB99B24-25D9-622D-D078-BEF630D3BFBA}"/>
                </a:ext>
              </a:extLst>
            </p:cNvPr>
            <p:cNvSpPr/>
            <p:nvPr/>
          </p:nvSpPr>
          <p:spPr>
            <a:xfrm>
              <a:off x="8882229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" name="Cube 46">
              <a:extLst>
                <a:ext uri="{FF2B5EF4-FFF2-40B4-BE49-F238E27FC236}">
                  <a16:creationId xmlns:a16="http://schemas.microsoft.com/office/drawing/2014/main" id="{75F73E31-9F6B-63DB-6BED-A3A74E02DF2E}"/>
                </a:ext>
              </a:extLst>
            </p:cNvPr>
            <p:cNvSpPr/>
            <p:nvPr/>
          </p:nvSpPr>
          <p:spPr>
            <a:xfrm>
              <a:off x="9158480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8" name="Cube 47">
              <a:extLst>
                <a:ext uri="{FF2B5EF4-FFF2-40B4-BE49-F238E27FC236}">
                  <a16:creationId xmlns:a16="http://schemas.microsoft.com/office/drawing/2014/main" id="{3DFEEB06-7872-03D1-16DB-C129E378EA3C}"/>
                </a:ext>
              </a:extLst>
            </p:cNvPr>
            <p:cNvSpPr/>
            <p:nvPr/>
          </p:nvSpPr>
          <p:spPr>
            <a:xfrm>
              <a:off x="9453784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9" name="Cube 48">
              <a:extLst>
                <a:ext uri="{FF2B5EF4-FFF2-40B4-BE49-F238E27FC236}">
                  <a16:creationId xmlns:a16="http://schemas.microsoft.com/office/drawing/2014/main" id="{82794918-E194-73AF-CBDF-AF70C4B037D4}"/>
                </a:ext>
              </a:extLst>
            </p:cNvPr>
            <p:cNvSpPr/>
            <p:nvPr/>
          </p:nvSpPr>
          <p:spPr>
            <a:xfrm>
              <a:off x="9747499" y="4787866"/>
              <a:ext cx="381037" cy="381467"/>
            </a:xfrm>
            <a:prstGeom prst="cub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72FB91A-B2B7-3098-FF57-6696395199AB}"/>
              </a:ext>
            </a:extLst>
          </p:cNvPr>
          <p:cNvGrpSpPr>
            <a:grpSpLocks/>
          </p:cNvGrpSpPr>
          <p:nvPr/>
        </p:nvGrpSpPr>
        <p:grpSpPr bwMode="auto">
          <a:xfrm>
            <a:off x="5310188" y="5018088"/>
            <a:ext cx="2965450" cy="381000"/>
            <a:chOff x="7162800" y="4787866"/>
            <a:chExt cx="2965736" cy="381467"/>
          </a:xfrm>
        </p:grpSpPr>
        <p:sp>
          <p:nvSpPr>
            <p:cNvPr id="51" name="Cube 50">
              <a:extLst>
                <a:ext uri="{FF2B5EF4-FFF2-40B4-BE49-F238E27FC236}">
                  <a16:creationId xmlns:a16="http://schemas.microsoft.com/office/drawing/2014/main" id="{7CB6E563-68B7-889C-7A5A-CC603ADA4449}"/>
                </a:ext>
              </a:extLst>
            </p:cNvPr>
            <p:cNvSpPr/>
            <p:nvPr/>
          </p:nvSpPr>
          <p:spPr>
            <a:xfrm>
              <a:off x="7162800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2" name="Cube 51">
              <a:extLst>
                <a:ext uri="{FF2B5EF4-FFF2-40B4-BE49-F238E27FC236}">
                  <a16:creationId xmlns:a16="http://schemas.microsoft.com/office/drawing/2014/main" id="{F511AE64-8BA6-0314-AB44-0B3AD75D3276}"/>
                </a:ext>
              </a:extLst>
            </p:cNvPr>
            <p:cNvSpPr/>
            <p:nvPr/>
          </p:nvSpPr>
          <p:spPr>
            <a:xfrm>
              <a:off x="7439052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Cube 52">
              <a:extLst>
                <a:ext uri="{FF2B5EF4-FFF2-40B4-BE49-F238E27FC236}">
                  <a16:creationId xmlns:a16="http://schemas.microsoft.com/office/drawing/2014/main" id="{7BFAB13E-7351-84C6-7838-AA569322D555}"/>
                </a:ext>
              </a:extLst>
            </p:cNvPr>
            <p:cNvSpPr/>
            <p:nvPr/>
          </p:nvSpPr>
          <p:spPr>
            <a:xfrm>
              <a:off x="7734355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4" name="Cube 53">
              <a:extLst>
                <a:ext uri="{FF2B5EF4-FFF2-40B4-BE49-F238E27FC236}">
                  <a16:creationId xmlns:a16="http://schemas.microsoft.com/office/drawing/2014/main" id="{6C34242E-B36D-9F9B-60D5-DB2BB3066F50}"/>
                </a:ext>
              </a:extLst>
            </p:cNvPr>
            <p:cNvSpPr/>
            <p:nvPr/>
          </p:nvSpPr>
          <p:spPr>
            <a:xfrm>
              <a:off x="8010607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5" name="Cube 54">
              <a:extLst>
                <a:ext uri="{FF2B5EF4-FFF2-40B4-BE49-F238E27FC236}">
                  <a16:creationId xmlns:a16="http://schemas.microsoft.com/office/drawing/2014/main" id="{127FEEAE-DDC0-27D7-A192-CC4C8B3069DB}"/>
                </a:ext>
              </a:extLst>
            </p:cNvPr>
            <p:cNvSpPr/>
            <p:nvPr/>
          </p:nvSpPr>
          <p:spPr>
            <a:xfrm>
              <a:off x="8296384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6" name="Cube 55">
              <a:extLst>
                <a:ext uri="{FF2B5EF4-FFF2-40B4-BE49-F238E27FC236}">
                  <a16:creationId xmlns:a16="http://schemas.microsoft.com/office/drawing/2014/main" id="{22C1D684-EE43-E7D6-EC05-80E271825D39}"/>
                </a:ext>
              </a:extLst>
            </p:cNvPr>
            <p:cNvSpPr/>
            <p:nvPr/>
          </p:nvSpPr>
          <p:spPr>
            <a:xfrm>
              <a:off x="8591688" y="4787866"/>
              <a:ext cx="379449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7" name="Cube 56">
              <a:extLst>
                <a:ext uri="{FF2B5EF4-FFF2-40B4-BE49-F238E27FC236}">
                  <a16:creationId xmlns:a16="http://schemas.microsoft.com/office/drawing/2014/main" id="{76411D4C-8420-A132-5EE0-D6AAC772E544}"/>
                </a:ext>
              </a:extLst>
            </p:cNvPr>
            <p:cNvSpPr/>
            <p:nvPr/>
          </p:nvSpPr>
          <p:spPr>
            <a:xfrm>
              <a:off x="8882228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8" name="Cube 57">
              <a:extLst>
                <a:ext uri="{FF2B5EF4-FFF2-40B4-BE49-F238E27FC236}">
                  <a16:creationId xmlns:a16="http://schemas.microsoft.com/office/drawing/2014/main" id="{DA62B159-C4F5-066F-F81C-0F560874E44D}"/>
                </a:ext>
              </a:extLst>
            </p:cNvPr>
            <p:cNvSpPr/>
            <p:nvPr/>
          </p:nvSpPr>
          <p:spPr>
            <a:xfrm>
              <a:off x="9158479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9" name="Cube 58">
              <a:extLst>
                <a:ext uri="{FF2B5EF4-FFF2-40B4-BE49-F238E27FC236}">
                  <a16:creationId xmlns:a16="http://schemas.microsoft.com/office/drawing/2014/main" id="{8B2C5610-0213-C5BA-1C7C-EF60346B33DD}"/>
                </a:ext>
              </a:extLst>
            </p:cNvPr>
            <p:cNvSpPr/>
            <p:nvPr/>
          </p:nvSpPr>
          <p:spPr>
            <a:xfrm>
              <a:off x="9453783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0" name="Cube 59">
              <a:extLst>
                <a:ext uri="{FF2B5EF4-FFF2-40B4-BE49-F238E27FC236}">
                  <a16:creationId xmlns:a16="http://schemas.microsoft.com/office/drawing/2014/main" id="{1D2A718F-3EBC-7D17-66E4-C82D3813393D}"/>
                </a:ext>
              </a:extLst>
            </p:cNvPr>
            <p:cNvSpPr/>
            <p:nvPr/>
          </p:nvSpPr>
          <p:spPr>
            <a:xfrm>
              <a:off x="9747499" y="4787866"/>
              <a:ext cx="381037" cy="381467"/>
            </a:xfrm>
            <a:prstGeom prst="cub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75D12B8-D3A5-1F81-9791-F7D50B78A0F6}"/>
              </a:ext>
            </a:extLst>
          </p:cNvPr>
          <p:cNvGrpSpPr>
            <a:grpSpLocks/>
          </p:cNvGrpSpPr>
          <p:nvPr/>
        </p:nvGrpSpPr>
        <p:grpSpPr bwMode="auto">
          <a:xfrm>
            <a:off x="5210175" y="5114925"/>
            <a:ext cx="2965450" cy="381000"/>
            <a:chOff x="7162800" y="4787866"/>
            <a:chExt cx="2965736" cy="381467"/>
          </a:xfrm>
        </p:grpSpPr>
        <p:sp>
          <p:nvSpPr>
            <p:cNvPr id="62" name="Cube 61">
              <a:extLst>
                <a:ext uri="{FF2B5EF4-FFF2-40B4-BE49-F238E27FC236}">
                  <a16:creationId xmlns:a16="http://schemas.microsoft.com/office/drawing/2014/main" id="{248DB074-8F79-4998-CAF5-A1C9EDEFD9EB}"/>
                </a:ext>
              </a:extLst>
            </p:cNvPr>
            <p:cNvSpPr/>
            <p:nvPr/>
          </p:nvSpPr>
          <p:spPr>
            <a:xfrm>
              <a:off x="7162800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3" name="Cube 62">
              <a:extLst>
                <a:ext uri="{FF2B5EF4-FFF2-40B4-BE49-F238E27FC236}">
                  <a16:creationId xmlns:a16="http://schemas.microsoft.com/office/drawing/2014/main" id="{9A10967B-94C0-0ACF-0F05-414F45AF0FE4}"/>
                </a:ext>
              </a:extLst>
            </p:cNvPr>
            <p:cNvSpPr/>
            <p:nvPr/>
          </p:nvSpPr>
          <p:spPr>
            <a:xfrm>
              <a:off x="7439052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4" name="Cube 63">
              <a:extLst>
                <a:ext uri="{FF2B5EF4-FFF2-40B4-BE49-F238E27FC236}">
                  <a16:creationId xmlns:a16="http://schemas.microsoft.com/office/drawing/2014/main" id="{92C909BE-0E81-FA6B-F743-58DA3CD1216D}"/>
                </a:ext>
              </a:extLst>
            </p:cNvPr>
            <p:cNvSpPr/>
            <p:nvPr/>
          </p:nvSpPr>
          <p:spPr>
            <a:xfrm>
              <a:off x="7734355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5" name="Cube 64">
              <a:extLst>
                <a:ext uri="{FF2B5EF4-FFF2-40B4-BE49-F238E27FC236}">
                  <a16:creationId xmlns:a16="http://schemas.microsoft.com/office/drawing/2014/main" id="{5EA815C5-F531-878C-A712-301C3B86997A}"/>
                </a:ext>
              </a:extLst>
            </p:cNvPr>
            <p:cNvSpPr/>
            <p:nvPr/>
          </p:nvSpPr>
          <p:spPr>
            <a:xfrm>
              <a:off x="8010607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6" name="Cube 65">
              <a:extLst>
                <a:ext uri="{FF2B5EF4-FFF2-40B4-BE49-F238E27FC236}">
                  <a16:creationId xmlns:a16="http://schemas.microsoft.com/office/drawing/2014/main" id="{91CFE350-72EE-C873-841F-416EA9465A57}"/>
                </a:ext>
              </a:extLst>
            </p:cNvPr>
            <p:cNvSpPr/>
            <p:nvPr/>
          </p:nvSpPr>
          <p:spPr>
            <a:xfrm>
              <a:off x="8296384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7" name="Cube 66">
              <a:extLst>
                <a:ext uri="{FF2B5EF4-FFF2-40B4-BE49-F238E27FC236}">
                  <a16:creationId xmlns:a16="http://schemas.microsoft.com/office/drawing/2014/main" id="{119594EF-C1BB-69AE-9BBA-ABDC5E390614}"/>
                </a:ext>
              </a:extLst>
            </p:cNvPr>
            <p:cNvSpPr/>
            <p:nvPr/>
          </p:nvSpPr>
          <p:spPr>
            <a:xfrm>
              <a:off x="8591688" y="4787866"/>
              <a:ext cx="379450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8" name="Cube 67">
              <a:extLst>
                <a:ext uri="{FF2B5EF4-FFF2-40B4-BE49-F238E27FC236}">
                  <a16:creationId xmlns:a16="http://schemas.microsoft.com/office/drawing/2014/main" id="{7932EA72-B4B2-423B-D5F2-09D0B638358F}"/>
                </a:ext>
              </a:extLst>
            </p:cNvPr>
            <p:cNvSpPr/>
            <p:nvPr/>
          </p:nvSpPr>
          <p:spPr>
            <a:xfrm>
              <a:off x="8882229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9" name="Cube 68">
              <a:extLst>
                <a:ext uri="{FF2B5EF4-FFF2-40B4-BE49-F238E27FC236}">
                  <a16:creationId xmlns:a16="http://schemas.microsoft.com/office/drawing/2014/main" id="{0D2FCBD2-5126-4CE1-2ABD-8D104CA44556}"/>
                </a:ext>
              </a:extLst>
            </p:cNvPr>
            <p:cNvSpPr/>
            <p:nvPr/>
          </p:nvSpPr>
          <p:spPr>
            <a:xfrm>
              <a:off x="9158480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0" name="Cube 69">
              <a:extLst>
                <a:ext uri="{FF2B5EF4-FFF2-40B4-BE49-F238E27FC236}">
                  <a16:creationId xmlns:a16="http://schemas.microsoft.com/office/drawing/2014/main" id="{F595595D-D18A-D66C-F931-DE9D25165AC2}"/>
                </a:ext>
              </a:extLst>
            </p:cNvPr>
            <p:cNvSpPr/>
            <p:nvPr/>
          </p:nvSpPr>
          <p:spPr>
            <a:xfrm>
              <a:off x="9453784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1" name="Cube 70">
              <a:extLst>
                <a:ext uri="{FF2B5EF4-FFF2-40B4-BE49-F238E27FC236}">
                  <a16:creationId xmlns:a16="http://schemas.microsoft.com/office/drawing/2014/main" id="{95AC643D-DF17-752B-C0AE-E75303DC1B20}"/>
                </a:ext>
              </a:extLst>
            </p:cNvPr>
            <p:cNvSpPr/>
            <p:nvPr/>
          </p:nvSpPr>
          <p:spPr>
            <a:xfrm>
              <a:off x="9747499" y="4787866"/>
              <a:ext cx="381037" cy="381467"/>
            </a:xfrm>
            <a:prstGeom prst="cub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F37B01B-0FDF-4BDB-5B86-D09E69FE39C5}"/>
              </a:ext>
            </a:extLst>
          </p:cNvPr>
          <p:cNvGrpSpPr>
            <a:grpSpLocks/>
          </p:cNvGrpSpPr>
          <p:nvPr/>
        </p:nvGrpSpPr>
        <p:grpSpPr bwMode="auto">
          <a:xfrm>
            <a:off x="5122863" y="5208588"/>
            <a:ext cx="2967037" cy="382587"/>
            <a:chOff x="7162800" y="4787866"/>
            <a:chExt cx="2965736" cy="381467"/>
          </a:xfrm>
        </p:grpSpPr>
        <p:sp>
          <p:nvSpPr>
            <p:cNvPr id="73" name="Cube 72">
              <a:extLst>
                <a:ext uri="{FF2B5EF4-FFF2-40B4-BE49-F238E27FC236}">
                  <a16:creationId xmlns:a16="http://schemas.microsoft.com/office/drawing/2014/main" id="{6972450E-CD75-C152-DF59-1E1A6A70D776}"/>
                </a:ext>
              </a:extLst>
            </p:cNvPr>
            <p:cNvSpPr/>
            <p:nvPr/>
          </p:nvSpPr>
          <p:spPr>
            <a:xfrm>
              <a:off x="7162800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4" name="Cube 73">
              <a:extLst>
                <a:ext uri="{FF2B5EF4-FFF2-40B4-BE49-F238E27FC236}">
                  <a16:creationId xmlns:a16="http://schemas.microsoft.com/office/drawing/2014/main" id="{E1D9E036-EC19-1475-8986-FDC41AE72353}"/>
                </a:ext>
              </a:extLst>
            </p:cNvPr>
            <p:cNvSpPr/>
            <p:nvPr/>
          </p:nvSpPr>
          <p:spPr>
            <a:xfrm>
              <a:off x="7438904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5" name="Cube 74">
              <a:extLst>
                <a:ext uri="{FF2B5EF4-FFF2-40B4-BE49-F238E27FC236}">
                  <a16:creationId xmlns:a16="http://schemas.microsoft.com/office/drawing/2014/main" id="{D6190879-A498-F958-E944-8DDD955A1941}"/>
                </a:ext>
              </a:extLst>
            </p:cNvPr>
            <p:cNvSpPr/>
            <p:nvPr/>
          </p:nvSpPr>
          <p:spPr>
            <a:xfrm>
              <a:off x="7734049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6" name="Cube 75">
              <a:extLst>
                <a:ext uri="{FF2B5EF4-FFF2-40B4-BE49-F238E27FC236}">
                  <a16:creationId xmlns:a16="http://schemas.microsoft.com/office/drawing/2014/main" id="{5F93B29F-361A-82B2-D5D6-C61D61AFAB3A}"/>
                </a:ext>
              </a:extLst>
            </p:cNvPr>
            <p:cNvSpPr/>
            <p:nvPr/>
          </p:nvSpPr>
          <p:spPr>
            <a:xfrm>
              <a:off x="8010153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7" name="Cube 76">
              <a:extLst>
                <a:ext uri="{FF2B5EF4-FFF2-40B4-BE49-F238E27FC236}">
                  <a16:creationId xmlns:a16="http://schemas.microsoft.com/office/drawing/2014/main" id="{2069C7E9-6657-C8D4-6B23-F0106ABEA1AD}"/>
                </a:ext>
              </a:extLst>
            </p:cNvPr>
            <p:cNvSpPr/>
            <p:nvPr/>
          </p:nvSpPr>
          <p:spPr>
            <a:xfrm>
              <a:off x="8295778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8" name="Cube 77">
              <a:extLst>
                <a:ext uri="{FF2B5EF4-FFF2-40B4-BE49-F238E27FC236}">
                  <a16:creationId xmlns:a16="http://schemas.microsoft.com/office/drawing/2014/main" id="{9D99038C-E722-8EA5-962B-31B689C538D1}"/>
                </a:ext>
              </a:extLst>
            </p:cNvPr>
            <p:cNvSpPr/>
            <p:nvPr/>
          </p:nvSpPr>
          <p:spPr>
            <a:xfrm>
              <a:off x="8590924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9" name="Cube 78">
              <a:extLst>
                <a:ext uri="{FF2B5EF4-FFF2-40B4-BE49-F238E27FC236}">
                  <a16:creationId xmlns:a16="http://schemas.microsoft.com/office/drawing/2014/main" id="{CD1A7CB1-A273-F216-0EA1-82AB5A9FF7F8}"/>
                </a:ext>
              </a:extLst>
            </p:cNvPr>
            <p:cNvSpPr/>
            <p:nvPr/>
          </p:nvSpPr>
          <p:spPr>
            <a:xfrm>
              <a:off x="8882895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0" name="Cube 79">
              <a:extLst>
                <a:ext uri="{FF2B5EF4-FFF2-40B4-BE49-F238E27FC236}">
                  <a16:creationId xmlns:a16="http://schemas.microsoft.com/office/drawing/2014/main" id="{181049F8-FAA6-FCA5-D16C-9676305583D1}"/>
                </a:ext>
              </a:extLst>
            </p:cNvPr>
            <p:cNvSpPr/>
            <p:nvPr/>
          </p:nvSpPr>
          <p:spPr>
            <a:xfrm>
              <a:off x="9158999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1" name="Cube 80">
              <a:extLst>
                <a:ext uri="{FF2B5EF4-FFF2-40B4-BE49-F238E27FC236}">
                  <a16:creationId xmlns:a16="http://schemas.microsoft.com/office/drawing/2014/main" id="{1F4B1455-E040-2FD5-9E4C-DD8C20D31E18}"/>
                </a:ext>
              </a:extLst>
            </p:cNvPr>
            <p:cNvSpPr/>
            <p:nvPr/>
          </p:nvSpPr>
          <p:spPr>
            <a:xfrm>
              <a:off x="9454145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2" name="Cube 81">
              <a:extLst>
                <a:ext uri="{FF2B5EF4-FFF2-40B4-BE49-F238E27FC236}">
                  <a16:creationId xmlns:a16="http://schemas.microsoft.com/office/drawing/2014/main" id="{7F11E037-F532-480E-86EC-58F14DBDC18A}"/>
                </a:ext>
              </a:extLst>
            </p:cNvPr>
            <p:cNvSpPr/>
            <p:nvPr/>
          </p:nvSpPr>
          <p:spPr>
            <a:xfrm>
              <a:off x="9747703" y="4787866"/>
              <a:ext cx="380833" cy="381467"/>
            </a:xfrm>
            <a:prstGeom prst="cub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472ECE8-6359-E018-09DB-B9B797E84406}"/>
              </a:ext>
            </a:extLst>
          </p:cNvPr>
          <p:cNvGrpSpPr>
            <a:grpSpLocks/>
          </p:cNvGrpSpPr>
          <p:nvPr/>
        </p:nvGrpSpPr>
        <p:grpSpPr bwMode="auto">
          <a:xfrm>
            <a:off x="5030788" y="5305425"/>
            <a:ext cx="2965450" cy="381000"/>
            <a:chOff x="7162800" y="4787866"/>
            <a:chExt cx="2965736" cy="381467"/>
          </a:xfrm>
        </p:grpSpPr>
        <p:sp>
          <p:nvSpPr>
            <p:cNvPr id="84" name="Cube 83">
              <a:extLst>
                <a:ext uri="{FF2B5EF4-FFF2-40B4-BE49-F238E27FC236}">
                  <a16:creationId xmlns:a16="http://schemas.microsoft.com/office/drawing/2014/main" id="{5AFECC33-50B1-1ED1-9F1C-9E0BC9084955}"/>
                </a:ext>
              </a:extLst>
            </p:cNvPr>
            <p:cNvSpPr/>
            <p:nvPr/>
          </p:nvSpPr>
          <p:spPr>
            <a:xfrm>
              <a:off x="7162800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5" name="Cube 84">
              <a:extLst>
                <a:ext uri="{FF2B5EF4-FFF2-40B4-BE49-F238E27FC236}">
                  <a16:creationId xmlns:a16="http://schemas.microsoft.com/office/drawing/2014/main" id="{8380B6EF-7D31-47C3-93FA-6EE431F6F77B}"/>
                </a:ext>
              </a:extLst>
            </p:cNvPr>
            <p:cNvSpPr/>
            <p:nvPr/>
          </p:nvSpPr>
          <p:spPr>
            <a:xfrm>
              <a:off x="7439052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6" name="Cube 85">
              <a:extLst>
                <a:ext uri="{FF2B5EF4-FFF2-40B4-BE49-F238E27FC236}">
                  <a16:creationId xmlns:a16="http://schemas.microsoft.com/office/drawing/2014/main" id="{5E1EA381-EB35-6C14-D362-91B768442D85}"/>
                </a:ext>
              </a:extLst>
            </p:cNvPr>
            <p:cNvSpPr/>
            <p:nvPr/>
          </p:nvSpPr>
          <p:spPr>
            <a:xfrm>
              <a:off x="7734355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7" name="Cube 86">
              <a:extLst>
                <a:ext uri="{FF2B5EF4-FFF2-40B4-BE49-F238E27FC236}">
                  <a16:creationId xmlns:a16="http://schemas.microsoft.com/office/drawing/2014/main" id="{61602B7D-3949-6F8B-61E4-FE5E0A648FC8}"/>
                </a:ext>
              </a:extLst>
            </p:cNvPr>
            <p:cNvSpPr/>
            <p:nvPr/>
          </p:nvSpPr>
          <p:spPr>
            <a:xfrm>
              <a:off x="8010607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8" name="Cube 87">
              <a:extLst>
                <a:ext uri="{FF2B5EF4-FFF2-40B4-BE49-F238E27FC236}">
                  <a16:creationId xmlns:a16="http://schemas.microsoft.com/office/drawing/2014/main" id="{320B35BC-2722-811B-79A5-9186A70AB452}"/>
                </a:ext>
              </a:extLst>
            </p:cNvPr>
            <p:cNvSpPr/>
            <p:nvPr/>
          </p:nvSpPr>
          <p:spPr>
            <a:xfrm>
              <a:off x="8296384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9" name="Cube 88">
              <a:extLst>
                <a:ext uri="{FF2B5EF4-FFF2-40B4-BE49-F238E27FC236}">
                  <a16:creationId xmlns:a16="http://schemas.microsoft.com/office/drawing/2014/main" id="{D5D70DA4-ACE3-F57B-F3C2-B0B6E6DDAB3F}"/>
                </a:ext>
              </a:extLst>
            </p:cNvPr>
            <p:cNvSpPr/>
            <p:nvPr/>
          </p:nvSpPr>
          <p:spPr>
            <a:xfrm>
              <a:off x="8591688" y="4787866"/>
              <a:ext cx="379449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0" name="Cube 89">
              <a:extLst>
                <a:ext uri="{FF2B5EF4-FFF2-40B4-BE49-F238E27FC236}">
                  <a16:creationId xmlns:a16="http://schemas.microsoft.com/office/drawing/2014/main" id="{E2A935E1-13CF-D351-F1EB-97C4D2F6D8D5}"/>
                </a:ext>
              </a:extLst>
            </p:cNvPr>
            <p:cNvSpPr/>
            <p:nvPr/>
          </p:nvSpPr>
          <p:spPr>
            <a:xfrm>
              <a:off x="8882228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1" name="Cube 90">
              <a:extLst>
                <a:ext uri="{FF2B5EF4-FFF2-40B4-BE49-F238E27FC236}">
                  <a16:creationId xmlns:a16="http://schemas.microsoft.com/office/drawing/2014/main" id="{E2AE1BBA-20C2-904A-3057-370D0266CC83}"/>
                </a:ext>
              </a:extLst>
            </p:cNvPr>
            <p:cNvSpPr/>
            <p:nvPr/>
          </p:nvSpPr>
          <p:spPr>
            <a:xfrm>
              <a:off x="9158479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2" name="Cube 91">
              <a:extLst>
                <a:ext uri="{FF2B5EF4-FFF2-40B4-BE49-F238E27FC236}">
                  <a16:creationId xmlns:a16="http://schemas.microsoft.com/office/drawing/2014/main" id="{B95E87C9-0E39-C311-6CAD-D588B42209E3}"/>
                </a:ext>
              </a:extLst>
            </p:cNvPr>
            <p:cNvSpPr/>
            <p:nvPr/>
          </p:nvSpPr>
          <p:spPr>
            <a:xfrm>
              <a:off x="9453783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3" name="Cube 92">
              <a:extLst>
                <a:ext uri="{FF2B5EF4-FFF2-40B4-BE49-F238E27FC236}">
                  <a16:creationId xmlns:a16="http://schemas.microsoft.com/office/drawing/2014/main" id="{B1F7829B-B2D3-ACF3-AF5E-D9A7E21D16A1}"/>
                </a:ext>
              </a:extLst>
            </p:cNvPr>
            <p:cNvSpPr/>
            <p:nvPr/>
          </p:nvSpPr>
          <p:spPr>
            <a:xfrm>
              <a:off x="9747499" y="4787866"/>
              <a:ext cx="381037" cy="381467"/>
            </a:xfrm>
            <a:prstGeom prst="cub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B9F87F1-BF15-1A18-B125-AA8697E16FDD}"/>
              </a:ext>
            </a:extLst>
          </p:cNvPr>
          <p:cNvGrpSpPr>
            <a:grpSpLocks/>
          </p:cNvGrpSpPr>
          <p:nvPr/>
        </p:nvGrpSpPr>
        <p:grpSpPr bwMode="auto">
          <a:xfrm>
            <a:off x="4943475" y="5400675"/>
            <a:ext cx="2965450" cy="381000"/>
            <a:chOff x="7162800" y="4787866"/>
            <a:chExt cx="2965736" cy="381467"/>
          </a:xfrm>
        </p:grpSpPr>
        <p:sp>
          <p:nvSpPr>
            <p:cNvPr id="95" name="Cube 94">
              <a:extLst>
                <a:ext uri="{FF2B5EF4-FFF2-40B4-BE49-F238E27FC236}">
                  <a16:creationId xmlns:a16="http://schemas.microsoft.com/office/drawing/2014/main" id="{573E2AA4-F7EA-8E54-7C78-CEADFB0E00F5}"/>
                </a:ext>
              </a:extLst>
            </p:cNvPr>
            <p:cNvSpPr/>
            <p:nvPr/>
          </p:nvSpPr>
          <p:spPr>
            <a:xfrm>
              <a:off x="7162800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6" name="Cube 95">
              <a:extLst>
                <a:ext uri="{FF2B5EF4-FFF2-40B4-BE49-F238E27FC236}">
                  <a16:creationId xmlns:a16="http://schemas.microsoft.com/office/drawing/2014/main" id="{3C0B84F8-3495-A720-949F-A7D98EFE7B0C}"/>
                </a:ext>
              </a:extLst>
            </p:cNvPr>
            <p:cNvSpPr/>
            <p:nvPr/>
          </p:nvSpPr>
          <p:spPr>
            <a:xfrm>
              <a:off x="7439052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7" name="Cube 96">
              <a:extLst>
                <a:ext uri="{FF2B5EF4-FFF2-40B4-BE49-F238E27FC236}">
                  <a16:creationId xmlns:a16="http://schemas.microsoft.com/office/drawing/2014/main" id="{C3A55FF2-2EA7-C638-02A8-027E7BD309DA}"/>
                </a:ext>
              </a:extLst>
            </p:cNvPr>
            <p:cNvSpPr/>
            <p:nvPr/>
          </p:nvSpPr>
          <p:spPr>
            <a:xfrm>
              <a:off x="7734355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8" name="Cube 97">
              <a:extLst>
                <a:ext uri="{FF2B5EF4-FFF2-40B4-BE49-F238E27FC236}">
                  <a16:creationId xmlns:a16="http://schemas.microsoft.com/office/drawing/2014/main" id="{879DC9EB-598D-E786-5EBD-427EF7E6BDDF}"/>
                </a:ext>
              </a:extLst>
            </p:cNvPr>
            <p:cNvSpPr/>
            <p:nvPr/>
          </p:nvSpPr>
          <p:spPr>
            <a:xfrm>
              <a:off x="8010607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9" name="Cube 98">
              <a:extLst>
                <a:ext uri="{FF2B5EF4-FFF2-40B4-BE49-F238E27FC236}">
                  <a16:creationId xmlns:a16="http://schemas.microsoft.com/office/drawing/2014/main" id="{EE72A39D-A802-1912-68AA-3EBDD5DE3509}"/>
                </a:ext>
              </a:extLst>
            </p:cNvPr>
            <p:cNvSpPr/>
            <p:nvPr/>
          </p:nvSpPr>
          <p:spPr>
            <a:xfrm>
              <a:off x="8296384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0" name="Cube 99">
              <a:extLst>
                <a:ext uri="{FF2B5EF4-FFF2-40B4-BE49-F238E27FC236}">
                  <a16:creationId xmlns:a16="http://schemas.microsoft.com/office/drawing/2014/main" id="{4816B7B6-6016-F6D3-B69D-26A1DDACCAE1}"/>
                </a:ext>
              </a:extLst>
            </p:cNvPr>
            <p:cNvSpPr/>
            <p:nvPr/>
          </p:nvSpPr>
          <p:spPr>
            <a:xfrm>
              <a:off x="8591688" y="4787866"/>
              <a:ext cx="379450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1" name="Cube 100">
              <a:extLst>
                <a:ext uri="{FF2B5EF4-FFF2-40B4-BE49-F238E27FC236}">
                  <a16:creationId xmlns:a16="http://schemas.microsoft.com/office/drawing/2014/main" id="{6CA2C2B0-E11C-F5D4-BE9D-27B840CB6256}"/>
                </a:ext>
              </a:extLst>
            </p:cNvPr>
            <p:cNvSpPr/>
            <p:nvPr/>
          </p:nvSpPr>
          <p:spPr>
            <a:xfrm>
              <a:off x="8882229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2" name="Cube 101">
              <a:extLst>
                <a:ext uri="{FF2B5EF4-FFF2-40B4-BE49-F238E27FC236}">
                  <a16:creationId xmlns:a16="http://schemas.microsoft.com/office/drawing/2014/main" id="{E391F09C-A3AC-5102-DF08-46D54E847B77}"/>
                </a:ext>
              </a:extLst>
            </p:cNvPr>
            <p:cNvSpPr/>
            <p:nvPr/>
          </p:nvSpPr>
          <p:spPr>
            <a:xfrm>
              <a:off x="9158480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3" name="Cube 102">
              <a:extLst>
                <a:ext uri="{FF2B5EF4-FFF2-40B4-BE49-F238E27FC236}">
                  <a16:creationId xmlns:a16="http://schemas.microsoft.com/office/drawing/2014/main" id="{C11DC5D2-9CEA-8E3B-7FD0-0D9D98D47C85}"/>
                </a:ext>
              </a:extLst>
            </p:cNvPr>
            <p:cNvSpPr/>
            <p:nvPr/>
          </p:nvSpPr>
          <p:spPr>
            <a:xfrm>
              <a:off x="9453784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4" name="Cube 103">
              <a:extLst>
                <a:ext uri="{FF2B5EF4-FFF2-40B4-BE49-F238E27FC236}">
                  <a16:creationId xmlns:a16="http://schemas.microsoft.com/office/drawing/2014/main" id="{9893FC23-A4A1-921E-EA8B-40B56978A42F}"/>
                </a:ext>
              </a:extLst>
            </p:cNvPr>
            <p:cNvSpPr/>
            <p:nvPr/>
          </p:nvSpPr>
          <p:spPr>
            <a:xfrm>
              <a:off x="9747499" y="4787866"/>
              <a:ext cx="381037" cy="381467"/>
            </a:xfrm>
            <a:prstGeom prst="cub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8737A959-51B3-2ABE-DB59-13EBAC0D56E7}"/>
              </a:ext>
            </a:extLst>
          </p:cNvPr>
          <p:cNvGrpSpPr>
            <a:grpSpLocks/>
          </p:cNvGrpSpPr>
          <p:nvPr/>
        </p:nvGrpSpPr>
        <p:grpSpPr bwMode="auto">
          <a:xfrm>
            <a:off x="4843463" y="5495925"/>
            <a:ext cx="2967037" cy="382588"/>
            <a:chOff x="7162800" y="4787866"/>
            <a:chExt cx="2965736" cy="381467"/>
          </a:xfrm>
        </p:grpSpPr>
        <p:sp>
          <p:nvSpPr>
            <p:cNvPr id="106" name="Cube 105">
              <a:extLst>
                <a:ext uri="{FF2B5EF4-FFF2-40B4-BE49-F238E27FC236}">
                  <a16:creationId xmlns:a16="http://schemas.microsoft.com/office/drawing/2014/main" id="{5BAA68BD-ED8F-A1E5-C4D2-BC14A2DE50A7}"/>
                </a:ext>
              </a:extLst>
            </p:cNvPr>
            <p:cNvSpPr/>
            <p:nvPr/>
          </p:nvSpPr>
          <p:spPr>
            <a:xfrm>
              <a:off x="7162800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7" name="Cube 106">
              <a:extLst>
                <a:ext uri="{FF2B5EF4-FFF2-40B4-BE49-F238E27FC236}">
                  <a16:creationId xmlns:a16="http://schemas.microsoft.com/office/drawing/2014/main" id="{826744C7-FF0F-19D6-9138-6D6FDAE33F82}"/>
                </a:ext>
              </a:extLst>
            </p:cNvPr>
            <p:cNvSpPr/>
            <p:nvPr/>
          </p:nvSpPr>
          <p:spPr>
            <a:xfrm>
              <a:off x="7438904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8" name="Cube 107">
              <a:extLst>
                <a:ext uri="{FF2B5EF4-FFF2-40B4-BE49-F238E27FC236}">
                  <a16:creationId xmlns:a16="http://schemas.microsoft.com/office/drawing/2014/main" id="{A2AC7801-50AF-3C13-7B3E-0C89374DB732}"/>
                </a:ext>
              </a:extLst>
            </p:cNvPr>
            <p:cNvSpPr/>
            <p:nvPr/>
          </p:nvSpPr>
          <p:spPr>
            <a:xfrm>
              <a:off x="7734049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9" name="Cube 108">
              <a:extLst>
                <a:ext uri="{FF2B5EF4-FFF2-40B4-BE49-F238E27FC236}">
                  <a16:creationId xmlns:a16="http://schemas.microsoft.com/office/drawing/2014/main" id="{E1001C49-0CBA-3407-6032-BE16160F97D0}"/>
                </a:ext>
              </a:extLst>
            </p:cNvPr>
            <p:cNvSpPr/>
            <p:nvPr/>
          </p:nvSpPr>
          <p:spPr>
            <a:xfrm>
              <a:off x="8010153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0" name="Cube 109">
              <a:extLst>
                <a:ext uri="{FF2B5EF4-FFF2-40B4-BE49-F238E27FC236}">
                  <a16:creationId xmlns:a16="http://schemas.microsoft.com/office/drawing/2014/main" id="{86EA6F7A-9C65-F918-1D78-310A0E8DD191}"/>
                </a:ext>
              </a:extLst>
            </p:cNvPr>
            <p:cNvSpPr/>
            <p:nvPr/>
          </p:nvSpPr>
          <p:spPr>
            <a:xfrm>
              <a:off x="8295778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1" name="Cube 110">
              <a:extLst>
                <a:ext uri="{FF2B5EF4-FFF2-40B4-BE49-F238E27FC236}">
                  <a16:creationId xmlns:a16="http://schemas.microsoft.com/office/drawing/2014/main" id="{7C8094A2-7DCA-5B36-6166-965910FB690E}"/>
                </a:ext>
              </a:extLst>
            </p:cNvPr>
            <p:cNvSpPr/>
            <p:nvPr/>
          </p:nvSpPr>
          <p:spPr>
            <a:xfrm>
              <a:off x="8590924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2" name="Cube 111">
              <a:extLst>
                <a:ext uri="{FF2B5EF4-FFF2-40B4-BE49-F238E27FC236}">
                  <a16:creationId xmlns:a16="http://schemas.microsoft.com/office/drawing/2014/main" id="{7EF4A6A6-CAAD-4C3A-BAC2-8931060FF433}"/>
                </a:ext>
              </a:extLst>
            </p:cNvPr>
            <p:cNvSpPr/>
            <p:nvPr/>
          </p:nvSpPr>
          <p:spPr>
            <a:xfrm>
              <a:off x="8882895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3" name="Cube 112">
              <a:extLst>
                <a:ext uri="{FF2B5EF4-FFF2-40B4-BE49-F238E27FC236}">
                  <a16:creationId xmlns:a16="http://schemas.microsoft.com/office/drawing/2014/main" id="{24C6B19C-A2B1-9480-CE70-3C47045A81FC}"/>
                </a:ext>
              </a:extLst>
            </p:cNvPr>
            <p:cNvSpPr/>
            <p:nvPr/>
          </p:nvSpPr>
          <p:spPr>
            <a:xfrm>
              <a:off x="9158999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4" name="Cube 113">
              <a:extLst>
                <a:ext uri="{FF2B5EF4-FFF2-40B4-BE49-F238E27FC236}">
                  <a16:creationId xmlns:a16="http://schemas.microsoft.com/office/drawing/2014/main" id="{A2165BB2-77C1-A899-6128-B97F39C7213D}"/>
                </a:ext>
              </a:extLst>
            </p:cNvPr>
            <p:cNvSpPr/>
            <p:nvPr/>
          </p:nvSpPr>
          <p:spPr>
            <a:xfrm>
              <a:off x="9454145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5" name="Cube 114">
              <a:extLst>
                <a:ext uri="{FF2B5EF4-FFF2-40B4-BE49-F238E27FC236}">
                  <a16:creationId xmlns:a16="http://schemas.microsoft.com/office/drawing/2014/main" id="{D40BFB3B-3DE1-C08C-6629-70A3614F22B6}"/>
                </a:ext>
              </a:extLst>
            </p:cNvPr>
            <p:cNvSpPr/>
            <p:nvPr/>
          </p:nvSpPr>
          <p:spPr>
            <a:xfrm>
              <a:off x="9747703" y="4787866"/>
              <a:ext cx="380833" cy="381467"/>
            </a:xfrm>
            <a:prstGeom prst="cub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8D829603-E3E9-BC4D-3B51-2091BDE62D27}"/>
              </a:ext>
            </a:extLst>
          </p:cNvPr>
          <p:cNvGrpSpPr>
            <a:grpSpLocks/>
          </p:cNvGrpSpPr>
          <p:nvPr/>
        </p:nvGrpSpPr>
        <p:grpSpPr bwMode="auto">
          <a:xfrm>
            <a:off x="4843463" y="4368800"/>
            <a:ext cx="3829050" cy="1252538"/>
            <a:chOff x="2132425" y="3153941"/>
            <a:chExt cx="3828902" cy="1251420"/>
          </a:xfrm>
        </p:grpSpPr>
        <p:grpSp>
          <p:nvGrpSpPr>
            <p:cNvPr id="117" name="Group 2">
              <a:extLst>
                <a:ext uri="{FF2B5EF4-FFF2-40B4-BE49-F238E27FC236}">
                  <a16:creationId xmlns:a16="http://schemas.microsoft.com/office/drawing/2014/main" id="{834B095B-70C8-4398-869E-FDFFC06DBF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8818" y="3153941"/>
              <a:ext cx="2972509" cy="381467"/>
              <a:chOff x="2992650" y="5561800"/>
              <a:chExt cx="2972509" cy="381467"/>
            </a:xfrm>
          </p:grpSpPr>
          <p:sp>
            <p:nvSpPr>
              <p:cNvPr id="217" name="Cube 216">
                <a:extLst>
                  <a:ext uri="{FF2B5EF4-FFF2-40B4-BE49-F238E27FC236}">
                    <a16:creationId xmlns:a16="http://schemas.microsoft.com/office/drawing/2014/main" id="{37125AC3-6AE6-5913-5227-88D0B59288D4}"/>
                  </a:ext>
                </a:extLst>
              </p:cNvPr>
              <p:cNvSpPr/>
              <p:nvPr/>
            </p:nvSpPr>
            <p:spPr>
              <a:xfrm>
                <a:off x="2991886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18" name="Cube 217">
                <a:extLst>
                  <a:ext uri="{FF2B5EF4-FFF2-40B4-BE49-F238E27FC236}">
                    <a16:creationId xmlns:a16="http://schemas.microsoft.com/office/drawing/2014/main" id="{718A2EB4-8E8B-4177-20D8-00519C3D5DC1}"/>
                  </a:ext>
                </a:extLst>
              </p:cNvPr>
              <p:cNvSpPr/>
              <p:nvPr/>
            </p:nvSpPr>
            <p:spPr>
              <a:xfrm>
                <a:off x="3268100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19" name="Cube 218">
                <a:extLst>
                  <a:ext uri="{FF2B5EF4-FFF2-40B4-BE49-F238E27FC236}">
                    <a16:creationId xmlns:a16="http://schemas.microsoft.com/office/drawing/2014/main" id="{18D9CEA6-410A-2917-FBCF-84DDC05D8023}"/>
                  </a:ext>
                </a:extLst>
              </p:cNvPr>
              <p:cNvSpPr/>
              <p:nvPr/>
            </p:nvSpPr>
            <p:spPr>
              <a:xfrm>
                <a:off x="3563364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20" name="Cube 219">
                <a:extLst>
                  <a:ext uri="{FF2B5EF4-FFF2-40B4-BE49-F238E27FC236}">
                    <a16:creationId xmlns:a16="http://schemas.microsoft.com/office/drawing/2014/main" id="{6B07EB4F-A0B4-4016-DB57-67D6A99600EF}"/>
                  </a:ext>
                </a:extLst>
              </p:cNvPr>
              <p:cNvSpPr/>
              <p:nvPr/>
            </p:nvSpPr>
            <p:spPr>
              <a:xfrm>
                <a:off x="3839578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21" name="Cube 220">
                <a:extLst>
                  <a:ext uri="{FF2B5EF4-FFF2-40B4-BE49-F238E27FC236}">
                    <a16:creationId xmlns:a16="http://schemas.microsoft.com/office/drawing/2014/main" id="{0E9646A3-D15D-19A9-4C42-F36BEC20E955}"/>
                  </a:ext>
                </a:extLst>
              </p:cNvPr>
              <p:cNvSpPr/>
              <p:nvPr/>
            </p:nvSpPr>
            <p:spPr>
              <a:xfrm>
                <a:off x="4125317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22" name="Cube 221">
                <a:extLst>
                  <a:ext uri="{FF2B5EF4-FFF2-40B4-BE49-F238E27FC236}">
                    <a16:creationId xmlns:a16="http://schemas.microsoft.com/office/drawing/2014/main" id="{7C827BBB-9609-DFAE-C550-48B0C107A5C5}"/>
                  </a:ext>
                </a:extLst>
              </p:cNvPr>
              <p:cNvSpPr/>
              <p:nvPr/>
            </p:nvSpPr>
            <p:spPr>
              <a:xfrm>
                <a:off x="4420581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23" name="Cube 222">
                <a:extLst>
                  <a:ext uri="{FF2B5EF4-FFF2-40B4-BE49-F238E27FC236}">
                    <a16:creationId xmlns:a16="http://schemas.microsoft.com/office/drawing/2014/main" id="{0082A252-8273-E470-C261-731267558B28}"/>
                  </a:ext>
                </a:extLst>
              </p:cNvPr>
              <p:cNvSpPr/>
              <p:nvPr/>
            </p:nvSpPr>
            <p:spPr>
              <a:xfrm>
                <a:off x="4712669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24" name="Cube 223">
                <a:extLst>
                  <a:ext uri="{FF2B5EF4-FFF2-40B4-BE49-F238E27FC236}">
                    <a16:creationId xmlns:a16="http://schemas.microsoft.com/office/drawing/2014/main" id="{BEC08FC1-D4E4-D3E3-0085-5CF3B0E78219}"/>
                  </a:ext>
                </a:extLst>
              </p:cNvPr>
              <p:cNvSpPr/>
              <p:nvPr/>
            </p:nvSpPr>
            <p:spPr>
              <a:xfrm>
                <a:off x="4988884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25" name="Cube 224">
                <a:extLst>
                  <a:ext uri="{FF2B5EF4-FFF2-40B4-BE49-F238E27FC236}">
                    <a16:creationId xmlns:a16="http://schemas.microsoft.com/office/drawing/2014/main" id="{DB2FD526-1CCC-B97B-3C0D-647416D53E48}"/>
                  </a:ext>
                </a:extLst>
              </p:cNvPr>
              <p:cNvSpPr/>
              <p:nvPr/>
            </p:nvSpPr>
            <p:spPr>
              <a:xfrm>
                <a:off x="5284147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26" name="Cube 225">
                <a:extLst>
                  <a:ext uri="{FF2B5EF4-FFF2-40B4-BE49-F238E27FC236}">
                    <a16:creationId xmlns:a16="http://schemas.microsoft.com/office/drawing/2014/main" id="{F249472F-7437-F349-887C-72ABC06821C9}"/>
                  </a:ext>
                </a:extLst>
              </p:cNvPr>
              <p:cNvSpPr/>
              <p:nvPr/>
            </p:nvSpPr>
            <p:spPr>
              <a:xfrm>
                <a:off x="5584174" y="5561800"/>
                <a:ext cx="380985" cy="382246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18" name="Group 3">
              <a:extLst>
                <a:ext uri="{FF2B5EF4-FFF2-40B4-BE49-F238E27FC236}">
                  <a16:creationId xmlns:a16="http://schemas.microsoft.com/office/drawing/2014/main" id="{3DC6BB7C-ADD4-7597-90C6-EC2EAA016A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7650" y="3258553"/>
              <a:ext cx="2965736" cy="381467"/>
              <a:chOff x="7162800" y="4787866"/>
              <a:chExt cx="2965736" cy="381467"/>
            </a:xfrm>
          </p:grpSpPr>
          <p:sp>
            <p:nvSpPr>
              <p:cNvPr id="207" name="Cube 206">
                <a:extLst>
                  <a:ext uri="{FF2B5EF4-FFF2-40B4-BE49-F238E27FC236}">
                    <a16:creationId xmlns:a16="http://schemas.microsoft.com/office/drawing/2014/main" id="{D6226FEA-491C-8BA3-151C-28B4FA9900E4}"/>
                  </a:ext>
                </a:extLst>
              </p:cNvPr>
              <p:cNvSpPr/>
              <p:nvPr/>
            </p:nvSpPr>
            <p:spPr>
              <a:xfrm>
                <a:off x="7163196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8" name="Cube 207">
                <a:extLst>
                  <a:ext uri="{FF2B5EF4-FFF2-40B4-BE49-F238E27FC236}">
                    <a16:creationId xmlns:a16="http://schemas.microsoft.com/office/drawing/2014/main" id="{C88EBFEF-1DE2-E2C0-E26B-5302394F07EC}"/>
                  </a:ext>
                </a:extLst>
              </p:cNvPr>
              <p:cNvSpPr/>
              <p:nvPr/>
            </p:nvSpPr>
            <p:spPr>
              <a:xfrm>
                <a:off x="7439410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9" name="Cube 208">
                <a:extLst>
                  <a:ext uri="{FF2B5EF4-FFF2-40B4-BE49-F238E27FC236}">
                    <a16:creationId xmlns:a16="http://schemas.microsoft.com/office/drawing/2014/main" id="{8F1634E0-4737-CF33-DCF9-2E7A4070D496}"/>
                  </a:ext>
                </a:extLst>
              </p:cNvPr>
              <p:cNvSpPr/>
              <p:nvPr/>
            </p:nvSpPr>
            <p:spPr>
              <a:xfrm>
                <a:off x="7734674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10" name="Cube 209">
                <a:extLst>
                  <a:ext uri="{FF2B5EF4-FFF2-40B4-BE49-F238E27FC236}">
                    <a16:creationId xmlns:a16="http://schemas.microsoft.com/office/drawing/2014/main" id="{A6C4850C-89A0-A546-8464-6AB448A9F8F2}"/>
                  </a:ext>
                </a:extLst>
              </p:cNvPr>
              <p:cNvSpPr/>
              <p:nvPr/>
            </p:nvSpPr>
            <p:spPr>
              <a:xfrm>
                <a:off x="8010888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11" name="Cube 210">
                <a:extLst>
                  <a:ext uri="{FF2B5EF4-FFF2-40B4-BE49-F238E27FC236}">
                    <a16:creationId xmlns:a16="http://schemas.microsoft.com/office/drawing/2014/main" id="{0EAC12B4-30DD-EB5F-1EA7-59F9EC041330}"/>
                  </a:ext>
                </a:extLst>
              </p:cNvPr>
              <p:cNvSpPr/>
              <p:nvPr/>
            </p:nvSpPr>
            <p:spPr>
              <a:xfrm>
                <a:off x="8296627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12" name="Cube 211">
                <a:extLst>
                  <a:ext uri="{FF2B5EF4-FFF2-40B4-BE49-F238E27FC236}">
                    <a16:creationId xmlns:a16="http://schemas.microsoft.com/office/drawing/2014/main" id="{6E67C1DC-E098-6DAC-E26D-C463984C4495}"/>
                  </a:ext>
                </a:extLst>
              </p:cNvPr>
              <p:cNvSpPr/>
              <p:nvPr/>
            </p:nvSpPr>
            <p:spPr>
              <a:xfrm>
                <a:off x="8591891" y="4787936"/>
                <a:ext cx="379397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13" name="Cube 212">
                <a:extLst>
                  <a:ext uri="{FF2B5EF4-FFF2-40B4-BE49-F238E27FC236}">
                    <a16:creationId xmlns:a16="http://schemas.microsoft.com/office/drawing/2014/main" id="{A0D08BEF-1C54-30AD-F1C3-26E51B97C5E1}"/>
                  </a:ext>
                </a:extLst>
              </p:cNvPr>
              <p:cNvSpPr/>
              <p:nvPr/>
            </p:nvSpPr>
            <p:spPr>
              <a:xfrm>
                <a:off x="8882391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14" name="Cube 213">
                <a:extLst>
                  <a:ext uri="{FF2B5EF4-FFF2-40B4-BE49-F238E27FC236}">
                    <a16:creationId xmlns:a16="http://schemas.microsoft.com/office/drawing/2014/main" id="{1E60740A-75D4-8D7E-3209-366EC61BF26E}"/>
                  </a:ext>
                </a:extLst>
              </p:cNvPr>
              <p:cNvSpPr/>
              <p:nvPr/>
            </p:nvSpPr>
            <p:spPr>
              <a:xfrm>
                <a:off x="9158606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15" name="Cube 214">
                <a:extLst>
                  <a:ext uri="{FF2B5EF4-FFF2-40B4-BE49-F238E27FC236}">
                    <a16:creationId xmlns:a16="http://schemas.microsoft.com/office/drawing/2014/main" id="{D6F8ADCE-B2D7-E044-1546-FCB56812505D}"/>
                  </a:ext>
                </a:extLst>
              </p:cNvPr>
              <p:cNvSpPr/>
              <p:nvPr/>
            </p:nvSpPr>
            <p:spPr>
              <a:xfrm>
                <a:off x="9453869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16" name="Cube 215">
                <a:extLst>
                  <a:ext uri="{FF2B5EF4-FFF2-40B4-BE49-F238E27FC236}">
                    <a16:creationId xmlns:a16="http://schemas.microsoft.com/office/drawing/2014/main" id="{91AA7E30-20C1-1DB3-C2A0-2289E6DD1880}"/>
                  </a:ext>
                </a:extLst>
              </p:cNvPr>
              <p:cNvSpPr/>
              <p:nvPr/>
            </p:nvSpPr>
            <p:spPr>
              <a:xfrm>
                <a:off x="9747546" y="4787936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19" name="Group 6">
              <a:extLst>
                <a:ext uri="{FF2B5EF4-FFF2-40B4-BE49-F238E27FC236}">
                  <a16:creationId xmlns:a16="http://schemas.microsoft.com/office/drawing/2014/main" id="{B3A167FA-6893-9AFA-1E57-94506C9C40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91214" y="3353334"/>
              <a:ext cx="2965736" cy="381467"/>
              <a:chOff x="7162800" y="4787866"/>
              <a:chExt cx="2965736" cy="381467"/>
            </a:xfrm>
          </p:grpSpPr>
          <p:sp>
            <p:nvSpPr>
              <p:cNvPr id="197" name="Cube 196">
                <a:extLst>
                  <a:ext uri="{FF2B5EF4-FFF2-40B4-BE49-F238E27FC236}">
                    <a16:creationId xmlns:a16="http://schemas.microsoft.com/office/drawing/2014/main" id="{A792C76E-DA6A-62F5-E6B4-57D256A81311}"/>
                  </a:ext>
                </a:extLst>
              </p:cNvPr>
              <p:cNvSpPr/>
              <p:nvPr/>
            </p:nvSpPr>
            <p:spPr>
              <a:xfrm>
                <a:off x="7162798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8" name="Cube 197">
                <a:extLst>
                  <a:ext uri="{FF2B5EF4-FFF2-40B4-BE49-F238E27FC236}">
                    <a16:creationId xmlns:a16="http://schemas.microsoft.com/office/drawing/2014/main" id="{32D72C32-2711-6209-AE5F-4BF3A207FCBD}"/>
                  </a:ext>
                </a:extLst>
              </p:cNvPr>
              <p:cNvSpPr/>
              <p:nvPr/>
            </p:nvSpPr>
            <p:spPr>
              <a:xfrm>
                <a:off x="7439012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9" name="Cube 198">
                <a:extLst>
                  <a:ext uri="{FF2B5EF4-FFF2-40B4-BE49-F238E27FC236}">
                    <a16:creationId xmlns:a16="http://schemas.microsoft.com/office/drawing/2014/main" id="{DB331D40-6D03-EF16-BEBF-0EDC01F8990E}"/>
                  </a:ext>
                </a:extLst>
              </p:cNvPr>
              <p:cNvSpPr/>
              <p:nvPr/>
            </p:nvSpPr>
            <p:spPr>
              <a:xfrm>
                <a:off x="7734276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0" name="Cube 199">
                <a:extLst>
                  <a:ext uri="{FF2B5EF4-FFF2-40B4-BE49-F238E27FC236}">
                    <a16:creationId xmlns:a16="http://schemas.microsoft.com/office/drawing/2014/main" id="{3D6E37ED-E75A-9873-4DB7-EF3965B00E31}"/>
                  </a:ext>
                </a:extLst>
              </p:cNvPr>
              <p:cNvSpPr/>
              <p:nvPr/>
            </p:nvSpPr>
            <p:spPr>
              <a:xfrm>
                <a:off x="8010490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1" name="Cube 200">
                <a:extLst>
                  <a:ext uri="{FF2B5EF4-FFF2-40B4-BE49-F238E27FC236}">
                    <a16:creationId xmlns:a16="http://schemas.microsoft.com/office/drawing/2014/main" id="{1B281BFF-3EB5-E55E-3ED2-42D10BE4D81F}"/>
                  </a:ext>
                </a:extLst>
              </p:cNvPr>
              <p:cNvSpPr/>
              <p:nvPr/>
            </p:nvSpPr>
            <p:spPr>
              <a:xfrm>
                <a:off x="8296229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2" name="Cube 201">
                <a:extLst>
                  <a:ext uri="{FF2B5EF4-FFF2-40B4-BE49-F238E27FC236}">
                    <a16:creationId xmlns:a16="http://schemas.microsoft.com/office/drawing/2014/main" id="{91127475-198F-CEDC-5D57-2F570C492187}"/>
                  </a:ext>
                </a:extLst>
              </p:cNvPr>
              <p:cNvSpPr/>
              <p:nvPr/>
            </p:nvSpPr>
            <p:spPr>
              <a:xfrm>
                <a:off x="8591493" y="4788320"/>
                <a:ext cx="379398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3" name="Cube 202">
                <a:extLst>
                  <a:ext uri="{FF2B5EF4-FFF2-40B4-BE49-F238E27FC236}">
                    <a16:creationId xmlns:a16="http://schemas.microsoft.com/office/drawing/2014/main" id="{8C266877-05F4-9D1C-26EE-ABDCD5EFDA9D}"/>
                  </a:ext>
                </a:extLst>
              </p:cNvPr>
              <p:cNvSpPr/>
              <p:nvPr/>
            </p:nvSpPr>
            <p:spPr>
              <a:xfrm>
                <a:off x="8881994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4" name="Cube 203">
                <a:extLst>
                  <a:ext uri="{FF2B5EF4-FFF2-40B4-BE49-F238E27FC236}">
                    <a16:creationId xmlns:a16="http://schemas.microsoft.com/office/drawing/2014/main" id="{D3E24BBF-ADCB-332F-9440-34D9079966A5}"/>
                  </a:ext>
                </a:extLst>
              </p:cNvPr>
              <p:cNvSpPr/>
              <p:nvPr/>
            </p:nvSpPr>
            <p:spPr>
              <a:xfrm>
                <a:off x="9158209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5" name="Cube 204">
                <a:extLst>
                  <a:ext uri="{FF2B5EF4-FFF2-40B4-BE49-F238E27FC236}">
                    <a16:creationId xmlns:a16="http://schemas.microsoft.com/office/drawing/2014/main" id="{6F82F6BB-00B2-B69C-449C-1EB20B2096FA}"/>
                  </a:ext>
                </a:extLst>
              </p:cNvPr>
              <p:cNvSpPr/>
              <p:nvPr/>
            </p:nvSpPr>
            <p:spPr>
              <a:xfrm>
                <a:off x="9453472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6" name="Cube 205">
                <a:extLst>
                  <a:ext uri="{FF2B5EF4-FFF2-40B4-BE49-F238E27FC236}">
                    <a16:creationId xmlns:a16="http://schemas.microsoft.com/office/drawing/2014/main" id="{DCAF5E49-97F9-2D3F-5060-B14E0E595769}"/>
                  </a:ext>
                </a:extLst>
              </p:cNvPr>
              <p:cNvSpPr/>
              <p:nvPr/>
            </p:nvSpPr>
            <p:spPr>
              <a:xfrm>
                <a:off x="9747148" y="4788320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20" name="Group 7">
              <a:extLst>
                <a:ext uri="{FF2B5EF4-FFF2-40B4-BE49-F238E27FC236}">
                  <a16:creationId xmlns:a16="http://schemas.microsoft.com/office/drawing/2014/main" id="{859286E6-4FE5-0CB1-41AE-0B33687B17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94878" y="3450842"/>
              <a:ext cx="2965736" cy="381467"/>
              <a:chOff x="7162800" y="4787866"/>
              <a:chExt cx="2965736" cy="381467"/>
            </a:xfrm>
          </p:grpSpPr>
          <p:sp>
            <p:nvSpPr>
              <p:cNvPr id="187" name="Cube 186">
                <a:extLst>
                  <a:ext uri="{FF2B5EF4-FFF2-40B4-BE49-F238E27FC236}">
                    <a16:creationId xmlns:a16="http://schemas.microsoft.com/office/drawing/2014/main" id="{0FD46664-BA17-F871-5075-0EBDBDFD6F35}"/>
                  </a:ext>
                </a:extLst>
              </p:cNvPr>
              <p:cNvSpPr/>
              <p:nvPr/>
            </p:nvSpPr>
            <p:spPr>
              <a:xfrm>
                <a:off x="7162300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8" name="Cube 187">
                <a:extLst>
                  <a:ext uri="{FF2B5EF4-FFF2-40B4-BE49-F238E27FC236}">
                    <a16:creationId xmlns:a16="http://schemas.microsoft.com/office/drawing/2014/main" id="{FE85F34F-CDB7-F9CA-0EB0-308B3A2A1028}"/>
                  </a:ext>
                </a:extLst>
              </p:cNvPr>
              <p:cNvSpPr/>
              <p:nvPr/>
            </p:nvSpPr>
            <p:spPr>
              <a:xfrm>
                <a:off x="7438514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9" name="Cube 188">
                <a:extLst>
                  <a:ext uri="{FF2B5EF4-FFF2-40B4-BE49-F238E27FC236}">
                    <a16:creationId xmlns:a16="http://schemas.microsoft.com/office/drawing/2014/main" id="{C5E44824-82D2-4CEB-EA6F-79B42A1A82C7}"/>
                  </a:ext>
                </a:extLst>
              </p:cNvPr>
              <p:cNvSpPr/>
              <p:nvPr/>
            </p:nvSpPr>
            <p:spPr>
              <a:xfrm>
                <a:off x="7733778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0" name="Cube 189">
                <a:extLst>
                  <a:ext uri="{FF2B5EF4-FFF2-40B4-BE49-F238E27FC236}">
                    <a16:creationId xmlns:a16="http://schemas.microsoft.com/office/drawing/2014/main" id="{8B630D10-AFD4-C8B0-17CB-44A3A7A36785}"/>
                  </a:ext>
                </a:extLst>
              </p:cNvPr>
              <p:cNvSpPr/>
              <p:nvPr/>
            </p:nvSpPr>
            <p:spPr>
              <a:xfrm>
                <a:off x="8009992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1" name="Cube 190">
                <a:extLst>
                  <a:ext uri="{FF2B5EF4-FFF2-40B4-BE49-F238E27FC236}">
                    <a16:creationId xmlns:a16="http://schemas.microsoft.com/office/drawing/2014/main" id="{21F862BE-C278-2966-894D-FFA3145C4475}"/>
                  </a:ext>
                </a:extLst>
              </p:cNvPr>
              <p:cNvSpPr/>
              <p:nvPr/>
            </p:nvSpPr>
            <p:spPr>
              <a:xfrm>
                <a:off x="8295731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2" name="Cube 191">
                <a:extLst>
                  <a:ext uri="{FF2B5EF4-FFF2-40B4-BE49-F238E27FC236}">
                    <a16:creationId xmlns:a16="http://schemas.microsoft.com/office/drawing/2014/main" id="{09A8D21D-4212-6B8E-4BF5-08B529862C20}"/>
                  </a:ext>
                </a:extLst>
              </p:cNvPr>
              <p:cNvSpPr/>
              <p:nvPr/>
            </p:nvSpPr>
            <p:spPr>
              <a:xfrm>
                <a:off x="8590995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3" name="Cube 192">
                <a:extLst>
                  <a:ext uri="{FF2B5EF4-FFF2-40B4-BE49-F238E27FC236}">
                    <a16:creationId xmlns:a16="http://schemas.microsoft.com/office/drawing/2014/main" id="{75624917-9F82-973D-67FE-286314026788}"/>
                  </a:ext>
                </a:extLst>
              </p:cNvPr>
              <p:cNvSpPr/>
              <p:nvPr/>
            </p:nvSpPr>
            <p:spPr>
              <a:xfrm>
                <a:off x="8883083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4" name="Cube 193">
                <a:extLst>
                  <a:ext uri="{FF2B5EF4-FFF2-40B4-BE49-F238E27FC236}">
                    <a16:creationId xmlns:a16="http://schemas.microsoft.com/office/drawing/2014/main" id="{B0CFE7FB-B144-296F-5AC8-596A42773AF7}"/>
                  </a:ext>
                </a:extLst>
              </p:cNvPr>
              <p:cNvSpPr/>
              <p:nvPr/>
            </p:nvSpPr>
            <p:spPr>
              <a:xfrm>
                <a:off x="9159298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5" name="Cube 194">
                <a:extLst>
                  <a:ext uri="{FF2B5EF4-FFF2-40B4-BE49-F238E27FC236}">
                    <a16:creationId xmlns:a16="http://schemas.microsoft.com/office/drawing/2014/main" id="{22470EC5-631A-4E59-90CD-195D395BB9BC}"/>
                  </a:ext>
                </a:extLst>
              </p:cNvPr>
              <p:cNvSpPr/>
              <p:nvPr/>
            </p:nvSpPr>
            <p:spPr>
              <a:xfrm>
                <a:off x="9454561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6" name="Cube 195">
                <a:extLst>
                  <a:ext uri="{FF2B5EF4-FFF2-40B4-BE49-F238E27FC236}">
                    <a16:creationId xmlns:a16="http://schemas.microsoft.com/office/drawing/2014/main" id="{1C9F7C32-8EC8-3E8B-4222-22682879252A}"/>
                  </a:ext>
                </a:extLst>
              </p:cNvPr>
              <p:cNvSpPr/>
              <p:nvPr/>
            </p:nvSpPr>
            <p:spPr>
              <a:xfrm>
                <a:off x="9748237" y="4787563"/>
                <a:ext cx="380985" cy="382245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21" name="Group 8">
              <a:extLst>
                <a:ext uri="{FF2B5EF4-FFF2-40B4-BE49-F238E27FC236}">
                  <a16:creationId xmlns:a16="http://schemas.microsoft.com/office/drawing/2014/main" id="{A982F17A-4AE9-8D57-743E-3E9AD44A71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8442" y="3545623"/>
              <a:ext cx="2965736" cy="381467"/>
              <a:chOff x="7162800" y="4787866"/>
              <a:chExt cx="2965736" cy="381467"/>
            </a:xfrm>
          </p:grpSpPr>
          <p:sp>
            <p:nvSpPr>
              <p:cNvPr id="177" name="Cube 176">
                <a:extLst>
                  <a:ext uri="{FF2B5EF4-FFF2-40B4-BE49-F238E27FC236}">
                    <a16:creationId xmlns:a16="http://schemas.microsoft.com/office/drawing/2014/main" id="{04D70946-1F8B-8221-323E-A8ED470FAACE}"/>
                  </a:ext>
                </a:extLst>
              </p:cNvPr>
              <p:cNvSpPr/>
              <p:nvPr/>
            </p:nvSpPr>
            <p:spPr>
              <a:xfrm>
                <a:off x="7163490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8" name="Cube 177">
                <a:extLst>
                  <a:ext uri="{FF2B5EF4-FFF2-40B4-BE49-F238E27FC236}">
                    <a16:creationId xmlns:a16="http://schemas.microsoft.com/office/drawing/2014/main" id="{950A385F-2080-1069-096E-D7F6A13DDF55}"/>
                  </a:ext>
                </a:extLst>
              </p:cNvPr>
              <p:cNvSpPr/>
              <p:nvPr/>
            </p:nvSpPr>
            <p:spPr>
              <a:xfrm>
                <a:off x="7439704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9" name="Cube 178">
                <a:extLst>
                  <a:ext uri="{FF2B5EF4-FFF2-40B4-BE49-F238E27FC236}">
                    <a16:creationId xmlns:a16="http://schemas.microsoft.com/office/drawing/2014/main" id="{C6F58104-6FD4-C3A6-0466-2600618E6D6D}"/>
                  </a:ext>
                </a:extLst>
              </p:cNvPr>
              <p:cNvSpPr/>
              <p:nvPr/>
            </p:nvSpPr>
            <p:spPr>
              <a:xfrm>
                <a:off x="7734968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0" name="Cube 179">
                <a:extLst>
                  <a:ext uri="{FF2B5EF4-FFF2-40B4-BE49-F238E27FC236}">
                    <a16:creationId xmlns:a16="http://schemas.microsoft.com/office/drawing/2014/main" id="{F156D1DC-9EFA-8AF3-5794-FECFE59FF384}"/>
                  </a:ext>
                </a:extLst>
              </p:cNvPr>
              <p:cNvSpPr/>
              <p:nvPr/>
            </p:nvSpPr>
            <p:spPr>
              <a:xfrm>
                <a:off x="8011182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1" name="Cube 180">
                <a:extLst>
                  <a:ext uri="{FF2B5EF4-FFF2-40B4-BE49-F238E27FC236}">
                    <a16:creationId xmlns:a16="http://schemas.microsoft.com/office/drawing/2014/main" id="{9EFB322F-0258-7ECA-4D5F-DF2111552EF9}"/>
                  </a:ext>
                </a:extLst>
              </p:cNvPr>
              <p:cNvSpPr/>
              <p:nvPr/>
            </p:nvSpPr>
            <p:spPr>
              <a:xfrm>
                <a:off x="8296921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2" name="Cube 181">
                <a:extLst>
                  <a:ext uri="{FF2B5EF4-FFF2-40B4-BE49-F238E27FC236}">
                    <a16:creationId xmlns:a16="http://schemas.microsoft.com/office/drawing/2014/main" id="{3CEDE2DF-0FD8-7C58-E516-5AB13834DF30}"/>
                  </a:ext>
                </a:extLst>
              </p:cNvPr>
              <p:cNvSpPr/>
              <p:nvPr/>
            </p:nvSpPr>
            <p:spPr>
              <a:xfrm>
                <a:off x="8592185" y="4787947"/>
                <a:ext cx="379397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3" name="Cube 182">
                <a:extLst>
                  <a:ext uri="{FF2B5EF4-FFF2-40B4-BE49-F238E27FC236}">
                    <a16:creationId xmlns:a16="http://schemas.microsoft.com/office/drawing/2014/main" id="{62634D53-F4C3-12E3-CAAD-294C31CD6B5B}"/>
                  </a:ext>
                </a:extLst>
              </p:cNvPr>
              <p:cNvSpPr/>
              <p:nvPr/>
            </p:nvSpPr>
            <p:spPr>
              <a:xfrm>
                <a:off x="8882685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4" name="Cube 183">
                <a:extLst>
                  <a:ext uri="{FF2B5EF4-FFF2-40B4-BE49-F238E27FC236}">
                    <a16:creationId xmlns:a16="http://schemas.microsoft.com/office/drawing/2014/main" id="{59480329-3CA1-C776-270A-3302CA68C368}"/>
                  </a:ext>
                </a:extLst>
              </p:cNvPr>
              <p:cNvSpPr/>
              <p:nvPr/>
            </p:nvSpPr>
            <p:spPr>
              <a:xfrm>
                <a:off x="9158900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5" name="Cube 184">
                <a:extLst>
                  <a:ext uri="{FF2B5EF4-FFF2-40B4-BE49-F238E27FC236}">
                    <a16:creationId xmlns:a16="http://schemas.microsoft.com/office/drawing/2014/main" id="{C4A9B30A-C30A-1EFE-160F-BF9EC6F18D3B}"/>
                  </a:ext>
                </a:extLst>
              </p:cNvPr>
              <p:cNvSpPr/>
              <p:nvPr/>
            </p:nvSpPr>
            <p:spPr>
              <a:xfrm>
                <a:off x="9454163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6" name="Cube 185">
                <a:extLst>
                  <a:ext uri="{FF2B5EF4-FFF2-40B4-BE49-F238E27FC236}">
                    <a16:creationId xmlns:a16="http://schemas.microsoft.com/office/drawing/2014/main" id="{8904DA3B-04B8-E47F-FD66-94BB085C7827}"/>
                  </a:ext>
                </a:extLst>
              </p:cNvPr>
              <p:cNvSpPr/>
              <p:nvPr/>
            </p:nvSpPr>
            <p:spPr>
              <a:xfrm>
                <a:off x="9747840" y="4787947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22" name="Group 9">
              <a:extLst>
                <a:ext uri="{FF2B5EF4-FFF2-40B4-BE49-F238E27FC236}">
                  <a16:creationId xmlns:a16="http://schemas.microsoft.com/office/drawing/2014/main" id="{4CDD68D7-FB0F-0CB8-1B18-6123EAAA2F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8070" y="3641809"/>
              <a:ext cx="2965736" cy="381467"/>
              <a:chOff x="7162800" y="4787866"/>
              <a:chExt cx="2965736" cy="381467"/>
            </a:xfrm>
          </p:grpSpPr>
          <p:sp>
            <p:nvSpPr>
              <p:cNvPr id="167" name="Cube 166">
                <a:extLst>
                  <a:ext uri="{FF2B5EF4-FFF2-40B4-BE49-F238E27FC236}">
                    <a16:creationId xmlns:a16="http://schemas.microsoft.com/office/drawing/2014/main" id="{3832B116-D924-71C5-52ED-D1F5A454BB57}"/>
                  </a:ext>
                </a:extLst>
              </p:cNvPr>
              <p:cNvSpPr/>
              <p:nvPr/>
            </p:nvSpPr>
            <p:spPr>
              <a:xfrm>
                <a:off x="7162266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8" name="Cube 167">
                <a:extLst>
                  <a:ext uri="{FF2B5EF4-FFF2-40B4-BE49-F238E27FC236}">
                    <a16:creationId xmlns:a16="http://schemas.microsoft.com/office/drawing/2014/main" id="{4AA37000-9AB7-51D6-670D-FBA441CA62F4}"/>
                  </a:ext>
                </a:extLst>
              </p:cNvPr>
              <p:cNvSpPr/>
              <p:nvPr/>
            </p:nvSpPr>
            <p:spPr>
              <a:xfrm>
                <a:off x="7438480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9" name="Cube 168">
                <a:extLst>
                  <a:ext uri="{FF2B5EF4-FFF2-40B4-BE49-F238E27FC236}">
                    <a16:creationId xmlns:a16="http://schemas.microsoft.com/office/drawing/2014/main" id="{77D54D7F-1487-3666-2C8B-F31E60250567}"/>
                  </a:ext>
                </a:extLst>
              </p:cNvPr>
              <p:cNvSpPr/>
              <p:nvPr/>
            </p:nvSpPr>
            <p:spPr>
              <a:xfrm>
                <a:off x="7733744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0" name="Cube 169">
                <a:extLst>
                  <a:ext uri="{FF2B5EF4-FFF2-40B4-BE49-F238E27FC236}">
                    <a16:creationId xmlns:a16="http://schemas.microsoft.com/office/drawing/2014/main" id="{959FC6AB-4F25-8515-D0DC-3C1A7E89EECC}"/>
                  </a:ext>
                </a:extLst>
              </p:cNvPr>
              <p:cNvSpPr/>
              <p:nvPr/>
            </p:nvSpPr>
            <p:spPr>
              <a:xfrm>
                <a:off x="8009958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1" name="Cube 170">
                <a:extLst>
                  <a:ext uri="{FF2B5EF4-FFF2-40B4-BE49-F238E27FC236}">
                    <a16:creationId xmlns:a16="http://schemas.microsoft.com/office/drawing/2014/main" id="{B1104320-BFA5-C08A-57DF-88589AA01FC8}"/>
                  </a:ext>
                </a:extLst>
              </p:cNvPr>
              <p:cNvSpPr/>
              <p:nvPr/>
            </p:nvSpPr>
            <p:spPr>
              <a:xfrm>
                <a:off x="8295697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2" name="Cube 171">
                <a:extLst>
                  <a:ext uri="{FF2B5EF4-FFF2-40B4-BE49-F238E27FC236}">
                    <a16:creationId xmlns:a16="http://schemas.microsoft.com/office/drawing/2014/main" id="{8B264BE3-72D2-05FD-5E03-AE8819EDE48B}"/>
                  </a:ext>
                </a:extLst>
              </p:cNvPr>
              <p:cNvSpPr/>
              <p:nvPr/>
            </p:nvSpPr>
            <p:spPr>
              <a:xfrm>
                <a:off x="8590961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3" name="Cube 172">
                <a:extLst>
                  <a:ext uri="{FF2B5EF4-FFF2-40B4-BE49-F238E27FC236}">
                    <a16:creationId xmlns:a16="http://schemas.microsoft.com/office/drawing/2014/main" id="{D2CD5A36-3156-5FB3-9E40-0FB123CA050F}"/>
                  </a:ext>
                </a:extLst>
              </p:cNvPr>
              <p:cNvSpPr/>
              <p:nvPr/>
            </p:nvSpPr>
            <p:spPr>
              <a:xfrm>
                <a:off x="8883049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4" name="Cube 173">
                <a:extLst>
                  <a:ext uri="{FF2B5EF4-FFF2-40B4-BE49-F238E27FC236}">
                    <a16:creationId xmlns:a16="http://schemas.microsoft.com/office/drawing/2014/main" id="{6ADA8DF9-A309-B72B-33B9-554DFF3658A9}"/>
                  </a:ext>
                </a:extLst>
              </p:cNvPr>
              <p:cNvSpPr/>
              <p:nvPr/>
            </p:nvSpPr>
            <p:spPr>
              <a:xfrm>
                <a:off x="9159264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5" name="Cube 174">
                <a:extLst>
                  <a:ext uri="{FF2B5EF4-FFF2-40B4-BE49-F238E27FC236}">
                    <a16:creationId xmlns:a16="http://schemas.microsoft.com/office/drawing/2014/main" id="{EE1D4CA3-E022-109D-F2C1-8DBC312765D8}"/>
                  </a:ext>
                </a:extLst>
              </p:cNvPr>
              <p:cNvSpPr/>
              <p:nvPr/>
            </p:nvSpPr>
            <p:spPr>
              <a:xfrm>
                <a:off x="9454527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6" name="Cube 175">
                <a:extLst>
                  <a:ext uri="{FF2B5EF4-FFF2-40B4-BE49-F238E27FC236}">
                    <a16:creationId xmlns:a16="http://schemas.microsoft.com/office/drawing/2014/main" id="{8F2C9EAA-623B-1C35-189F-2C06028E3A37}"/>
                  </a:ext>
                </a:extLst>
              </p:cNvPr>
              <p:cNvSpPr/>
              <p:nvPr/>
            </p:nvSpPr>
            <p:spPr>
              <a:xfrm>
                <a:off x="9748203" y="4788511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23" name="Group 10">
              <a:extLst>
                <a:ext uri="{FF2B5EF4-FFF2-40B4-BE49-F238E27FC236}">
                  <a16:creationId xmlns:a16="http://schemas.microsoft.com/office/drawing/2014/main" id="{BAFE4967-EDDF-9269-6AEA-AE906831C7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11794" y="3736590"/>
              <a:ext cx="2965736" cy="381467"/>
              <a:chOff x="7162800" y="4787866"/>
              <a:chExt cx="2965736" cy="381467"/>
            </a:xfrm>
          </p:grpSpPr>
          <p:sp>
            <p:nvSpPr>
              <p:cNvPr id="157" name="Cube 156">
                <a:extLst>
                  <a:ext uri="{FF2B5EF4-FFF2-40B4-BE49-F238E27FC236}">
                    <a16:creationId xmlns:a16="http://schemas.microsoft.com/office/drawing/2014/main" id="{5A47FD3C-B833-F8EA-C050-AFB48A467728}"/>
                  </a:ext>
                </a:extLst>
              </p:cNvPr>
              <p:cNvSpPr/>
              <p:nvPr/>
            </p:nvSpPr>
            <p:spPr>
              <a:xfrm>
                <a:off x="7162820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8" name="Cube 157">
                <a:extLst>
                  <a:ext uri="{FF2B5EF4-FFF2-40B4-BE49-F238E27FC236}">
                    <a16:creationId xmlns:a16="http://schemas.microsoft.com/office/drawing/2014/main" id="{383A25A4-8BD7-F68C-8033-A869E3B58E5A}"/>
                  </a:ext>
                </a:extLst>
              </p:cNvPr>
              <p:cNvSpPr/>
              <p:nvPr/>
            </p:nvSpPr>
            <p:spPr>
              <a:xfrm>
                <a:off x="7439034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9" name="Cube 158">
                <a:extLst>
                  <a:ext uri="{FF2B5EF4-FFF2-40B4-BE49-F238E27FC236}">
                    <a16:creationId xmlns:a16="http://schemas.microsoft.com/office/drawing/2014/main" id="{D022EE72-CB62-37A5-4B64-27E3E1EE4DB1}"/>
                  </a:ext>
                </a:extLst>
              </p:cNvPr>
              <p:cNvSpPr/>
              <p:nvPr/>
            </p:nvSpPr>
            <p:spPr>
              <a:xfrm>
                <a:off x="7734298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0" name="Cube 159">
                <a:extLst>
                  <a:ext uri="{FF2B5EF4-FFF2-40B4-BE49-F238E27FC236}">
                    <a16:creationId xmlns:a16="http://schemas.microsoft.com/office/drawing/2014/main" id="{25EF5052-A201-6CCB-008E-5B240D3A5F2F}"/>
                  </a:ext>
                </a:extLst>
              </p:cNvPr>
              <p:cNvSpPr/>
              <p:nvPr/>
            </p:nvSpPr>
            <p:spPr>
              <a:xfrm>
                <a:off x="8010512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1" name="Cube 160">
                <a:extLst>
                  <a:ext uri="{FF2B5EF4-FFF2-40B4-BE49-F238E27FC236}">
                    <a16:creationId xmlns:a16="http://schemas.microsoft.com/office/drawing/2014/main" id="{EC7F84AB-DBF5-CD26-9E60-531C39AD6229}"/>
                  </a:ext>
                </a:extLst>
              </p:cNvPr>
              <p:cNvSpPr/>
              <p:nvPr/>
            </p:nvSpPr>
            <p:spPr>
              <a:xfrm>
                <a:off x="8296251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2" name="Cube 161">
                <a:extLst>
                  <a:ext uri="{FF2B5EF4-FFF2-40B4-BE49-F238E27FC236}">
                    <a16:creationId xmlns:a16="http://schemas.microsoft.com/office/drawing/2014/main" id="{ADC4DB38-667E-3994-3650-1804DD20AF2E}"/>
                  </a:ext>
                </a:extLst>
              </p:cNvPr>
              <p:cNvSpPr/>
              <p:nvPr/>
            </p:nvSpPr>
            <p:spPr>
              <a:xfrm>
                <a:off x="8591515" y="4787309"/>
                <a:ext cx="379397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3" name="Cube 162">
                <a:extLst>
                  <a:ext uri="{FF2B5EF4-FFF2-40B4-BE49-F238E27FC236}">
                    <a16:creationId xmlns:a16="http://schemas.microsoft.com/office/drawing/2014/main" id="{4621F0C6-E900-F03F-BAD8-A9B7F6421354}"/>
                  </a:ext>
                </a:extLst>
              </p:cNvPr>
              <p:cNvSpPr/>
              <p:nvPr/>
            </p:nvSpPr>
            <p:spPr>
              <a:xfrm>
                <a:off x="8882015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4" name="Cube 163">
                <a:extLst>
                  <a:ext uri="{FF2B5EF4-FFF2-40B4-BE49-F238E27FC236}">
                    <a16:creationId xmlns:a16="http://schemas.microsoft.com/office/drawing/2014/main" id="{55DFFA54-8586-5ABC-A0A1-7A8C4370B146}"/>
                  </a:ext>
                </a:extLst>
              </p:cNvPr>
              <p:cNvSpPr/>
              <p:nvPr/>
            </p:nvSpPr>
            <p:spPr>
              <a:xfrm>
                <a:off x="9158230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5" name="Cube 164">
                <a:extLst>
                  <a:ext uri="{FF2B5EF4-FFF2-40B4-BE49-F238E27FC236}">
                    <a16:creationId xmlns:a16="http://schemas.microsoft.com/office/drawing/2014/main" id="{CA62F6EE-4FCE-AB54-4B16-7121BEADED1F}"/>
                  </a:ext>
                </a:extLst>
              </p:cNvPr>
              <p:cNvSpPr/>
              <p:nvPr/>
            </p:nvSpPr>
            <p:spPr>
              <a:xfrm>
                <a:off x="9453493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6" name="Cube 165">
                <a:extLst>
                  <a:ext uri="{FF2B5EF4-FFF2-40B4-BE49-F238E27FC236}">
                    <a16:creationId xmlns:a16="http://schemas.microsoft.com/office/drawing/2014/main" id="{DEFEF67E-2D68-8071-89E6-22C2C1197B12}"/>
                  </a:ext>
                </a:extLst>
              </p:cNvPr>
              <p:cNvSpPr/>
              <p:nvPr/>
            </p:nvSpPr>
            <p:spPr>
              <a:xfrm>
                <a:off x="9747170" y="4787309"/>
                <a:ext cx="380985" cy="382245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24" name="Group 11">
              <a:extLst>
                <a:ext uri="{FF2B5EF4-FFF2-40B4-BE49-F238E27FC236}">
                  <a16:creationId xmlns:a16="http://schemas.microsoft.com/office/drawing/2014/main" id="{8B7645B3-BDF6-62FC-239F-891D9BF0C9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8240" y="3832971"/>
              <a:ext cx="2965736" cy="381467"/>
              <a:chOff x="7162800" y="4787866"/>
              <a:chExt cx="2965736" cy="381467"/>
            </a:xfrm>
          </p:grpSpPr>
          <p:sp>
            <p:nvSpPr>
              <p:cNvPr id="147" name="Cube 146">
                <a:extLst>
                  <a:ext uri="{FF2B5EF4-FFF2-40B4-BE49-F238E27FC236}">
                    <a16:creationId xmlns:a16="http://schemas.microsoft.com/office/drawing/2014/main" id="{A401164E-2ACB-95F5-5CA9-55D480119953}"/>
                  </a:ext>
                </a:extLst>
              </p:cNvPr>
              <p:cNvSpPr/>
              <p:nvPr/>
            </p:nvSpPr>
            <p:spPr>
              <a:xfrm>
                <a:off x="7162715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8" name="Cube 147">
                <a:extLst>
                  <a:ext uri="{FF2B5EF4-FFF2-40B4-BE49-F238E27FC236}">
                    <a16:creationId xmlns:a16="http://schemas.microsoft.com/office/drawing/2014/main" id="{618ECD9A-F592-2128-336A-1A55424720AF}"/>
                  </a:ext>
                </a:extLst>
              </p:cNvPr>
              <p:cNvSpPr/>
              <p:nvPr/>
            </p:nvSpPr>
            <p:spPr>
              <a:xfrm>
                <a:off x="7438929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9" name="Cube 148">
                <a:extLst>
                  <a:ext uri="{FF2B5EF4-FFF2-40B4-BE49-F238E27FC236}">
                    <a16:creationId xmlns:a16="http://schemas.microsoft.com/office/drawing/2014/main" id="{1CC4F6D2-F715-4861-F79B-D29CEA447110}"/>
                  </a:ext>
                </a:extLst>
              </p:cNvPr>
              <p:cNvSpPr/>
              <p:nvPr/>
            </p:nvSpPr>
            <p:spPr>
              <a:xfrm>
                <a:off x="7734193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0" name="Cube 149">
                <a:extLst>
                  <a:ext uri="{FF2B5EF4-FFF2-40B4-BE49-F238E27FC236}">
                    <a16:creationId xmlns:a16="http://schemas.microsoft.com/office/drawing/2014/main" id="{0918CFBA-7E85-3D28-9D30-2BC83315FF36}"/>
                  </a:ext>
                </a:extLst>
              </p:cNvPr>
              <p:cNvSpPr/>
              <p:nvPr/>
            </p:nvSpPr>
            <p:spPr>
              <a:xfrm>
                <a:off x="8010407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1" name="Cube 150">
                <a:extLst>
                  <a:ext uri="{FF2B5EF4-FFF2-40B4-BE49-F238E27FC236}">
                    <a16:creationId xmlns:a16="http://schemas.microsoft.com/office/drawing/2014/main" id="{9604C1F5-D5B6-8B2E-2A8B-8AD7D6E66315}"/>
                  </a:ext>
                </a:extLst>
              </p:cNvPr>
              <p:cNvSpPr/>
              <p:nvPr/>
            </p:nvSpPr>
            <p:spPr>
              <a:xfrm>
                <a:off x="8296146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2" name="Cube 151">
                <a:extLst>
                  <a:ext uri="{FF2B5EF4-FFF2-40B4-BE49-F238E27FC236}">
                    <a16:creationId xmlns:a16="http://schemas.microsoft.com/office/drawing/2014/main" id="{B871D9A7-E191-961A-0CA1-F1B62E0F4BF3}"/>
                  </a:ext>
                </a:extLst>
              </p:cNvPr>
              <p:cNvSpPr/>
              <p:nvPr/>
            </p:nvSpPr>
            <p:spPr>
              <a:xfrm>
                <a:off x="8591410" y="4787679"/>
                <a:ext cx="379398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3" name="Cube 152">
                <a:extLst>
                  <a:ext uri="{FF2B5EF4-FFF2-40B4-BE49-F238E27FC236}">
                    <a16:creationId xmlns:a16="http://schemas.microsoft.com/office/drawing/2014/main" id="{0B421A13-ABE9-523D-82EE-E6353A5DA3C7}"/>
                  </a:ext>
                </a:extLst>
              </p:cNvPr>
              <p:cNvSpPr/>
              <p:nvPr/>
            </p:nvSpPr>
            <p:spPr>
              <a:xfrm>
                <a:off x="8881911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4" name="Cube 153">
                <a:extLst>
                  <a:ext uri="{FF2B5EF4-FFF2-40B4-BE49-F238E27FC236}">
                    <a16:creationId xmlns:a16="http://schemas.microsoft.com/office/drawing/2014/main" id="{5B658D0E-84AF-3D33-09BF-5B5482580086}"/>
                  </a:ext>
                </a:extLst>
              </p:cNvPr>
              <p:cNvSpPr/>
              <p:nvPr/>
            </p:nvSpPr>
            <p:spPr>
              <a:xfrm>
                <a:off x="9158126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5" name="Cube 154">
                <a:extLst>
                  <a:ext uri="{FF2B5EF4-FFF2-40B4-BE49-F238E27FC236}">
                    <a16:creationId xmlns:a16="http://schemas.microsoft.com/office/drawing/2014/main" id="{4EEA656E-6B5D-7A62-D04B-8C10A6E41C5E}"/>
                  </a:ext>
                </a:extLst>
              </p:cNvPr>
              <p:cNvSpPr/>
              <p:nvPr/>
            </p:nvSpPr>
            <p:spPr>
              <a:xfrm>
                <a:off x="9453389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6" name="Cube 155">
                <a:extLst>
                  <a:ext uri="{FF2B5EF4-FFF2-40B4-BE49-F238E27FC236}">
                    <a16:creationId xmlns:a16="http://schemas.microsoft.com/office/drawing/2014/main" id="{692B898F-0A36-43A3-921B-E306D901C47E}"/>
                  </a:ext>
                </a:extLst>
              </p:cNvPr>
              <p:cNvSpPr/>
              <p:nvPr/>
            </p:nvSpPr>
            <p:spPr>
              <a:xfrm>
                <a:off x="9747065" y="4787679"/>
                <a:ext cx="380985" cy="382246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25" name="Group 12">
              <a:extLst>
                <a:ext uri="{FF2B5EF4-FFF2-40B4-BE49-F238E27FC236}">
                  <a16:creationId xmlns:a16="http://schemas.microsoft.com/office/drawing/2014/main" id="{92038289-2329-4518-CC43-3DA934C587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31964" y="3927752"/>
              <a:ext cx="2965736" cy="381467"/>
              <a:chOff x="7162800" y="4787866"/>
              <a:chExt cx="2965736" cy="381467"/>
            </a:xfrm>
          </p:grpSpPr>
          <p:sp>
            <p:nvSpPr>
              <p:cNvPr id="137" name="Cube 136">
                <a:extLst>
                  <a:ext uri="{FF2B5EF4-FFF2-40B4-BE49-F238E27FC236}">
                    <a16:creationId xmlns:a16="http://schemas.microsoft.com/office/drawing/2014/main" id="{DD5C5E45-E35A-4FE2-47AC-2F576F47B438}"/>
                  </a:ext>
                </a:extLst>
              </p:cNvPr>
              <p:cNvSpPr/>
              <p:nvPr/>
            </p:nvSpPr>
            <p:spPr>
              <a:xfrm>
                <a:off x="7163269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8" name="Cube 137">
                <a:extLst>
                  <a:ext uri="{FF2B5EF4-FFF2-40B4-BE49-F238E27FC236}">
                    <a16:creationId xmlns:a16="http://schemas.microsoft.com/office/drawing/2014/main" id="{BFE74FBB-903A-9AB2-FBA4-8CCDDB96213D}"/>
                  </a:ext>
                </a:extLst>
              </p:cNvPr>
              <p:cNvSpPr/>
              <p:nvPr/>
            </p:nvSpPr>
            <p:spPr>
              <a:xfrm>
                <a:off x="7439483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9" name="Cube 138">
                <a:extLst>
                  <a:ext uri="{FF2B5EF4-FFF2-40B4-BE49-F238E27FC236}">
                    <a16:creationId xmlns:a16="http://schemas.microsoft.com/office/drawing/2014/main" id="{52B292CF-EC51-B77C-D9D4-A2534EE451B4}"/>
                  </a:ext>
                </a:extLst>
              </p:cNvPr>
              <p:cNvSpPr/>
              <p:nvPr/>
            </p:nvSpPr>
            <p:spPr>
              <a:xfrm>
                <a:off x="7734747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0" name="Cube 139">
                <a:extLst>
                  <a:ext uri="{FF2B5EF4-FFF2-40B4-BE49-F238E27FC236}">
                    <a16:creationId xmlns:a16="http://schemas.microsoft.com/office/drawing/2014/main" id="{2C8A95A7-172F-97C5-A132-F0C05BFCB9F0}"/>
                  </a:ext>
                </a:extLst>
              </p:cNvPr>
              <p:cNvSpPr/>
              <p:nvPr/>
            </p:nvSpPr>
            <p:spPr>
              <a:xfrm>
                <a:off x="8010961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1" name="Cube 140">
                <a:extLst>
                  <a:ext uri="{FF2B5EF4-FFF2-40B4-BE49-F238E27FC236}">
                    <a16:creationId xmlns:a16="http://schemas.microsoft.com/office/drawing/2014/main" id="{F66C695C-2E9E-3442-8744-B3AC16735F68}"/>
                  </a:ext>
                </a:extLst>
              </p:cNvPr>
              <p:cNvSpPr/>
              <p:nvPr/>
            </p:nvSpPr>
            <p:spPr>
              <a:xfrm>
                <a:off x="8296700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2" name="Cube 141">
                <a:extLst>
                  <a:ext uri="{FF2B5EF4-FFF2-40B4-BE49-F238E27FC236}">
                    <a16:creationId xmlns:a16="http://schemas.microsoft.com/office/drawing/2014/main" id="{C326580F-E8A1-C470-E21D-ED48A9614393}"/>
                  </a:ext>
                </a:extLst>
              </p:cNvPr>
              <p:cNvSpPr/>
              <p:nvPr/>
            </p:nvSpPr>
            <p:spPr>
              <a:xfrm>
                <a:off x="8591964" y="4788064"/>
                <a:ext cx="379398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3" name="Cube 142">
                <a:extLst>
                  <a:ext uri="{FF2B5EF4-FFF2-40B4-BE49-F238E27FC236}">
                    <a16:creationId xmlns:a16="http://schemas.microsoft.com/office/drawing/2014/main" id="{854D1555-6BC7-3657-FF1B-366EE385012D}"/>
                  </a:ext>
                </a:extLst>
              </p:cNvPr>
              <p:cNvSpPr/>
              <p:nvPr/>
            </p:nvSpPr>
            <p:spPr>
              <a:xfrm>
                <a:off x="8882465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4" name="Cube 143">
                <a:extLst>
                  <a:ext uri="{FF2B5EF4-FFF2-40B4-BE49-F238E27FC236}">
                    <a16:creationId xmlns:a16="http://schemas.microsoft.com/office/drawing/2014/main" id="{479404F2-6BE4-9C9E-5120-E712AF8107B9}"/>
                  </a:ext>
                </a:extLst>
              </p:cNvPr>
              <p:cNvSpPr/>
              <p:nvPr/>
            </p:nvSpPr>
            <p:spPr>
              <a:xfrm>
                <a:off x="9158680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5" name="Cube 144">
                <a:extLst>
                  <a:ext uri="{FF2B5EF4-FFF2-40B4-BE49-F238E27FC236}">
                    <a16:creationId xmlns:a16="http://schemas.microsoft.com/office/drawing/2014/main" id="{3D906836-58D1-54D9-49A9-61F084A30414}"/>
                  </a:ext>
                </a:extLst>
              </p:cNvPr>
              <p:cNvSpPr/>
              <p:nvPr/>
            </p:nvSpPr>
            <p:spPr>
              <a:xfrm>
                <a:off x="9453943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6" name="Cube 145">
                <a:extLst>
                  <a:ext uri="{FF2B5EF4-FFF2-40B4-BE49-F238E27FC236}">
                    <a16:creationId xmlns:a16="http://schemas.microsoft.com/office/drawing/2014/main" id="{2ADE8061-F86C-E346-4224-E221773558EF}"/>
                  </a:ext>
                </a:extLst>
              </p:cNvPr>
              <p:cNvSpPr/>
              <p:nvPr/>
            </p:nvSpPr>
            <p:spPr>
              <a:xfrm>
                <a:off x="9747619" y="4788064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26" name="Group 13">
              <a:extLst>
                <a:ext uri="{FF2B5EF4-FFF2-40B4-BE49-F238E27FC236}">
                  <a16:creationId xmlns:a16="http://schemas.microsoft.com/office/drawing/2014/main" id="{6CFB15E0-627E-436A-95AF-D3EE53428B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2425" y="4023894"/>
              <a:ext cx="2965736" cy="381467"/>
              <a:chOff x="7162800" y="4787866"/>
              <a:chExt cx="2965736" cy="381467"/>
            </a:xfrm>
          </p:grpSpPr>
          <p:sp>
            <p:nvSpPr>
              <p:cNvPr id="127" name="Cube 126">
                <a:extLst>
                  <a:ext uri="{FF2B5EF4-FFF2-40B4-BE49-F238E27FC236}">
                    <a16:creationId xmlns:a16="http://schemas.microsoft.com/office/drawing/2014/main" id="{CE934FD1-CBA3-9D0E-2EDB-5AEBB5E14029}"/>
                  </a:ext>
                </a:extLst>
              </p:cNvPr>
              <p:cNvSpPr/>
              <p:nvPr/>
            </p:nvSpPr>
            <p:spPr>
              <a:xfrm>
                <a:off x="7162800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8" name="Cube 127">
                <a:extLst>
                  <a:ext uri="{FF2B5EF4-FFF2-40B4-BE49-F238E27FC236}">
                    <a16:creationId xmlns:a16="http://schemas.microsoft.com/office/drawing/2014/main" id="{D9F2A48C-F4DC-1257-777C-DEE26A0C74CA}"/>
                  </a:ext>
                </a:extLst>
              </p:cNvPr>
              <p:cNvSpPr/>
              <p:nvPr/>
            </p:nvSpPr>
            <p:spPr>
              <a:xfrm>
                <a:off x="7439014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9" name="Cube 128">
                <a:extLst>
                  <a:ext uri="{FF2B5EF4-FFF2-40B4-BE49-F238E27FC236}">
                    <a16:creationId xmlns:a16="http://schemas.microsoft.com/office/drawing/2014/main" id="{3A1DC14B-A12E-BCD3-C48D-D2269A07108C}"/>
                  </a:ext>
                </a:extLst>
              </p:cNvPr>
              <p:cNvSpPr/>
              <p:nvPr/>
            </p:nvSpPr>
            <p:spPr>
              <a:xfrm>
                <a:off x="7734278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0" name="Cube 129">
                <a:extLst>
                  <a:ext uri="{FF2B5EF4-FFF2-40B4-BE49-F238E27FC236}">
                    <a16:creationId xmlns:a16="http://schemas.microsoft.com/office/drawing/2014/main" id="{C9880DC5-62C2-A09E-764E-DC86637F343C}"/>
                  </a:ext>
                </a:extLst>
              </p:cNvPr>
              <p:cNvSpPr/>
              <p:nvPr/>
            </p:nvSpPr>
            <p:spPr>
              <a:xfrm>
                <a:off x="8010492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1" name="Cube 130">
                <a:extLst>
                  <a:ext uri="{FF2B5EF4-FFF2-40B4-BE49-F238E27FC236}">
                    <a16:creationId xmlns:a16="http://schemas.microsoft.com/office/drawing/2014/main" id="{EC4DBD84-F390-6FA0-5C0E-A64E05AEFFF1}"/>
                  </a:ext>
                </a:extLst>
              </p:cNvPr>
              <p:cNvSpPr/>
              <p:nvPr/>
            </p:nvSpPr>
            <p:spPr>
              <a:xfrm>
                <a:off x="8296231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2" name="Cube 131">
                <a:extLst>
                  <a:ext uri="{FF2B5EF4-FFF2-40B4-BE49-F238E27FC236}">
                    <a16:creationId xmlns:a16="http://schemas.microsoft.com/office/drawing/2014/main" id="{426F896C-3837-C339-09A8-84EA8E70A99B}"/>
                  </a:ext>
                </a:extLst>
              </p:cNvPr>
              <p:cNvSpPr/>
              <p:nvPr/>
            </p:nvSpPr>
            <p:spPr>
              <a:xfrm>
                <a:off x="8591495" y="4787087"/>
                <a:ext cx="379397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3" name="Cube 132">
                <a:extLst>
                  <a:ext uri="{FF2B5EF4-FFF2-40B4-BE49-F238E27FC236}">
                    <a16:creationId xmlns:a16="http://schemas.microsoft.com/office/drawing/2014/main" id="{9CB69BED-63CD-A904-6A5D-15C9C8C29954}"/>
                  </a:ext>
                </a:extLst>
              </p:cNvPr>
              <p:cNvSpPr/>
              <p:nvPr/>
            </p:nvSpPr>
            <p:spPr>
              <a:xfrm>
                <a:off x="8881995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4" name="Cube 133">
                <a:extLst>
                  <a:ext uri="{FF2B5EF4-FFF2-40B4-BE49-F238E27FC236}">
                    <a16:creationId xmlns:a16="http://schemas.microsoft.com/office/drawing/2014/main" id="{2B07CDB4-D962-969C-4B67-C8CE226FBC13}"/>
                  </a:ext>
                </a:extLst>
              </p:cNvPr>
              <p:cNvSpPr/>
              <p:nvPr/>
            </p:nvSpPr>
            <p:spPr>
              <a:xfrm>
                <a:off x="9158210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5" name="Cube 134">
                <a:extLst>
                  <a:ext uri="{FF2B5EF4-FFF2-40B4-BE49-F238E27FC236}">
                    <a16:creationId xmlns:a16="http://schemas.microsoft.com/office/drawing/2014/main" id="{92E8C4AE-8A6B-6327-0A6F-3971570EB3D4}"/>
                  </a:ext>
                </a:extLst>
              </p:cNvPr>
              <p:cNvSpPr/>
              <p:nvPr/>
            </p:nvSpPr>
            <p:spPr>
              <a:xfrm>
                <a:off x="9453473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6" name="Cube 135">
                <a:extLst>
                  <a:ext uri="{FF2B5EF4-FFF2-40B4-BE49-F238E27FC236}">
                    <a16:creationId xmlns:a16="http://schemas.microsoft.com/office/drawing/2014/main" id="{7A947D7D-AF24-11E2-729D-F78A8DC8C25F}"/>
                  </a:ext>
                </a:extLst>
              </p:cNvPr>
              <p:cNvSpPr/>
              <p:nvPr/>
            </p:nvSpPr>
            <p:spPr>
              <a:xfrm>
                <a:off x="9747150" y="4787087"/>
                <a:ext cx="380985" cy="382246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E573CE47-FB61-B52F-CE25-B8E597BB7678}"/>
              </a:ext>
            </a:extLst>
          </p:cNvPr>
          <p:cNvGrpSpPr>
            <a:grpSpLocks/>
          </p:cNvGrpSpPr>
          <p:nvPr/>
        </p:nvGrpSpPr>
        <p:grpSpPr bwMode="auto">
          <a:xfrm>
            <a:off x="4843463" y="4073525"/>
            <a:ext cx="3829050" cy="1252538"/>
            <a:chOff x="2132425" y="3153941"/>
            <a:chExt cx="3828902" cy="1251420"/>
          </a:xfrm>
        </p:grpSpPr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19883C16-902F-3622-2F0A-5A040A196C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8818" y="3153941"/>
              <a:ext cx="2972509" cy="381467"/>
              <a:chOff x="2992650" y="5561800"/>
              <a:chExt cx="2972509" cy="381467"/>
            </a:xfrm>
          </p:grpSpPr>
          <p:sp>
            <p:nvSpPr>
              <p:cNvPr id="328" name="Cube 327">
                <a:extLst>
                  <a:ext uri="{FF2B5EF4-FFF2-40B4-BE49-F238E27FC236}">
                    <a16:creationId xmlns:a16="http://schemas.microsoft.com/office/drawing/2014/main" id="{5E9586A6-B68A-6608-5640-B78669440A78}"/>
                  </a:ext>
                </a:extLst>
              </p:cNvPr>
              <p:cNvSpPr/>
              <p:nvPr/>
            </p:nvSpPr>
            <p:spPr>
              <a:xfrm>
                <a:off x="2991886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29" name="Cube 328">
                <a:extLst>
                  <a:ext uri="{FF2B5EF4-FFF2-40B4-BE49-F238E27FC236}">
                    <a16:creationId xmlns:a16="http://schemas.microsoft.com/office/drawing/2014/main" id="{89644880-362A-3628-D5DC-A789868535EB}"/>
                  </a:ext>
                </a:extLst>
              </p:cNvPr>
              <p:cNvSpPr/>
              <p:nvPr/>
            </p:nvSpPr>
            <p:spPr>
              <a:xfrm>
                <a:off x="3268100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30" name="Cube 329">
                <a:extLst>
                  <a:ext uri="{FF2B5EF4-FFF2-40B4-BE49-F238E27FC236}">
                    <a16:creationId xmlns:a16="http://schemas.microsoft.com/office/drawing/2014/main" id="{87A1D532-4939-9A3F-B284-828BC1D232E6}"/>
                  </a:ext>
                </a:extLst>
              </p:cNvPr>
              <p:cNvSpPr/>
              <p:nvPr/>
            </p:nvSpPr>
            <p:spPr>
              <a:xfrm>
                <a:off x="3563364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31" name="Cube 330">
                <a:extLst>
                  <a:ext uri="{FF2B5EF4-FFF2-40B4-BE49-F238E27FC236}">
                    <a16:creationId xmlns:a16="http://schemas.microsoft.com/office/drawing/2014/main" id="{A86234FF-4F0E-5A45-4F8D-92C95E8E9EB4}"/>
                  </a:ext>
                </a:extLst>
              </p:cNvPr>
              <p:cNvSpPr/>
              <p:nvPr/>
            </p:nvSpPr>
            <p:spPr>
              <a:xfrm>
                <a:off x="3839578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32" name="Cube 331">
                <a:extLst>
                  <a:ext uri="{FF2B5EF4-FFF2-40B4-BE49-F238E27FC236}">
                    <a16:creationId xmlns:a16="http://schemas.microsoft.com/office/drawing/2014/main" id="{1BA13491-A8D3-3473-745E-9763B82EAB45}"/>
                  </a:ext>
                </a:extLst>
              </p:cNvPr>
              <p:cNvSpPr/>
              <p:nvPr/>
            </p:nvSpPr>
            <p:spPr>
              <a:xfrm>
                <a:off x="4125317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33" name="Cube 332">
                <a:extLst>
                  <a:ext uri="{FF2B5EF4-FFF2-40B4-BE49-F238E27FC236}">
                    <a16:creationId xmlns:a16="http://schemas.microsoft.com/office/drawing/2014/main" id="{BF2D48FE-AC6A-81BB-5678-871DEC6067E8}"/>
                  </a:ext>
                </a:extLst>
              </p:cNvPr>
              <p:cNvSpPr/>
              <p:nvPr/>
            </p:nvSpPr>
            <p:spPr>
              <a:xfrm>
                <a:off x="4420581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34" name="Cube 333">
                <a:extLst>
                  <a:ext uri="{FF2B5EF4-FFF2-40B4-BE49-F238E27FC236}">
                    <a16:creationId xmlns:a16="http://schemas.microsoft.com/office/drawing/2014/main" id="{E6137286-6793-4EF0-5CA3-78CDAE6F1B43}"/>
                  </a:ext>
                </a:extLst>
              </p:cNvPr>
              <p:cNvSpPr/>
              <p:nvPr/>
            </p:nvSpPr>
            <p:spPr>
              <a:xfrm>
                <a:off x="4712669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35" name="Cube 334">
                <a:extLst>
                  <a:ext uri="{FF2B5EF4-FFF2-40B4-BE49-F238E27FC236}">
                    <a16:creationId xmlns:a16="http://schemas.microsoft.com/office/drawing/2014/main" id="{D86EEC89-B4C8-2FE2-A29E-88F3FCB2C952}"/>
                  </a:ext>
                </a:extLst>
              </p:cNvPr>
              <p:cNvSpPr/>
              <p:nvPr/>
            </p:nvSpPr>
            <p:spPr>
              <a:xfrm>
                <a:off x="4988884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36" name="Cube 335">
                <a:extLst>
                  <a:ext uri="{FF2B5EF4-FFF2-40B4-BE49-F238E27FC236}">
                    <a16:creationId xmlns:a16="http://schemas.microsoft.com/office/drawing/2014/main" id="{2D9A8D87-A436-28C9-FDB7-E36368502274}"/>
                  </a:ext>
                </a:extLst>
              </p:cNvPr>
              <p:cNvSpPr/>
              <p:nvPr/>
            </p:nvSpPr>
            <p:spPr>
              <a:xfrm>
                <a:off x="5284147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37" name="Cube 336">
                <a:extLst>
                  <a:ext uri="{FF2B5EF4-FFF2-40B4-BE49-F238E27FC236}">
                    <a16:creationId xmlns:a16="http://schemas.microsoft.com/office/drawing/2014/main" id="{4A121B20-2F43-92CA-31BC-4FCC5476B4E8}"/>
                  </a:ext>
                </a:extLst>
              </p:cNvPr>
              <p:cNvSpPr/>
              <p:nvPr/>
            </p:nvSpPr>
            <p:spPr>
              <a:xfrm>
                <a:off x="5584174" y="5561800"/>
                <a:ext cx="380985" cy="382246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028FDED6-E850-40CD-7715-B86F3F8BA4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7650" y="3258553"/>
              <a:ext cx="2965736" cy="381467"/>
              <a:chOff x="7162800" y="4787866"/>
              <a:chExt cx="2965736" cy="381467"/>
            </a:xfrm>
          </p:grpSpPr>
          <p:sp>
            <p:nvSpPr>
              <p:cNvPr id="318" name="Cube 317">
                <a:extLst>
                  <a:ext uri="{FF2B5EF4-FFF2-40B4-BE49-F238E27FC236}">
                    <a16:creationId xmlns:a16="http://schemas.microsoft.com/office/drawing/2014/main" id="{4025A196-8324-DB33-C232-637683C6FEED}"/>
                  </a:ext>
                </a:extLst>
              </p:cNvPr>
              <p:cNvSpPr/>
              <p:nvPr/>
            </p:nvSpPr>
            <p:spPr>
              <a:xfrm>
                <a:off x="7163196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19" name="Cube 318">
                <a:extLst>
                  <a:ext uri="{FF2B5EF4-FFF2-40B4-BE49-F238E27FC236}">
                    <a16:creationId xmlns:a16="http://schemas.microsoft.com/office/drawing/2014/main" id="{F4F46FA7-EC7B-4B8C-3E50-672F7B2815E2}"/>
                  </a:ext>
                </a:extLst>
              </p:cNvPr>
              <p:cNvSpPr/>
              <p:nvPr/>
            </p:nvSpPr>
            <p:spPr>
              <a:xfrm>
                <a:off x="7439410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20" name="Cube 319">
                <a:extLst>
                  <a:ext uri="{FF2B5EF4-FFF2-40B4-BE49-F238E27FC236}">
                    <a16:creationId xmlns:a16="http://schemas.microsoft.com/office/drawing/2014/main" id="{BB49410B-35F0-9D78-BCBF-CFCD11F450FF}"/>
                  </a:ext>
                </a:extLst>
              </p:cNvPr>
              <p:cNvSpPr/>
              <p:nvPr/>
            </p:nvSpPr>
            <p:spPr>
              <a:xfrm>
                <a:off x="7734674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21" name="Cube 320">
                <a:extLst>
                  <a:ext uri="{FF2B5EF4-FFF2-40B4-BE49-F238E27FC236}">
                    <a16:creationId xmlns:a16="http://schemas.microsoft.com/office/drawing/2014/main" id="{DA150425-8120-10FC-D870-49C9AFE80ADD}"/>
                  </a:ext>
                </a:extLst>
              </p:cNvPr>
              <p:cNvSpPr/>
              <p:nvPr/>
            </p:nvSpPr>
            <p:spPr>
              <a:xfrm>
                <a:off x="8010888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22" name="Cube 321">
                <a:extLst>
                  <a:ext uri="{FF2B5EF4-FFF2-40B4-BE49-F238E27FC236}">
                    <a16:creationId xmlns:a16="http://schemas.microsoft.com/office/drawing/2014/main" id="{8EAB406C-7D16-690B-92DD-81C3D9148E8A}"/>
                  </a:ext>
                </a:extLst>
              </p:cNvPr>
              <p:cNvSpPr/>
              <p:nvPr/>
            </p:nvSpPr>
            <p:spPr>
              <a:xfrm>
                <a:off x="8296627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23" name="Cube 322">
                <a:extLst>
                  <a:ext uri="{FF2B5EF4-FFF2-40B4-BE49-F238E27FC236}">
                    <a16:creationId xmlns:a16="http://schemas.microsoft.com/office/drawing/2014/main" id="{C30A692A-0D0B-3256-5BAD-3AB39EACEB73}"/>
                  </a:ext>
                </a:extLst>
              </p:cNvPr>
              <p:cNvSpPr/>
              <p:nvPr/>
            </p:nvSpPr>
            <p:spPr>
              <a:xfrm>
                <a:off x="8591891" y="4787936"/>
                <a:ext cx="379397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24" name="Cube 323">
                <a:extLst>
                  <a:ext uri="{FF2B5EF4-FFF2-40B4-BE49-F238E27FC236}">
                    <a16:creationId xmlns:a16="http://schemas.microsoft.com/office/drawing/2014/main" id="{1F154AA3-F132-19FC-07FA-1AEAC3CAB75F}"/>
                  </a:ext>
                </a:extLst>
              </p:cNvPr>
              <p:cNvSpPr/>
              <p:nvPr/>
            </p:nvSpPr>
            <p:spPr>
              <a:xfrm>
                <a:off x="8882391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25" name="Cube 324">
                <a:extLst>
                  <a:ext uri="{FF2B5EF4-FFF2-40B4-BE49-F238E27FC236}">
                    <a16:creationId xmlns:a16="http://schemas.microsoft.com/office/drawing/2014/main" id="{14319C88-5BA7-5060-4E23-4107C1563C24}"/>
                  </a:ext>
                </a:extLst>
              </p:cNvPr>
              <p:cNvSpPr/>
              <p:nvPr/>
            </p:nvSpPr>
            <p:spPr>
              <a:xfrm>
                <a:off x="9158606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26" name="Cube 325">
                <a:extLst>
                  <a:ext uri="{FF2B5EF4-FFF2-40B4-BE49-F238E27FC236}">
                    <a16:creationId xmlns:a16="http://schemas.microsoft.com/office/drawing/2014/main" id="{D219E5AE-AE36-EAE4-D176-8E2FAB87EA6C}"/>
                  </a:ext>
                </a:extLst>
              </p:cNvPr>
              <p:cNvSpPr/>
              <p:nvPr/>
            </p:nvSpPr>
            <p:spPr>
              <a:xfrm>
                <a:off x="9453869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27" name="Cube 326">
                <a:extLst>
                  <a:ext uri="{FF2B5EF4-FFF2-40B4-BE49-F238E27FC236}">
                    <a16:creationId xmlns:a16="http://schemas.microsoft.com/office/drawing/2014/main" id="{A3EF417C-A9D5-C3FF-7C56-203C526E0C52}"/>
                  </a:ext>
                </a:extLst>
              </p:cNvPr>
              <p:cNvSpPr/>
              <p:nvPr/>
            </p:nvSpPr>
            <p:spPr>
              <a:xfrm>
                <a:off x="9747546" y="4787936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234095AB-878E-97B4-A24F-396AACE48D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91214" y="3353334"/>
              <a:ext cx="2965736" cy="381467"/>
              <a:chOff x="7162800" y="4787866"/>
              <a:chExt cx="2965736" cy="381467"/>
            </a:xfrm>
          </p:grpSpPr>
          <p:sp>
            <p:nvSpPr>
              <p:cNvPr id="308" name="Cube 307">
                <a:extLst>
                  <a:ext uri="{FF2B5EF4-FFF2-40B4-BE49-F238E27FC236}">
                    <a16:creationId xmlns:a16="http://schemas.microsoft.com/office/drawing/2014/main" id="{C5456038-5499-5009-DF96-A7CF8FAFCBF4}"/>
                  </a:ext>
                </a:extLst>
              </p:cNvPr>
              <p:cNvSpPr/>
              <p:nvPr/>
            </p:nvSpPr>
            <p:spPr>
              <a:xfrm>
                <a:off x="7162798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09" name="Cube 308">
                <a:extLst>
                  <a:ext uri="{FF2B5EF4-FFF2-40B4-BE49-F238E27FC236}">
                    <a16:creationId xmlns:a16="http://schemas.microsoft.com/office/drawing/2014/main" id="{F085A6DC-B2AA-FF34-662F-9CAAE69C5722}"/>
                  </a:ext>
                </a:extLst>
              </p:cNvPr>
              <p:cNvSpPr/>
              <p:nvPr/>
            </p:nvSpPr>
            <p:spPr>
              <a:xfrm>
                <a:off x="7439012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10" name="Cube 309">
                <a:extLst>
                  <a:ext uri="{FF2B5EF4-FFF2-40B4-BE49-F238E27FC236}">
                    <a16:creationId xmlns:a16="http://schemas.microsoft.com/office/drawing/2014/main" id="{76ADFDAF-8713-96D3-E747-25E7EC910278}"/>
                  </a:ext>
                </a:extLst>
              </p:cNvPr>
              <p:cNvSpPr/>
              <p:nvPr/>
            </p:nvSpPr>
            <p:spPr>
              <a:xfrm>
                <a:off x="7734276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11" name="Cube 310">
                <a:extLst>
                  <a:ext uri="{FF2B5EF4-FFF2-40B4-BE49-F238E27FC236}">
                    <a16:creationId xmlns:a16="http://schemas.microsoft.com/office/drawing/2014/main" id="{506EF4F6-8D4E-0AAE-81C3-6DFBA92FFC4D}"/>
                  </a:ext>
                </a:extLst>
              </p:cNvPr>
              <p:cNvSpPr/>
              <p:nvPr/>
            </p:nvSpPr>
            <p:spPr>
              <a:xfrm>
                <a:off x="8010490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12" name="Cube 311">
                <a:extLst>
                  <a:ext uri="{FF2B5EF4-FFF2-40B4-BE49-F238E27FC236}">
                    <a16:creationId xmlns:a16="http://schemas.microsoft.com/office/drawing/2014/main" id="{68FBEDC6-0EFD-FCA4-4F04-3F79ABBE8F3A}"/>
                  </a:ext>
                </a:extLst>
              </p:cNvPr>
              <p:cNvSpPr/>
              <p:nvPr/>
            </p:nvSpPr>
            <p:spPr>
              <a:xfrm>
                <a:off x="8296229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13" name="Cube 312">
                <a:extLst>
                  <a:ext uri="{FF2B5EF4-FFF2-40B4-BE49-F238E27FC236}">
                    <a16:creationId xmlns:a16="http://schemas.microsoft.com/office/drawing/2014/main" id="{AF99B640-68AC-B00A-1854-4868811BF007}"/>
                  </a:ext>
                </a:extLst>
              </p:cNvPr>
              <p:cNvSpPr/>
              <p:nvPr/>
            </p:nvSpPr>
            <p:spPr>
              <a:xfrm>
                <a:off x="8591493" y="4788320"/>
                <a:ext cx="379398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14" name="Cube 313">
                <a:extLst>
                  <a:ext uri="{FF2B5EF4-FFF2-40B4-BE49-F238E27FC236}">
                    <a16:creationId xmlns:a16="http://schemas.microsoft.com/office/drawing/2014/main" id="{A9DB1677-A982-6943-552C-9497AD597132}"/>
                  </a:ext>
                </a:extLst>
              </p:cNvPr>
              <p:cNvSpPr/>
              <p:nvPr/>
            </p:nvSpPr>
            <p:spPr>
              <a:xfrm>
                <a:off x="8881994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15" name="Cube 314">
                <a:extLst>
                  <a:ext uri="{FF2B5EF4-FFF2-40B4-BE49-F238E27FC236}">
                    <a16:creationId xmlns:a16="http://schemas.microsoft.com/office/drawing/2014/main" id="{2BDA4AC3-74B7-2278-27CE-247EB3439635}"/>
                  </a:ext>
                </a:extLst>
              </p:cNvPr>
              <p:cNvSpPr/>
              <p:nvPr/>
            </p:nvSpPr>
            <p:spPr>
              <a:xfrm>
                <a:off x="9158209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16" name="Cube 315">
                <a:extLst>
                  <a:ext uri="{FF2B5EF4-FFF2-40B4-BE49-F238E27FC236}">
                    <a16:creationId xmlns:a16="http://schemas.microsoft.com/office/drawing/2014/main" id="{2A6ED5DB-6845-3180-3ECE-FBB47B3D6A8C}"/>
                  </a:ext>
                </a:extLst>
              </p:cNvPr>
              <p:cNvSpPr/>
              <p:nvPr/>
            </p:nvSpPr>
            <p:spPr>
              <a:xfrm>
                <a:off x="9453472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17" name="Cube 316">
                <a:extLst>
                  <a:ext uri="{FF2B5EF4-FFF2-40B4-BE49-F238E27FC236}">
                    <a16:creationId xmlns:a16="http://schemas.microsoft.com/office/drawing/2014/main" id="{F8993EF4-F07A-D654-A6D2-00428CBA5AF0}"/>
                  </a:ext>
                </a:extLst>
              </p:cNvPr>
              <p:cNvSpPr/>
              <p:nvPr/>
            </p:nvSpPr>
            <p:spPr>
              <a:xfrm>
                <a:off x="9747148" y="4788320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74065050-D2B8-BAF1-C93D-506458A632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94878" y="3450842"/>
              <a:ext cx="2965736" cy="381467"/>
              <a:chOff x="7162800" y="4787866"/>
              <a:chExt cx="2965736" cy="381467"/>
            </a:xfrm>
          </p:grpSpPr>
          <p:sp>
            <p:nvSpPr>
              <p:cNvPr id="298" name="Cube 297">
                <a:extLst>
                  <a:ext uri="{FF2B5EF4-FFF2-40B4-BE49-F238E27FC236}">
                    <a16:creationId xmlns:a16="http://schemas.microsoft.com/office/drawing/2014/main" id="{DFD163DE-659A-6DE2-2273-060F95A5C00D}"/>
                  </a:ext>
                </a:extLst>
              </p:cNvPr>
              <p:cNvSpPr/>
              <p:nvPr/>
            </p:nvSpPr>
            <p:spPr>
              <a:xfrm>
                <a:off x="7162300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99" name="Cube 298">
                <a:extLst>
                  <a:ext uri="{FF2B5EF4-FFF2-40B4-BE49-F238E27FC236}">
                    <a16:creationId xmlns:a16="http://schemas.microsoft.com/office/drawing/2014/main" id="{76A5E90F-11A7-F44B-3DA3-0B33676B3B32}"/>
                  </a:ext>
                </a:extLst>
              </p:cNvPr>
              <p:cNvSpPr/>
              <p:nvPr/>
            </p:nvSpPr>
            <p:spPr>
              <a:xfrm>
                <a:off x="7438514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00" name="Cube 299">
                <a:extLst>
                  <a:ext uri="{FF2B5EF4-FFF2-40B4-BE49-F238E27FC236}">
                    <a16:creationId xmlns:a16="http://schemas.microsoft.com/office/drawing/2014/main" id="{4F9C90B3-4A8F-68F0-7460-F0B9D8763979}"/>
                  </a:ext>
                </a:extLst>
              </p:cNvPr>
              <p:cNvSpPr/>
              <p:nvPr/>
            </p:nvSpPr>
            <p:spPr>
              <a:xfrm>
                <a:off x="7733778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01" name="Cube 300">
                <a:extLst>
                  <a:ext uri="{FF2B5EF4-FFF2-40B4-BE49-F238E27FC236}">
                    <a16:creationId xmlns:a16="http://schemas.microsoft.com/office/drawing/2014/main" id="{ED83C4E3-7E9B-D0C1-FE67-D3DF7C782338}"/>
                  </a:ext>
                </a:extLst>
              </p:cNvPr>
              <p:cNvSpPr/>
              <p:nvPr/>
            </p:nvSpPr>
            <p:spPr>
              <a:xfrm>
                <a:off x="8009992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02" name="Cube 301">
                <a:extLst>
                  <a:ext uri="{FF2B5EF4-FFF2-40B4-BE49-F238E27FC236}">
                    <a16:creationId xmlns:a16="http://schemas.microsoft.com/office/drawing/2014/main" id="{DD1F33D4-9E2A-015D-DD34-8E2FFCB90A9B}"/>
                  </a:ext>
                </a:extLst>
              </p:cNvPr>
              <p:cNvSpPr/>
              <p:nvPr/>
            </p:nvSpPr>
            <p:spPr>
              <a:xfrm>
                <a:off x="8295731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03" name="Cube 302">
                <a:extLst>
                  <a:ext uri="{FF2B5EF4-FFF2-40B4-BE49-F238E27FC236}">
                    <a16:creationId xmlns:a16="http://schemas.microsoft.com/office/drawing/2014/main" id="{895725C4-B180-5133-2379-A1B64F95BF63}"/>
                  </a:ext>
                </a:extLst>
              </p:cNvPr>
              <p:cNvSpPr/>
              <p:nvPr/>
            </p:nvSpPr>
            <p:spPr>
              <a:xfrm>
                <a:off x="8590995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04" name="Cube 303">
                <a:extLst>
                  <a:ext uri="{FF2B5EF4-FFF2-40B4-BE49-F238E27FC236}">
                    <a16:creationId xmlns:a16="http://schemas.microsoft.com/office/drawing/2014/main" id="{C5B3826D-2B68-576F-249E-CF8D9CEB29C3}"/>
                  </a:ext>
                </a:extLst>
              </p:cNvPr>
              <p:cNvSpPr/>
              <p:nvPr/>
            </p:nvSpPr>
            <p:spPr>
              <a:xfrm>
                <a:off x="8883083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05" name="Cube 304">
                <a:extLst>
                  <a:ext uri="{FF2B5EF4-FFF2-40B4-BE49-F238E27FC236}">
                    <a16:creationId xmlns:a16="http://schemas.microsoft.com/office/drawing/2014/main" id="{C105D100-F1F0-F23D-60A4-40CE63E05FC2}"/>
                  </a:ext>
                </a:extLst>
              </p:cNvPr>
              <p:cNvSpPr/>
              <p:nvPr/>
            </p:nvSpPr>
            <p:spPr>
              <a:xfrm>
                <a:off x="9159298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06" name="Cube 305">
                <a:extLst>
                  <a:ext uri="{FF2B5EF4-FFF2-40B4-BE49-F238E27FC236}">
                    <a16:creationId xmlns:a16="http://schemas.microsoft.com/office/drawing/2014/main" id="{C9469EA4-BB63-D7CA-25F1-54E3836FAA2C}"/>
                  </a:ext>
                </a:extLst>
              </p:cNvPr>
              <p:cNvSpPr/>
              <p:nvPr/>
            </p:nvSpPr>
            <p:spPr>
              <a:xfrm>
                <a:off x="9454561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07" name="Cube 306">
                <a:extLst>
                  <a:ext uri="{FF2B5EF4-FFF2-40B4-BE49-F238E27FC236}">
                    <a16:creationId xmlns:a16="http://schemas.microsoft.com/office/drawing/2014/main" id="{38CB3AF9-65C2-E4AB-97EB-620CDCD5E592}"/>
                  </a:ext>
                </a:extLst>
              </p:cNvPr>
              <p:cNvSpPr/>
              <p:nvPr/>
            </p:nvSpPr>
            <p:spPr>
              <a:xfrm>
                <a:off x="9748237" y="4787563"/>
                <a:ext cx="380985" cy="382245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4CE048A6-3C24-F3F2-B2D3-8DBA30016A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8442" y="3545623"/>
              <a:ext cx="2965736" cy="381467"/>
              <a:chOff x="7162800" y="4787866"/>
              <a:chExt cx="2965736" cy="381467"/>
            </a:xfrm>
          </p:grpSpPr>
          <p:sp>
            <p:nvSpPr>
              <p:cNvPr id="288" name="Cube 287">
                <a:extLst>
                  <a:ext uri="{FF2B5EF4-FFF2-40B4-BE49-F238E27FC236}">
                    <a16:creationId xmlns:a16="http://schemas.microsoft.com/office/drawing/2014/main" id="{F98ACAEA-502A-35FC-46CF-AB9F129A9883}"/>
                  </a:ext>
                </a:extLst>
              </p:cNvPr>
              <p:cNvSpPr/>
              <p:nvPr/>
            </p:nvSpPr>
            <p:spPr>
              <a:xfrm>
                <a:off x="7163490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89" name="Cube 288">
                <a:extLst>
                  <a:ext uri="{FF2B5EF4-FFF2-40B4-BE49-F238E27FC236}">
                    <a16:creationId xmlns:a16="http://schemas.microsoft.com/office/drawing/2014/main" id="{59303658-690F-66F5-DEB4-C868E85B0066}"/>
                  </a:ext>
                </a:extLst>
              </p:cNvPr>
              <p:cNvSpPr/>
              <p:nvPr/>
            </p:nvSpPr>
            <p:spPr>
              <a:xfrm>
                <a:off x="7439704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90" name="Cube 289">
                <a:extLst>
                  <a:ext uri="{FF2B5EF4-FFF2-40B4-BE49-F238E27FC236}">
                    <a16:creationId xmlns:a16="http://schemas.microsoft.com/office/drawing/2014/main" id="{4F69260D-70E2-577F-10BE-6A4AA4D4BB6E}"/>
                  </a:ext>
                </a:extLst>
              </p:cNvPr>
              <p:cNvSpPr/>
              <p:nvPr/>
            </p:nvSpPr>
            <p:spPr>
              <a:xfrm>
                <a:off x="7734968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91" name="Cube 290">
                <a:extLst>
                  <a:ext uri="{FF2B5EF4-FFF2-40B4-BE49-F238E27FC236}">
                    <a16:creationId xmlns:a16="http://schemas.microsoft.com/office/drawing/2014/main" id="{CC6116D3-1D6A-690D-8DFC-FD866868B24D}"/>
                  </a:ext>
                </a:extLst>
              </p:cNvPr>
              <p:cNvSpPr/>
              <p:nvPr/>
            </p:nvSpPr>
            <p:spPr>
              <a:xfrm>
                <a:off x="8011182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92" name="Cube 291">
                <a:extLst>
                  <a:ext uri="{FF2B5EF4-FFF2-40B4-BE49-F238E27FC236}">
                    <a16:creationId xmlns:a16="http://schemas.microsoft.com/office/drawing/2014/main" id="{4EE6F78B-811E-3454-DA31-E0FF29638E40}"/>
                  </a:ext>
                </a:extLst>
              </p:cNvPr>
              <p:cNvSpPr/>
              <p:nvPr/>
            </p:nvSpPr>
            <p:spPr>
              <a:xfrm>
                <a:off x="8296921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93" name="Cube 292">
                <a:extLst>
                  <a:ext uri="{FF2B5EF4-FFF2-40B4-BE49-F238E27FC236}">
                    <a16:creationId xmlns:a16="http://schemas.microsoft.com/office/drawing/2014/main" id="{0D5A60C2-F65C-5108-7100-FC7898E308D7}"/>
                  </a:ext>
                </a:extLst>
              </p:cNvPr>
              <p:cNvSpPr/>
              <p:nvPr/>
            </p:nvSpPr>
            <p:spPr>
              <a:xfrm>
                <a:off x="8592185" y="4787947"/>
                <a:ext cx="379397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94" name="Cube 293">
                <a:extLst>
                  <a:ext uri="{FF2B5EF4-FFF2-40B4-BE49-F238E27FC236}">
                    <a16:creationId xmlns:a16="http://schemas.microsoft.com/office/drawing/2014/main" id="{A7794B5E-13FC-F449-C16A-56CD0AA48B1F}"/>
                  </a:ext>
                </a:extLst>
              </p:cNvPr>
              <p:cNvSpPr/>
              <p:nvPr/>
            </p:nvSpPr>
            <p:spPr>
              <a:xfrm>
                <a:off x="8882685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95" name="Cube 294">
                <a:extLst>
                  <a:ext uri="{FF2B5EF4-FFF2-40B4-BE49-F238E27FC236}">
                    <a16:creationId xmlns:a16="http://schemas.microsoft.com/office/drawing/2014/main" id="{93E23947-B789-7245-236C-AAB281463741}"/>
                  </a:ext>
                </a:extLst>
              </p:cNvPr>
              <p:cNvSpPr/>
              <p:nvPr/>
            </p:nvSpPr>
            <p:spPr>
              <a:xfrm>
                <a:off x="9158900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96" name="Cube 295">
                <a:extLst>
                  <a:ext uri="{FF2B5EF4-FFF2-40B4-BE49-F238E27FC236}">
                    <a16:creationId xmlns:a16="http://schemas.microsoft.com/office/drawing/2014/main" id="{3006D691-7B86-39DC-3E63-C8A650E61B97}"/>
                  </a:ext>
                </a:extLst>
              </p:cNvPr>
              <p:cNvSpPr/>
              <p:nvPr/>
            </p:nvSpPr>
            <p:spPr>
              <a:xfrm>
                <a:off x="9454163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97" name="Cube 296">
                <a:extLst>
                  <a:ext uri="{FF2B5EF4-FFF2-40B4-BE49-F238E27FC236}">
                    <a16:creationId xmlns:a16="http://schemas.microsoft.com/office/drawing/2014/main" id="{00255914-E383-1C57-E452-A980F1BEB076}"/>
                  </a:ext>
                </a:extLst>
              </p:cNvPr>
              <p:cNvSpPr/>
              <p:nvPr/>
            </p:nvSpPr>
            <p:spPr>
              <a:xfrm>
                <a:off x="9747840" y="4787947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0EB497A2-5F6C-FFFF-5DE0-F81A1EFC20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8070" y="3641809"/>
              <a:ext cx="2965736" cy="381467"/>
              <a:chOff x="7162800" y="4787866"/>
              <a:chExt cx="2965736" cy="381467"/>
            </a:xfrm>
          </p:grpSpPr>
          <p:sp>
            <p:nvSpPr>
              <p:cNvPr id="278" name="Cube 277">
                <a:extLst>
                  <a:ext uri="{FF2B5EF4-FFF2-40B4-BE49-F238E27FC236}">
                    <a16:creationId xmlns:a16="http://schemas.microsoft.com/office/drawing/2014/main" id="{1F295E54-8FC4-D07D-17EF-C7B3C4005C82}"/>
                  </a:ext>
                </a:extLst>
              </p:cNvPr>
              <p:cNvSpPr/>
              <p:nvPr/>
            </p:nvSpPr>
            <p:spPr>
              <a:xfrm>
                <a:off x="7162266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79" name="Cube 278">
                <a:extLst>
                  <a:ext uri="{FF2B5EF4-FFF2-40B4-BE49-F238E27FC236}">
                    <a16:creationId xmlns:a16="http://schemas.microsoft.com/office/drawing/2014/main" id="{CA983E10-F81D-2C9B-A590-3BF5AC8EE4EF}"/>
                  </a:ext>
                </a:extLst>
              </p:cNvPr>
              <p:cNvSpPr/>
              <p:nvPr/>
            </p:nvSpPr>
            <p:spPr>
              <a:xfrm>
                <a:off x="7438480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80" name="Cube 279">
                <a:extLst>
                  <a:ext uri="{FF2B5EF4-FFF2-40B4-BE49-F238E27FC236}">
                    <a16:creationId xmlns:a16="http://schemas.microsoft.com/office/drawing/2014/main" id="{75C146C0-FAE4-095F-EDC4-084215DDC976}"/>
                  </a:ext>
                </a:extLst>
              </p:cNvPr>
              <p:cNvSpPr/>
              <p:nvPr/>
            </p:nvSpPr>
            <p:spPr>
              <a:xfrm>
                <a:off x="7733744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81" name="Cube 280">
                <a:extLst>
                  <a:ext uri="{FF2B5EF4-FFF2-40B4-BE49-F238E27FC236}">
                    <a16:creationId xmlns:a16="http://schemas.microsoft.com/office/drawing/2014/main" id="{56C9C8FF-D720-9F62-87DA-C649D4C71E86}"/>
                  </a:ext>
                </a:extLst>
              </p:cNvPr>
              <p:cNvSpPr/>
              <p:nvPr/>
            </p:nvSpPr>
            <p:spPr>
              <a:xfrm>
                <a:off x="8009958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82" name="Cube 281">
                <a:extLst>
                  <a:ext uri="{FF2B5EF4-FFF2-40B4-BE49-F238E27FC236}">
                    <a16:creationId xmlns:a16="http://schemas.microsoft.com/office/drawing/2014/main" id="{53279D4F-7270-38C0-7643-2CDB84F1DFBD}"/>
                  </a:ext>
                </a:extLst>
              </p:cNvPr>
              <p:cNvSpPr/>
              <p:nvPr/>
            </p:nvSpPr>
            <p:spPr>
              <a:xfrm>
                <a:off x="8295697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83" name="Cube 282">
                <a:extLst>
                  <a:ext uri="{FF2B5EF4-FFF2-40B4-BE49-F238E27FC236}">
                    <a16:creationId xmlns:a16="http://schemas.microsoft.com/office/drawing/2014/main" id="{1FF53FBA-0EED-5C13-C05A-2BA992091046}"/>
                  </a:ext>
                </a:extLst>
              </p:cNvPr>
              <p:cNvSpPr/>
              <p:nvPr/>
            </p:nvSpPr>
            <p:spPr>
              <a:xfrm>
                <a:off x="8590961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84" name="Cube 283">
                <a:extLst>
                  <a:ext uri="{FF2B5EF4-FFF2-40B4-BE49-F238E27FC236}">
                    <a16:creationId xmlns:a16="http://schemas.microsoft.com/office/drawing/2014/main" id="{7A062939-0B77-1700-4892-9F529CD56E1E}"/>
                  </a:ext>
                </a:extLst>
              </p:cNvPr>
              <p:cNvSpPr/>
              <p:nvPr/>
            </p:nvSpPr>
            <p:spPr>
              <a:xfrm>
                <a:off x="8883049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85" name="Cube 284">
                <a:extLst>
                  <a:ext uri="{FF2B5EF4-FFF2-40B4-BE49-F238E27FC236}">
                    <a16:creationId xmlns:a16="http://schemas.microsoft.com/office/drawing/2014/main" id="{4EB331A7-4FBD-27A9-A7A3-2E41332616B9}"/>
                  </a:ext>
                </a:extLst>
              </p:cNvPr>
              <p:cNvSpPr/>
              <p:nvPr/>
            </p:nvSpPr>
            <p:spPr>
              <a:xfrm>
                <a:off x="9159264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86" name="Cube 285">
                <a:extLst>
                  <a:ext uri="{FF2B5EF4-FFF2-40B4-BE49-F238E27FC236}">
                    <a16:creationId xmlns:a16="http://schemas.microsoft.com/office/drawing/2014/main" id="{DFE1AAAC-60FD-5039-8F7A-566F50EE0D8F}"/>
                  </a:ext>
                </a:extLst>
              </p:cNvPr>
              <p:cNvSpPr/>
              <p:nvPr/>
            </p:nvSpPr>
            <p:spPr>
              <a:xfrm>
                <a:off x="9454527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87" name="Cube 286">
                <a:extLst>
                  <a:ext uri="{FF2B5EF4-FFF2-40B4-BE49-F238E27FC236}">
                    <a16:creationId xmlns:a16="http://schemas.microsoft.com/office/drawing/2014/main" id="{5757CC8B-FE2A-6362-5E11-0F21A6A50A1B}"/>
                  </a:ext>
                </a:extLst>
              </p:cNvPr>
              <p:cNvSpPr/>
              <p:nvPr/>
            </p:nvSpPr>
            <p:spPr>
              <a:xfrm>
                <a:off x="9748203" y="4788511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7744B808-CA8F-FD47-76D8-332F6B7B21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11794" y="3736590"/>
              <a:ext cx="2965736" cy="381467"/>
              <a:chOff x="7162800" y="4787866"/>
              <a:chExt cx="2965736" cy="381467"/>
            </a:xfrm>
          </p:grpSpPr>
          <p:sp>
            <p:nvSpPr>
              <p:cNvPr id="268" name="Cube 267">
                <a:extLst>
                  <a:ext uri="{FF2B5EF4-FFF2-40B4-BE49-F238E27FC236}">
                    <a16:creationId xmlns:a16="http://schemas.microsoft.com/office/drawing/2014/main" id="{FD00CF38-DF32-498D-62D9-12E8EECDE02C}"/>
                  </a:ext>
                </a:extLst>
              </p:cNvPr>
              <p:cNvSpPr/>
              <p:nvPr/>
            </p:nvSpPr>
            <p:spPr>
              <a:xfrm>
                <a:off x="7162820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69" name="Cube 268">
                <a:extLst>
                  <a:ext uri="{FF2B5EF4-FFF2-40B4-BE49-F238E27FC236}">
                    <a16:creationId xmlns:a16="http://schemas.microsoft.com/office/drawing/2014/main" id="{CB354B25-EC0C-721A-64B9-E3253B21792D}"/>
                  </a:ext>
                </a:extLst>
              </p:cNvPr>
              <p:cNvSpPr/>
              <p:nvPr/>
            </p:nvSpPr>
            <p:spPr>
              <a:xfrm>
                <a:off x="7439034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70" name="Cube 269">
                <a:extLst>
                  <a:ext uri="{FF2B5EF4-FFF2-40B4-BE49-F238E27FC236}">
                    <a16:creationId xmlns:a16="http://schemas.microsoft.com/office/drawing/2014/main" id="{8A2AFECA-9FFB-8B56-0E97-FBAB809FBDBB}"/>
                  </a:ext>
                </a:extLst>
              </p:cNvPr>
              <p:cNvSpPr/>
              <p:nvPr/>
            </p:nvSpPr>
            <p:spPr>
              <a:xfrm>
                <a:off x="7734298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71" name="Cube 270">
                <a:extLst>
                  <a:ext uri="{FF2B5EF4-FFF2-40B4-BE49-F238E27FC236}">
                    <a16:creationId xmlns:a16="http://schemas.microsoft.com/office/drawing/2014/main" id="{D76F87EC-16A7-EF95-8626-4BF80589C60F}"/>
                  </a:ext>
                </a:extLst>
              </p:cNvPr>
              <p:cNvSpPr/>
              <p:nvPr/>
            </p:nvSpPr>
            <p:spPr>
              <a:xfrm>
                <a:off x="8010512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72" name="Cube 271">
                <a:extLst>
                  <a:ext uri="{FF2B5EF4-FFF2-40B4-BE49-F238E27FC236}">
                    <a16:creationId xmlns:a16="http://schemas.microsoft.com/office/drawing/2014/main" id="{2A5A66C6-8CA0-BBAB-6097-3FBA1880A5B7}"/>
                  </a:ext>
                </a:extLst>
              </p:cNvPr>
              <p:cNvSpPr/>
              <p:nvPr/>
            </p:nvSpPr>
            <p:spPr>
              <a:xfrm>
                <a:off x="8296251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73" name="Cube 272">
                <a:extLst>
                  <a:ext uri="{FF2B5EF4-FFF2-40B4-BE49-F238E27FC236}">
                    <a16:creationId xmlns:a16="http://schemas.microsoft.com/office/drawing/2014/main" id="{E66C40E0-472C-F489-4AD0-B6D089351291}"/>
                  </a:ext>
                </a:extLst>
              </p:cNvPr>
              <p:cNvSpPr/>
              <p:nvPr/>
            </p:nvSpPr>
            <p:spPr>
              <a:xfrm>
                <a:off x="8591515" y="4787309"/>
                <a:ext cx="379397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74" name="Cube 273">
                <a:extLst>
                  <a:ext uri="{FF2B5EF4-FFF2-40B4-BE49-F238E27FC236}">
                    <a16:creationId xmlns:a16="http://schemas.microsoft.com/office/drawing/2014/main" id="{29D78502-9D8E-A797-E53E-E644B457E6B7}"/>
                  </a:ext>
                </a:extLst>
              </p:cNvPr>
              <p:cNvSpPr/>
              <p:nvPr/>
            </p:nvSpPr>
            <p:spPr>
              <a:xfrm>
                <a:off x="8882015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75" name="Cube 274">
                <a:extLst>
                  <a:ext uri="{FF2B5EF4-FFF2-40B4-BE49-F238E27FC236}">
                    <a16:creationId xmlns:a16="http://schemas.microsoft.com/office/drawing/2014/main" id="{7453EB2A-72D8-BC94-B2A5-40363C780048}"/>
                  </a:ext>
                </a:extLst>
              </p:cNvPr>
              <p:cNvSpPr/>
              <p:nvPr/>
            </p:nvSpPr>
            <p:spPr>
              <a:xfrm>
                <a:off x="9158230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76" name="Cube 275">
                <a:extLst>
                  <a:ext uri="{FF2B5EF4-FFF2-40B4-BE49-F238E27FC236}">
                    <a16:creationId xmlns:a16="http://schemas.microsoft.com/office/drawing/2014/main" id="{BDD98963-2FD4-B5FC-0823-83DDE9730647}"/>
                  </a:ext>
                </a:extLst>
              </p:cNvPr>
              <p:cNvSpPr/>
              <p:nvPr/>
            </p:nvSpPr>
            <p:spPr>
              <a:xfrm>
                <a:off x="9453493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77" name="Cube 276">
                <a:extLst>
                  <a:ext uri="{FF2B5EF4-FFF2-40B4-BE49-F238E27FC236}">
                    <a16:creationId xmlns:a16="http://schemas.microsoft.com/office/drawing/2014/main" id="{678E5053-C9CF-FA4A-31CE-70A463AC862C}"/>
                  </a:ext>
                </a:extLst>
              </p:cNvPr>
              <p:cNvSpPr/>
              <p:nvPr/>
            </p:nvSpPr>
            <p:spPr>
              <a:xfrm>
                <a:off x="9747170" y="4787309"/>
                <a:ext cx="380985" cy="382245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66C5E2A7-420F-3267-E5D9-0F4C8C8E2F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8240" y="3832971"/>
              <a:ext cx="2965736" cy="381467"/>
              <a:chOff x="7162800" y="4787866"/>
              <a:chExt cx="2965736" cy="381467"/>
            </a:xfrm>
          </p:grpSpPr>
          <p:sp>
            <p:nvSpPr>
              <p:cNvPr id="258" name="Cube 257">
                <a:extLst>
                  <a:ext uri="{FF2B5EF4-FFF2-40B4-BE49-F238E27FC236}">
                    <a16:creationId xmlns:a16="http://schemas.microsoft.com/office/drawing/2014/main" id="{9FCA705F-B140-025B-4C30-A76EC47006CF}"/>
                  </a:ext>
                </a:extLst>
              </p:cNvPr>
              <p:cNvSpPr/>
              <p:nvPr/>
            </p:nvSpPr>
            <p:spPr>
              <a:xfrm>
                <a:off x="7162715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59" name="Cube 258">
                <a:extLst>
                  <a:ext uri="{FF2B5EF4-FFF2-40B4-BE49-F238E27FC236}">
                    <a16:creationId xmlns:a16="http://schemas.microsoft.com/office/drawing/2014/main" id="{DA0B076C-1AA0-7771-0FF7-3A5896192D70}"/>
                  </a:ext>
                </a:extLst>
              </p:cNvPr>
              <p:cNvSpPr/>
              <p:nvPr/>
            </p:nvSpPr>
            <p:spPr>
              <a:xfrm>
                <a:off x="7438929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60" name="Cube 259">
                <a:extLst>
                  <a:ext uri="{FF2B5EF4-FFF2-40B4-BE49-F238E27FC236}">
                    <a16:creationId xmlns:a16="http://schemas.microsoft.com/office/drawing/2014/main" id="{FDD4B9F9-092A-30BC-9A9B-477CBA7B9B40}"/>
                  </a:ext>
                </a:extLst>
              </p:cNvPr>
              <p:cNvSpPr/>
              <p:nvPr/>
            </p:nvSpPr>
            <p:spPr>
              <a:xfrm>
                <a:off x="7734193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61" name="Cube 260">
                <a:extLst>
                  <a:ext uri="{FF2B5EF4-FFF2-40B4-BE49-F238E27FC236}">
                    <a16:creationId xmlns:a16="http://schemas.microsoft.com/office/drawing/2014/main" id="{096A73FE-A9B3-063F-E8EC-B4657B08283A}"/>
                  </a:ext>
                </a:extLst>
              </p:cNvPr>
              <p:cNvSpPr/>
              <p:nvPr/>
            </p:nvSpPr>
            <p:spPr>
              <a:xfrm>
                <a:off x="8010407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62" name="Cube 261">
                <a:extLst>
                  <a:ext uri="{FF2B5EF4-FFF2-40B4-BE49-F238E27FC236}">
                    <a16:creationId xmlns:a16="http://schemas.microsoft.com/office/drawing/2014/main" id="{FC52304D-AB94-C96A-E8BB-BAEA91B68C70}"/>
                  </a:ext>
                </a:extLst>
              </p:cNvPr>
              <p:cNvSpPr/>
              <p:nvPr/>
            </p:nvSpPr>
            <p:spPr>
              <a:xfrm>
                <a:off x="8296146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63" name="Cube 262">
                <a:extLst>
                  <a:ext uri="{FF2B5EF4-FFF2-40B4-BE49-F238E27FC236}">
                    <a16:creationId xmlns:a16="http://schemas.microsoft.com/office/drawing/2014/main" id="{D881E4A5-59D2-1C76-D084-D31F3346E1D3}"/>
                  </a:ext>
                </a:extLst>
              </p:cNvPr>
              <p:cNvSpPr/>
              <p:nvPr/>
            </p:nvSpPr>
            <p:spPr>
              <a:xfrm>
                <a:off x="8591410" y="4787679"/>
                <a:ext cx="379398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64" name="Cube 263">
                <a:extLst>
                  <a:ext uri="{FF2B5EF4-FFF2-40B4-BE49-F238E27FC236}">
                    <a16:creationId xmlns:a16="http://schemas.microsoft.com/office/drawing/2014/main" id="{BC712F64-99E2-4785-CE07-2F59883FE4CB}"/>
                  </a:ext>
                </a:extLst>
              </p:cNvPr>
              <p:cNvSpPr/>
              <p:nvPr/>
            </p:nvSpPr>
            <p:spPr>
              <a:xfrm>
                <a:off x="8881911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65" name="Cube 264">
                <a:extLst>
                  <a:ext uri="{FF2B5EF4-FFF2-40B4-BE49-F238E27FC236}">
                    <a16:creationId xmlns:a16="http://schemas.microsoft.com/office/drawing/2014/main" id="{FDE397F0-BBAD-000B-4DF0-A44B12D24B6A}"/>
                  </a:ext>
                </a:extLst>
              </p:cNvPr>
              <p:cNvSpPr/>
              <p:nvPr/>
            </p:nvSpPr>
            <p:spPr>
              <a:xfrm>
                <a:off x="9158126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66" name="Cube 265">
                <a:extLst>
                  <a:ext uri="{FF2B5EF4-FFF2-40B4-BE49-F238E27FC236}">
                    <a16:creationId xmlns:a16="http://schemas.microsoft.com/office/drawing/2014/main" id="{4D2B380F-D01A-328F-3D16-7762B8FEB82B}"/>
                  </a:ext>
                </a:extLst>
              </p:cNvPr>
              <p:cNvSpPr/>
              <p:nvPr/>
            </p:nvSpPr>
            <p:spPr>
              <a:xfrm>
                <a:off x="9453389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67" name="Cube 266">
                <a:extLst>
                  <a:ext uri="{FF2B5EF4-FFF2-40B4-BE49-F238E27FC236}">
                    <a16:creationId xmlns:a16="http://schemas.microsoft.com/office/drawing/2014/main" id="{5185D16E-F55C-D77F-0BB7-8144099207A1}"/>
                  </a:ext>
                </a:extLst>
              </p:cNvPr>
              <p:cNvSpPr/>
              <p:nvPr/>
            </p:nvSpPr>
            <p:spPr>
              <a:xfrm>
                <a:off x="9747065" y="4787679"/>
                <a:ext cx="380985" cy="382246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1BCAFD96-6C5D-DAA0-877B-3DAECE6D1C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31964" y="3927752"/>
              <a:ext cx="2965736" cy="381467"/>
              <a:chOff x="7162800" y="4787866"/>
              <a:chExt cx="2965736" cy="381467"/>
            </a:xfrm>
          </p:grpSpPr>
          <p:sp>
            <p:nvSpPr>
              <p:cNvPr id="248" name="Cube 247">
                <a:extLst>
                  <a:ext uri="{FF2B5EF4-FFF2-40B4-BE49-F238E27FC236}">
                    <a16:creationId xmlns:a16="http://schemas.microsoft.com/office/drawing/2014/main" id="{9E43996B-4FE4-EC04-B9E8-CB509CA0E18D}"/>
                  </a:ext>
                </a:extLst>
              </p:cNvPr>
              <p:cNvSpPr/>
              <p:nvPr/>
            </p:nvSpPr>
            <p:spPr>
              <a:xfrm>
                <a:off x="7163269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49" name="Cube 248">
                <a:extLst>
                  <a:ext uri="{FF2B5EF4-FFF2-40B4-BE49-F238E27FC236}">
                    <a16:creationId xmlns:a16="http://schemas.microsoft.com/office/drawing/2014/main" id="{7F34BDE1-C374-C894-C9F4-7305106134B4}"/>
                  </a:ext>
                </a:extLst>
              </p:cNvPr>
              <p:cNvSpPr/>
              <p:nvPr/>
            </p:nvSpPr>
            <p:spPr>
              <a:xfrm>
                <a:off x="7439483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50" name="Cube 249">
                <a:extLst>
                  <a:ext uri="{FF2B5EF4-FFF2-40B4-BE49-F238E27FC236}">
                    <a16:creationId xmlns:a16="http://schemas.microsoft.com/office/drawing/2014/main" id="{0996C365-5068-4119-40E9-AC63CF074786}"/>
                  </a:ext>
                </a:extLst>
              </p:cNvPr>
              <p:cNvSpPr/>
              <p:nvPr/>
            </p:nvSpPr>
            <p:spPr>
              <a:xfrm>
                <a:off x="7734747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51" name="Cube 250">
                <a:extLst>
                  <a:ext uri="{FF2B5EF4-FFF2-40B4-BE49-F238E27FC236}">
                    <a16:creationId xmlns:a16="http://schemas.microsoft.com/office/drawing/2014/main" id="{87CA7683-416C-3F58-C321-430EE5B28E69}"/>
                  </a:ext>
                </a:extLst>
              </p:cNvPr>
              <p:cNvSpPr/>
              <p:nvPr/>
            </p:nvSpPr>
            <p:spPr>
              <a:xfrm>
                <a:off x="8010961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52" name="Cube 251">
                <a:extLst>
                  <a:ext uri="{FF2B5EF4-FFF2-40B4-BE49-F238E27FC236}">
                    <a16:creationId xmlns:a16="http://schemas.microsoft.com/office/drawing/2014/main" id="{FD65E5F2-FEFE-FF7C-EBBB-652299A59DC6}"/>
                  </a:ext>
                </a:extLst>
              </p:cNvPr>
              <p:cNvSpPr/>
              <p:nvPr/>
            </p:nvSpPr>
            <p:spPr>
              <a:xfrm>
                <a:off x="8296700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53" name="Cube 252">
                <a:extLst>
                  <a:ext uri="{FF2B5EF4-FFF2-40B4-BE49-F238E27FC236}">
                    <a16:creationId xmlns:a16="http://schemas.microsoft.com/office/drawing/2014/main" id="{EB1CFF25-171C-7CC2-04BD-D3D207E12D44}"/>
                  </a:ext>
                </a:extLst>
              </p:cNvPr>
              <p:cNvSpPr/>
              <p:nvPr/>
            </p:nvSpPr>
            <p:spPr>
              <a:xfrm>
                <a:off x="8591964" y="4788064"/>
                <a:ext cx="379398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54" name="Cube 253">
                <a:extLst>
                  <a:ext uri="{FF2B5EF4-FFF2-40B4-BE49-F238E27FC236}">
                    <a16:creationId xmlns:a16="http://schemas.microsoft.com/office/drawing/2014/main" id="{04A17432-C6BA-EC02-F150-79003069631F}"/>
                  </a:ext>
                </a:extLst>
              </p:cNvPr>
              <p:cNvSpPr/>
              <p:nvPr/>
            </p:nvSpPr>
            <p:spPr>
              <a:xfrm>
                <a:off x="8882465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55" name="Cube 254">
                <a:extLst>
                  <a:ext uri="{FF2B5EF4-FFF2-40B4-BE49-F238E27FC236}">
                    <a16:creationId xmlns:a16="http://schemas.microsoft.com/office/drawing/2014/main" id="{A694549B-5E62-28C8-3833-134C2745453D}"/>
                  </a:ext>
                </a:extLst>
              </p:cNvPr>
              <p:cNvSpPr/>
              <p:nvPr/>
            </p:nvSpPr>
            <p:spPr>
              <a:xfrm>
                <a:off x="9158680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56" name="Cube 255">
                <a:extLst>
                  <a:ext uri="{FF2B5EF4-FFF2-40B4-BE49-F238E27FC236}">
                    <a16:creationId xmlns:a16="http://schemas.microsoft.com/office/drawing/2014/main" id="{3E93FD09-29F8-E0CE-88DC-EEDF64D9EDF4}"/>
                  </a:ext>
                </a:extLst>
              </p:cNvPr>
              <p:cNvSpPr/>
              <p:nvPr/>
            </p:nvSpPr>
            <p:spPr>
              <a:xfrm>
                <a:off x="9453943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57" name="Cube 256">
                <a:extLst>
                  <a:ext uri="{FF2B5EF4-FFF2-40B4-BE49-F238E27FC236}">
                    <a16:creationId xmlns:a16="http://schemas.microsoft.com/office/drawing/2014/main" id="{2AE99391-1C31-F784-C7BF-1566A000678B}"/>
                  </a:ext>
                </a:extLst>
              </p:cNvPr>
              <p:cNvSpPr/>
              <p:nvPr/>
            </p:nvSpPr>
            <p:spPr>
              <a:xfrm>
                <a:off x="9747619" y="4788064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CE961335-C4FC-C172-DB21-CA98A05CD4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2425" y="4023894"/>
              <a:ext cx="2965736" cy="381467"/>
              <a:chOff x="7162800" y="4787866"/>
              <a:chExt cx="2965736" cy="381467"/>
            </a:xfrm>
          </p:grpSpPr>
          <p:sp>
            <p:nvSpPr>
              <p:cNvPr id="238" name="Cube 237">
                <a:extLst>
                  <a:ext uri="{FF2B5EF4-FFF2-40B4-BE49-F238E27FC236}">
                    <a16:creationId xmlns:a16="http://schemas.microsoft.com/office/drawing/2014/main" id="{2A0594A1-0614-F954-C04E-EE9A80B8FEE9}"/>
                  </a:ext>
                </a:extLst>
              </p:cNvPr>
              <p:cNvSpPr/>
              <p:nvPr/>
            </p:nvSpPr>
            <p:spPr>
              <a:xfrm>
                <a:off x="7162800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39" name="Cube 238">
                <a:extLst>
                  <a:ext uri="{FF2B5EF4-FFF2-40B4-BE49-F238E27FC236}">
                    <a16:creationId xmlns:a16="http://schemas.microsoft.com/office/drawing/2014/main" id="{C0479F14-1EEA-5713-F1DD-ADA110A8A517}"/>
                  </a:ext>
                </a:extLst>
              </p:cNvPr>
              <p:cNvSpPr/>
              <p:nvPr/>
            </p:nvSpPr>
            <p:spPr>
              <a:xfrm>
                <a:off x="7439014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40" name="Cube 239">
                <a:extLst>
                  <a:ext uri="{FF2B5EF4-FFF2-40B4-BE49-F238E27FC236}">
                    <a16:creationId xmlns:a16="http://schemas.microsoft.com/office/drawing/2014/main" id="{909FF396-0736-A87D-3B33-88B583ACC98A}"/>
                  </a:ext>
                </a:extLst>
              </p:cNvPr>
              <p:cNvSpPr/>
              <p:nvPr/>
            </p:nvSpPr>
            <p:spPr>
              <a:xfrm>
                <a:off x="7734278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41" name="Cube 240">
                <a:extLst>
                  <a:ext uri="{FF2B5EF4-FFF2-40B4-BE49-F238E27FC236}">
                    <a16:creationId xmlns:a16="http://schemas.microsoft.com/office/drawing/2014/main" id="{23F1F795-A3D5-5EF3-2D68-8176FE9EF16C}"/>
                  </a:ext>
                </a:extLst>
              </p:cNvPr>
              <p:cNvSpPr/>
              <p:nvPr/>
            </p:nvSpPr>
            <p:spPr>
              <a:xfrm>
                <a:off x="8010492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42" name="Cube 241">
                <a:extLst>
                  <a:ext uri="{FF2B5EF4-FFF2-40B4-BE49-F238E27FC236}">
                    <a16:creationId xmlns:a16="http://schemas.microsoft.com/office/drawing/2014/main" id="{5D3BCF83-936E-F68D-739D-57903B211715}"/>
                  </a:ext>
                </a:extLst>
              </p:cNvPr>
              <p:cNvSpPr/>
              <p:nvPr/>
            </p:nvSpPr>
            <p:spPr>
              <a:xfrm>
                <a:off x="8296231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43" name="Cube 242">
                <a:extLst>
                  <a:ext uri="{FF2B5EF4-FFF2-40B4-BE49-F238E27FC236}">
                    <a16:creationId xmlns:a16="http://schemas.microsoft.com/office/drawing/2014/main" id="{A6E68E03-997F-E3F6-2127-65074B01542A}"/>
                  </a:ext>
                </a:extLst>
              </p:cNvPr>
              <p:cNvSpPr/>
              <p:nvPr/>
            </p:nvSpPr>
            <p:spPr>
              <a:xfrm>
                <a:off x="8591495" y="4787087"/>
                <a:ext cx="379397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44" name="Cube 243">
                <a:extLst>
                  <a:ext uri="{FF2B5EF4-FFF2-40B4-BE49-F238E27FC236}">
                    <a16:creationId xmlns:a16="http://schemas.microsoft.com/office/drawing/2014/main" id="{E7AF8255-742A-DAFA-6250-D763E8B96536}"/>
                  </a:ext>
                </a:extLst>
              </p:cNvPr>
              <p:cNvSpPr/>
              <p:nvPr/>
            </p:nvSpPr>
            <p:spPr>
              <a:xfrm>
                <a:off x="8881995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45" name="Cube 244">
                <a:extLst>
                  <a:ext uri="{FF2B5EF4-FFF2-40B4-BE49-F238E27FC236}">
                    <a16:creationId xmlns:a16="http://schemas.microsoft.com/office/drawing/2014/main" id="{98736AA0-C42B-5127-DF59-B7177EB5DCBA}"/>
                  </a:ext>
                </a:extLst>
              </p:cNvPr>
              <p:cNvSpPr/>
              <p:nvPr/>
            </p:nvSpPr>
            <p:spPr>
              <a:xfrm>
                <a:off x="9158210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46" name="Cube 245">
                <a:extLst>
                  <a:ext uri="{FF2B5EF4-FFF2-40B4-BE49-F238E27FC236}">
                    <a16:creationId xmlns:a16="http://schemas.microsoft.com/office/drawing/2014/main" id="{8B45DEC0-14FC-A6F0-E4FA-5BA6DFCE2381}"/>
                  </a:ext>
                </a:extLst>
              </p:cNvPr>
              <p:cNvSpPr/>
              <p:nvPr/>
            </p:nvSpPr>
            <p:spPr>
              <a:xfrm>
                <a:off x="9453473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47" name="Cube 246">
                <a:extLst>
                  <a:ext uri="{FF2B5EF4-FFF2-40B4-BE49-F238E27FC236}">
                    <a16:creationId xmlns:a16="http://schemas.microsoft.com/office/drawing/2014/main" id="{0EFB7883-B86A-0CA3-1B4E-AD2CD74F3C66}"/>
                  </a:ext>
                </a:extLst>
              </p:cNvPr>
              <p:cNvSpPr/>
              <p:nvPr/>
            </p:nvSpPr>
            <p:spPr>
              <a:xfrm>
                <a:off x="9747150" y="4787087"/>
                <a:ext cx="380985" cy="382246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</p:grpSp>
      <p:grpSp>
        <p:nvGrpSpPr>
          <p:cNvPr id="338" name="Group 337">
            <a:extLst>
              <a:ext uri="{FF2B5EF4-FFF2-40B4-BE49-F238E27FC236}">
                <a16:creationId xmlns:a16="http://schemas.microsoft.com/office/drawing/2014/main" id="{E7675B65-B405-ED84-7BAD-9845B96BEA48}"/>
              </a:ext>
            </a:extLst>
          </p:cNvPr>
          <p:cNvGrpSpPr>
            <a:grpSpLocks/>
          </p:cNvGrpSpPr>
          <p:nvPr/>
        </p:nvGrpSpPr>
        <p:grpSpPr bwMode="auto">
          <a:xfrm>
            <a:off x="4846638" y="3778250"/>
            <a:ext cx="3829050" cy="1252538"/>
            <a:chOff x="2132425" y="3153941"/>
            <a:chExt cx="3828902" cy="1251420"/>
          </a:xfrm>
        </p:grpSpPr>
        <p:grpSp>
          <p:nvGrpSpPr>
            <p:cNvPr id="339" name="Group 338">
              <a:extLst>
                <a:ext uri="{FF2B5EF4-FFF2-40B4-BE49-F238E27FC236}">
                  <a16:creationId xmlns:a16="http://schemas.microsoft.com/office/drawing/2014/main" id="{AE645F5E-1A8E-9527-156E-8AAF7AD68A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8818" y="3153941"/>
              <a:ext cx="2972509" cy="381467"/>
              <a:chOff x="2992650" y="5561800"/>
              <a:chExt cx="2972509" cy="381467"/>
            </a:xfrm>
          </p:grpSpPr>
          <p:sp>
            <p:nvSpPr>
              <p:cNvPr id="439" name="Cube 438">
                <a:extLst>
                  <a:ext uri="{FF2B5EF4-FFF2-40B4-BE49-F238E27FC236}">
                    <a16:creationId xmlns:a16="http://schemas.microsoft.com/office/drawing/2014/main" id="{718CE231-6B20-1997-812A-E4E3DCE44BC7}"/>
                  </a:ext>
                </a:extLst>
              </p:cNvPr>
              <p:cNvSpPr/>
              <p:nvPr/>
            </p:nvSpPr>
            <p:spPr>
              <a:xfrm>
                <a:off x="2991886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40" name="Cube 439">
                <a:extLst>
                  <a:ext uri="{FF2B5EF4-FFF2-40B4-BE49-F238E27FC236}">
                    <a16:creationId xmlns:a16="http://schemas.microsoft.com/office/drawing/2014/main" id="{8B9399F7-6C89-B34B-4ECC-F6E24FA45AF1}"/>
                  </a:ext>
                </a:extLst>
              </p:cNvPr>
              <p:cNvSpPr/>
              <p:nvPr/>
            </p:nvSpPr>
            <p:spPr>
              <a:xfrm>
                <a:off x="3268100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41" name="Cube 440">
                <a:extLst>
                  <a:ext uri="{FF2B5EF4-FFF2-40B4-BE49-F238E27FC236}">
                    <a16:creationId xmlns:a16="http://schemas.microsoft.com/office/drawing/2014/main" id="{F3FEB522-44A5-EFA5-722A-6807B05B68EC}"/>
                  </a:ext>
                </a:extLst>
              </p:cNvPr>
              <p:cNvSpPr/>
              <p:nvPr/>
            </p:nvSpPr>
            <p:spPr>
              <a:xfrm>
                <a:off x="3563364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42" name="Cube 441">
                <a:extLst>
                  <a:ext uri="{FF2B5EF4-FFF2-40B4-BE49-F238E27FC236}">
                    <a16:creationId xmlns:a16="http://schemas.microsoft.com/office/drawing/2014/main" id="{72A3F626-820E-CCB9-C2C8-911ED8DDA963}"/>
                  </a:ext>
                </a:extLst>
              </p:cNvPr>
              <p:cNvSpPr/>
              <p:nvPr/>
            </p:nvSpPr>
            <p:spPr>
              <a:xfrm>
                <a:off x="3839578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43" name="Cube 442">
                <a:extLst>
                  <a:ext uri="{FF2B5EF4-FFF2-40B4-BE49-F238E27FC236}">
                    <a16:creationId xmlns:a16="http://schemas.microsoft.com/office/drawing/2014/main" id="{ADCDF114-401B-E863-E17A-A5730BB6ADEA}"/>
                  </a:ext>
                </a:extLst>
              </p:cNvPr>
              <p:cNvSpPr/>
              <p:nvPr/>
            </p:nvSpPr>
            <p:spPr>
              <a:xfrm>
                <a:off x="4125317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44" name="Cube 443">
                <a:extLst>
                  <a:ext uri="{FF2B5EF4-FFF2-40B4-BE49-F238E27FC236}">
                    <a16:creationId xmlns:a16="http://schemas.microsoft.com/office/drawing/2014/main" id="{13EB5E24-9F54-9931-136D-3B17B42A3583}"/>
                  </a:ext>
                </a:extLst>
              </p:cNvPr>
              <p:cNvSpPr/>
              <p:nvPr/>
            </p:nvSpPr>
            <p:spPr>
              <a:xfrm>
                <a:off x="4420581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45" name="Cube 444">
                <a:extLst>
                  <a:ext uri="{FF2B5EF4-FFF2-40B4-BE49-F238E27FC236}">
                    <a16:creationId xmlns:a16="http://schemas.microsoft.com/office/drawing/2014/main" id="{77018B05-BE5E-53F4-82C5-EDE4D4983225}"/>
                  </a:ext>
                </a:extLst>
              </p:cNvPr>
              <p:cNvSpPr/>
              <p:nvPr/>
            </p:nvSpPr>
            <p:spPr>
              <a:xfrm>
                <a:off x="4712669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46" name="Cube 445">
                <a:extLst>
                  <a:ext uri="{FF2B5EF4-FFF2-40B4-BE49-F238E27FC236}">
                    <a16:creationId xmlns:a16="http://schemas.microsoft.com/office/drawing/2014/main" id="{9B7DA8CC-ED65-265B-BC49-DBB5EE4B0D47}"/>
                  </a:ext>
                </a:extLst>
              </p:cNvPr>
              <p:cNvSpPr/>
              <p:nvPr/>
            </p:nvSpPr>
            <p:spPr>
              <a:xfrm>
                <a:off x="4988884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47" name="Cube 446">
                <a:extLst>
                  <a:ext uri="{FF2B5EF4-FFF2-40B4-BE49-F238E27FC236}">
                    <a16:creationId xmlns:a16="http://schemas.microsoft.com/office/drawing/2014/main" id="{0E8AA491-A2B3-51E0-572B-6BB18FA568BF}"/>
                  </a:ext>
                </a:extLst>
              </p:cNvPr>
              <p:cNvSpPr/>
              <p:nvPr/>
            </p:nvSpPr>
            <p:spPr>
              <a:xfrm>
                <a:off x="5284147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48" name="Cube 447">
                <a:extLst>
                  <a:ext uri="{FF2B5EF4-FFF2-40B4-BE49-F238E27FC236}">
                    <a16:creationId xmlns:a16="http://schemas.microsoft.com/office/drawing/2014/main" id="{955645B1-3ED9-FA25-A33D-807ACA4730B4}"/>
                  </a:ext>
                </a:extLst>
              </p:cNvPr>
              <p:cNvSpPr/>
              <p:nvPr/>
            </p:nvSpPr>
            <p:spPr>
              <a:xfrm>
                <a:off x="5584174" y="5561800"/>
                <a:ext cx="380985" cy="382246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340" name="Group 339">
              <a:extLst>
                <a:ext uri="{FF2B5EF4-FFF2-40B4-BE49-F238E27FC236}">
                  <a16:creationId xmlns:a16="http://schemas.microsoft.com/office/drawing/2014/main" id="{932607DE-4C82-C913-6C5A-6F093A6D22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7650" y="3258553"/>
              <a:ext cx="2965736" cy="381467"/>
              <a:chOff x="7162800" y="4787866"/>
              <a:chExt cx="2965736" cy="381467"/>
            </a:xfrm>
          </p:grpSpPr>
          <p:sp>
            <p:nvSpPr>
              <p:cNvPr id="429" name="Cube 428">
                <a:extLst>
                  <a:ext uri="{FF2B5EF4-FFF2-40B4-BE49-F238E27FC236}">
                    <a16:creationId xmlns:a16="http://schemas.microsoft.com/office/drawing/2014/main" id="{09DD5518-7B0E-BB01-2CFB-4E99D5D052F9}"/>
                  </a:ext>
                </a:extLst>
              </p:cNvPr>
              <p:cNvSpPr/>
              <p:nvPr/>
            </p:nvSpPr>
            <p:spPr>
              <a:xfrm>
                <a:off x="7163196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0" name="Cube 429">
                <a:extLst>
                  <a:ext uri="{FF2B5EF4-FFF2-40B4-BE49-F238E27FC236}">
                    <a16:creationId xmlns:a16="http://schemas.microsoft.com/office/drawing/2014/main" id="{636CB27C-846C-28F2-92CF-AED7354C3CCB}"/>
                  </a:ext>
                </a:extLst>
              </p:cNvPr>
              <p:cNvSpPr/>
              <p:nvPr/>
            </p:nvSpPr>
            <p:spPr>
              <a:xfrm>
                <a:off x="7439410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1" name="Cube 430">
                <a:extLst>
                  <a:ext uri="{FF2B5EF4-FFF2-40B4-BE49-F238E27FC236}">
                    <a16:creationId xmlns:a16="http://schemas.microsoft.com/office/drawing/2014/main" id="{1554A79D-93BF-AD01-6234-84A8F2C91256}"/>
                  </a:ext>
                </a:extLst>
              </p:cNvPr>
              <p:cNvSpPr/>
              <p:nvPr/>
            </p:nvSpPr>
            <p:spPr>
              <a:xfrm>
                <a:off x="7734674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2" name="Cube 431">
                <a:extLst>
                  <a:ext uri="{FF2B5EF4-FFF2-40B4-BE49-F238E27FC236}">
                    <a16:creationId xmlns:a16="http://schemas.microsoft.com/office/drawing/2014/main" id="{0F0EA595-4E03-A480-0C9A-419A748C382E}"/>
                  </a:ext>
                </a:extLst>
              </p:cNvPr>
              <p:cNvSpPr/>
              <p:nvPr/>
            </p:nvSpPr>
            <p:spPr>
              <a:xfrm>
                <a:off x="8010888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3" name="Cube 432">
                <a:extLst>
                  <a:ext uri="{FF2B5EF4-FFF2-40B4-BE49-F238E27FC236}">
                    <a16:creationId xmlns:a16="http://schemas.microsoft.com/office/drawing/2014/main" id="{D1E035AE-B890-F7AE-6A98-D47EBC1980E9}"/>
                  </a:ext>
                </a:extLst>
              </p:cNvPr>
              <p:cNvSpPr/>
              <p:nvPr/>
            </p:nvSpPr>
            <p:spPr>
              <a:xfrm>
                <a:off x="8296627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4" name="Cube 433">
                <a:extLst>
                  <a:ext uri="{FF2B5EF4-FFF2-40B4-BE49-F238E27FC236}">
                    <a16:creationId xmlns:a16="http://schemas.microsoft.com/office/drawing/2014/main" id="{8F9B24A0-796F-35F3-2D68-5214941FA119}"/>
                  </a:ext>
                </a:extLst>
              </p:cNvPr>
              <p:cNvSpPr/>
              <p:nvPr/>
            </p:nvSpPr>
            <p:spPr>
              <a:xfrm>
                <a:off x="8591891" y="4787936"/>
                <a:ext cx="379397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5" name="Cube 434">
                <a:extLst>
                  <a:ext uri="{FF2B5EF4-FFF2-40B4-BE49-F238E27FC236}">
                    <a16:creationId xmlns:a16="http://schemas.microsoft.com/office/drawing/2014/main" id="{A1DF6EEC-1821-C57C-15E7-BD53B6F704CA}"/>
                  </a:ext>
                </a:extLst>
              </p:cNvPr>
              <p:cNvSpPr/>
              <p:nvPr/>
            </p:nvSpPr>
            <p:spPr>
              <a:xfrm>
                <a:off x="8882391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6" name="Cube 435">
                <a:extLst>
                  <a:ext uri="{FF2B5EF4-FFF2-40B4-BE49-F238E27FC236}">
                    <a16:creationId xmlns:a16="http://schemas.microsoft.com/office/drawing/2014/main" id="{6B619E56-F94A-E6A4-FD83-7544A2161DB1}"/>
                  </a:ext>
                </a:extLst>
              </p:cNvPr>
              <p:cNvSpPr/>
              <p:nvPr/>
            </p:nvSpPr>
            <p:spPr>
              <a:xfrm>
                <a:off x="9158606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7" name="Cube 436">
                <a:extLst>
                  <a:ext uri="{FF2B5EF4-FFF2-40B4-BE49-F238E27FC236}">
                    <a16:creationId xmlns:a16="http://schemas.microsoft.com/office/drawing/2014/main" id="{2D47AAFA-1DD5-37F5-41AE-6B496596E056}"/>
                  </a:ext>
                </a:extLst>
              </p:cNvPr>
              <p:cNvSpPr/>
              <p:nvPr/>
            </p:nvSpPr>
            <p:spPr>
              <a:xfrm>
                <a:off x="9453869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8" name="Cube 437">
                <a:extLst>
                  <a:ext uri="{FF2B5EF4-FFF2-40B4-BE49-F238E27FC236}">
                    <a16:creationId xmlns:a16="http://schemas.microsoft.com/office/drawing/2014/main" id="{53596711-768F-3FF6-CB17-204679A75CF6}"/>
                  </a:ext>
                </a:extLst>
              </p:cNvPr>
              <p:cNvSpPr/>
              <p:nvPr/>
            </p:nvSpPr>
            <p:spPr>
              <a:xfrm>
                <a:off x="9747546" y="4787936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341" name="Group 340">
              <a:extLst>
                <a:ext uri="{FF2B5EF4-FFF2-40B4-BE49-F238E27FC236}">
                  <a16:creationId xmlns:a16="http://schemas.microsoft.com/office/drawing/2014/main" id="{06C69F10-FE6E-A547-F2B0-DC59C4E16A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91214" y="3353334"/>
              <a:ext cx="2965736" cy="381467"/>
              <a:chOff x="7162800" y="4787866"/>
              <a:chExt cx="2965736" cy="381467"/>
            </a:xfrm>
          </p:grpSpPr>
          <p:sp>
            <p:nvSpPr>
              <p:cNvPr id="419" name="Cube 418">
                <a:extLst>
                  <a:ext uri="{FF2B5EF4-FFF2-40B4-BE49-F238E27FC236}">
                    <a16:creationId xmlns:a16="http://schemas.microsoft.com/office/drawing/2014/main" id="{5E1ABB73-2E13-B88A-6C21-703A699C496B}"/>
                  </a:ext>
                </a:extLst>
              </p:cNvPr>
              <p:cNvSpPr/>
              <p:nvPr/>
            </p:nvSpPr>
            <p:spPr>
              <a:xfrm>
                <a:off x="7162798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0" name="Cube 419">
                <a:extLst>
                  <a:ext uri="{FF2B5EF4-FFF2-40B4-BE49-F238E27FC236}">
                    <a16:creationId xmlns:a16="http://schemas.microsoft.com/office/drawing/2014/main" id="{4429E166-7707-A41D-AA52-A9EAE2DDC1AE}"/>
                  </a:ext>
                </a:extLst>
              </p:cNvPr>
              <p:cNvSpPr/>
              <p:nvPr/>
            </p:nvSpPr>
            <p:spPr>
              <a:xfrm>
                <a:off x="7439012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1" name="Cube 420">
                <a:extLst>
                  <a:ext uri="{FF2B5EF4-FFF2-40B4-BE49-F238E27FC236}">
                    <a16:creationId xmlns:a16="http://schemas.microsoft.com/office/drawing/2014/main" id="{4674A760-2C57-98FA-B46F-A93ACEBE6E7C}"/>
                  </a:ext>
                </a:extLst>
              </p:cNvPr>
              <p:cNvSpPr/>
              <p:nvPr/>
            </p:nvSpPr>
            <p:spPr>
              <a:xfrm>
                <a:off x="7734276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2" name="Cube 421">
                <a:extLst>
                  <a:ext uri="{FF2B5EF4-FFF2-40B4-BE49-F238E27FC236}">
                    <a16:creationId xmlns:a16="http://schemas.microsoft.com/office/drawing/2014/main" id="{63B06319-F615-0CE6-8839-704DB63A7B76}"/>
                  </a:ext>
                </a:extLst>
              </p:cNvPr>
              <p:cNvSpPr/>
              <p:nvPr/>
            </p:nvSpPr>
            <p:spPr>
              <a:xfrm>
                <a:off x="8010490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3" name="Cube 422">
                <a:extLst>
                  <a:ext uri="{FF2B5EF4-FFF2-40B4-BE49-F238E27FC236}">
                    <a16:creationId xmlns:a16="http://schemas.microsoft.com/office/drawing/2014/main" id="{9E6D5ED5-0D43-FAC8-E721-40688F97FC3C}"/>
                  </a:ext>
                </a:extLst>
              </p:cNvPr>
              <p:cNvSpPr/>
              <p:nvPr/>
            </p:nvSpPr>
            <p:spPr>
              <a:xfrm>
                <a:off x="8296229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4" name="Cube 423">
                <a:extLst>
                  <a:ext uri="{FF2B5EF4-FFF2-40B4-BE49-F238E27FC236}">
                    <a16:creationId xmlns:a16="http://schemas.microsoft.com/office/drawing/2014/main" id="{C8F304B8-8F27-6145-9188-9F7E6A4A66B8}"/>
                  </a:ext>
                </a:extLst>
              </p:cNvPr>
              <p:cNvSpPr/>
              <p:nvPr/>
            </p:nvSpPr>
            <p:spPr>
              <a:xfrm>
                <a:off x="8591493" y="4788320"/>
                <a:ext cx="379398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5" name="Cube 424">
                <a:extLst>
                  <a:ext uri="{FF2B5EF4-FFF2-40B4-BE49-F238E27FC236}">
                    <a16:creationId xmlns:a16="http://schemas.microsoft.com/office/drawing/2014/main" id="{1FAC036F-D392-DC8C-61A1-3860D678959A}"/>
                  </a:ext>
                </a:extLst>
              </p:cNvPr>
              <p:cNvSpPr/>
              <p:nvPr/>
            </p:nvSpPr>
            <p:spPr>
              <a:xfrm>
                <a:off x="8881994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6" name="Cube 425">
                <a:extLst>
                  <a:ext uri="{FF2B5EF4-FFF2-40B4-BE49-F238E27FC236}">
                    <a16:creationId xmlns:a16="http://schemas.microsoft.com/office/drawing/2014/main" id="{C75AEBFD-614F-004D-0B12-E7AE08FB6A4B}"/>
                  </a:ext>
                </a:extLst>
              </p:cNvPr>
              <p:cNvSpPr/>
              <p:nvPr/>
            </p:nvSpPr>
            <p:spPr>
              <a:xfrm>
                <a:off x="9158209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7" name="Cube 426">
                <a:extLst>
                  <a:ext uri="{FF2B5EF4-FFF2-40B4-BE49-F238E27FC236}">
                    <a16:creationId xmlns:a16="http://schemas.microsoft.com/office/drawing/2014/main" id="{9162789F-3608-49E2-4B96-F9D5B265B604}"/>
                  </a:ext>
                </a:extLst>
              </p:cNvPr>
              <p:cNvSpPr/>
              <p:nvPr/>
            </p:nvSpPr>
            <p:spPr>
              <a:xfrm>
                <a:off x="9453472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8" name="Cube 427">
                <a:extLst>
                  <a:ext uri="{FF2B5EF4-FFF2-40B4-BE49-F238E27FC236}">
                    <a16:creationId xmlns:a16="http://schemas.microsoft.com/office/drawing/2014/main" id="{04BA869D-E198-EF4A-37FC-E5F981DBC3B5}"/>
                  </a:ext>
                </a:extLst>
              </p:cNvPr>
              <p:cNvSpPr/>
              <p:nvPr/>
            </p:nvSpPr>
            <p:spPr>
              <a:xfrm>
                <a:off x="9747148" y="4788320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342" name="Group 341">
              <a:extLst>
                <a:ext uri="{FF2B5EF4-FFF2-40B4-BE49-F238E27FC236}">
                  <a16:creationId xmlns:a16="http://schemas.microsoft.com/office/drawing/2014/main" id="{A1E99581-E809-DE65-1196-7E54137EE4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94878" y="3450842"/>
              <a:ext cx="2965736" cy="381467"/>
              <a:chOff x="7162800" y="4787866"/>
              <a:chExt cx="2965736" cy="381467"/>
            </a:xfrm>
          </p:grpSpPr>
          <p:sp>
            <p:nvSpPr>
              <p:cNvPr id="409" name="Cube 408">
                <a:extLst>
                  <a:ext uri="{FF2B5EF4-FFF2-40B4-BE49-F238E27FC236}">
                    <a16:creationId xmlns:a16="http://schemas.microsoft.com/office/drawing/2014/main" id="{AD87E60D-E844-D38C-983D-4874EFE75ED5}"/>
                  </a:ext>
                </a:extLst>
              </p:cNvPr>
              <p:cNvSpPr/>
              <p:nvPr/>
            </p:nvSpPr>
            <p:spPr>
              <a:xfrm>
                <a:off x="7162300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10" name="Cube 409">
                <a:extLst>
                  <a:ext uri="{FF2B5EF4-FFF2-40B4-BE49-F238E27FC236}">
                    <a16:creationId xmlns:a16="http://schemas.microsoft.com/office/drawing/2014/main" id="{2297558F-439E-0A32-FD0E-2BF684DC47E4}"/>
                  </a:ext>
                </a:extLst>
              </p:cNvPr>
              <p:cNvSpPr/>
              <p:nvPr/>
            </p:nvSpPr>
            <p:spPr>
              <a:xfrm>
                <a:off x="7438514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11" name="Cube 410">
                <a:extLst>
                  <a:ext uri="{FF2B5EF4-FFF2-40B4-BE49-F238E27FC236}">
                    <a16:creationId xmlns:a16="http://schemas.microsoft.com/office/drawing/2014/main" id="{1E0B29F3-16C8-6C78-F99E-A52A6E779E10}"/>
                  </a:ext>
                </a:extLst>
              </p:cNvPr>
              <p:cNvSpPr/>
              <p:nvPr/>
            </p:nvSpPr>
            <p:spPr>
              <a:xfrm>
                <a:off x="7733778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12" name="Cube 411">
                <a:extLst>
                  <a:ext uri="{FF2B5EF4-FFF2-40B4-BE49-F238E27FC236}">
                    <a16:creationId xmlns:a16="http://schemas.microsoft.com/office/drawing/2014/main" id="{A2CC6733-D79A-9BF6-08A4-819CB9FCBFA7}"/>
                  </a:ext>
                </a:extLst>
              </p:cNvPr>
              <p:cNvSpPr/>
              <p:nvPr/>
            </p:nvSpPr>
            <p:spPr>
              <a:xfrm>
                <a:off x="8009992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13" name="Cube 412">
                <a:extLst>
                  <a:ext uri="{FF2B5EF4-FFF2-40B4-BE49-F238E27FC236}">
                    <a16:creationId xmlns:a16="http://schemas.microsoft.com/office/drawing/2014/main" id="{43D9745C-461A-33B3-EE13-4BC241D21125}"/>
                  </a:ext>
                </a:extLst>
              </p:cNvPr>
              <p:cNvSpPr/>
              <p:nvPr/>
            </p:nvSpPr>
            <p:spPr>
              <a:xfrm>
                <a:off x="8295731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14" name="Cube 413">
                <a:extLst>
                  <a:ext uri="{FF2B5EF4-FFF2-40B4-BE49-F238E27FC236}">
                    <a16:creationId xmlns:a16="http://schemas.microsoft.com/office/drawing/2014/main" id="{48EDF78F-507B-D716-DCB5-5E33F434326F}"/>
                  </a:ext>
                </a:extLst>
              </p:cNvPr>
              <p:cNvSpPr/>
              <p:nvPr/>
            </p:nvSpPr>
            <p:spPr>
              <a:xfrm>
                <a:off x="8590995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15" name="Cube 414">
                <a:extLst>
                  <a:ext uri="{FF2B5EF4-FFF2-40B4-BE49-F238E27FC236}">
                    <a16:creationId xmlns:a16="http://schemas.microsoft.com/office/drawing/2014/main" id="{F1942DA3-5B27-96C2-F321-EA36DD6FF59F}"/>
                  </a:ext>
                </a:extLst>
              </p:cNvPr>
              <p:cNvSpPr/>
              <p:nvPr/>
            </p:nvSpPr>
            <p:spPr>
              <a:xfrm>
                <a:off x="8883083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16" name="Cube 415">
                <a:extLst>
                  <a:ext uri="{FF2B5EF4-FFF2-40B4-BE49-F238E27FC236}">
                    <a16:creationId xmlns:a16="http://schemas.microsoft.com/office/drawing/2014/main" id="{E27DFD77-EA8A-FC5E-1748-4190C14316DF}"/>
                  </a:ext>
                </a:extLst>
              </p:cNvPr>
              <p:cNvSpPr/>
              <p:nvPr/>
            </p:nvSpPr>
            <p:spPr>
              <a:xfrm>
                <a:off x="9159298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17" name="Cube 416">
                <a:extLst>
                  <a:ext uri="{FF2B5EF4-FFF2-40B4-BE49-F238E27FC236}">
                    <a16:creationId xmlns:a16="http://schemas.microsoft.com/office/drawing/2014/main" id="{D6298968-18C2-8840-F01A-C47E32D3C44A}"/>
                  </a:ext>
                </a:extLst>
              </p:cNvPr>
              <p:cNvSpPr/>
              <p:nvPr/>
            </p:nvSpPr>
            <p:spPr>
              <a:xfrm>
                <a:off x="9454561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18" name="Cube 417">
                <a:extLst>
                  <a:ext uri="{FF2B5EF4-FFF2-40B4-BE49-F238E27FC236}">
                    <a16:creationId xmlns:a16="http://schemas.microsoft.com/office/drawing/2014/main" id="{DB642433-9F64-9BBF-3C0C-D26B1C722E6D}"/>
                  </a:ext>
                </a:extLst>
              </p:cNvPr>
              <p:cNvSpPr/>
              <p:nvPr/>
            </p:nvSpPr>
            <p:spPr>
              <a:xfrm>
                <a:off x="9748237" y="4787563"/>
                <a:ext cx="380985" cy="382245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343" name="Group 342">
              <a:extLst>
                <a:ext uri="{FF2B5EF4-FFF2-40B4-BE49-F238E27FC236}">
                  <a16:creationId xmlns:a16="http://schemas.microsoft.com/office/drawing/2014/main" id="{F260E8B8-31E4-5982-06DF-CAE1933739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8442" y="3545623"/>
              <a:ext cx="2965736" cy="381467"/>
              <a:chOff x="7162800" y="4787866"/>
              <a:chExt cx="2965736" cy="381467"/>
            </a:xfrm>
          </p:grpSpPr>
          <p:sp>
            <p:nvSpPr>
              <p:cNvPr id="399" name="Cube 398">
                <a:extLst>
                  <a:ext uri="{FF2B5EF4-FFF2-40B4-BE49-F238E27FC236}">
                    <a16:creationId xmlns:a16="http://schemas.microsoft.com/office/drawing/2014/main" id="{262B9764-DE84-18F7-8AAF-2D117EBBA981}"/>
                  </a:ext>
                </a:extLst>
              </p:cNvPr>
              <p:cNvSpPr/>
              <p:nvPr/>
            </p:nvSpPr>
            <p:spPr>
              <a:xfrm>
                <a:off x="7163490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00" name="Cube 399">
                <a:extLst>
                  <a:ext uri="{FF2B5EF4-FFF2-40B4-BE49-F238E27FC236}">
                    <a16:creationId xmlns:a16="http://schemas.microsoft.com/office/drawing/2014/main" id="{4A1AA84F-23A8-7BEF-EB6E-99B2E38404B6}"/>
                  </a:ext>
                </a:extLst>
              </p:cNvPr>
              <p:cNvSpPr/>
              <p:nvPr/>
            </p:nvSpPr>
            <p:spPr>
              <a:xfrm>
                <a:off x="7439704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01" name="Cube 400">
                <a:extLst>
                  <a:ext uri="{FF2B5EF4-FFF2-40B4-BE49-F238E27FC236}">
                    <a16:creationId xmlns:a16="http://schemas.microsoft.com/office/drawing/2014/main" id="{B8D6A857-9ED0-5596-08E4-4EBE19D24196}"/>
                  </a:ext>
                </a:extLst>
              </p:cNvPr>
              <p:cNvSpPr/>
              <p:nvPr/>
            </p:nvSpPr>
            <p:spPr>
              <a:xfrm>
                <a:off x="7734968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02" name="Cube 401">
                <a:extLst>
                  <a:ext uri="{FF2B5EF4-FFF2-40B4-BE49-F238E27FC236}">
                    <a16:creationId xmlns:a16="http://schemas.microsoft.com/office/drawing/2014/main" id="{FCDC0242-7327-0ACA-41FA-99BC6508C88A}"/>
                  </a:ext>
                </a:extLst>
              </p:cNvPr>
              <p:cNvSpPr/>
              <p:nvPr/>
            </p:nvSpPr>
            <p:spPr>
              <a:xfrm>
                <a:off x="8011182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03" name="Cube 402">
                <a:extLst>
                  <a:ext uri="{FF2B5EF4-FFF2-40B4-BE49-F238E27FC236}">
                    <a16:creationId xmlns:a16="http://schemas.microsoft.com/office/drawing/2014/main" id="{CE485FDD-3A06-6DBE-5318-3E62E49BBEA1}"/>
                  </a:ext>
                </a:extLst>
              </p:cNvPr>
              <p:cNvSpPr/>
              <p:nvPr/>
            </p:nvSpPr>
            <p:spPr>
              <a:xfrm>
                <a:off x="8296921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04" name="Cube 403">
                <a:extLst>
                  <a:ext uri="{FF2B5EF4-FFF2-40B4-BE49-F238E27FC236}">
                    <a16:creationId xmlns:a16="http://schemas.microsoft.com/office/drawing/2014/main" id="{42F09BB3-CDEF-3E5B-6BAD-182FA7E5B738}"/>
                  </a:ext>
                </a:extLst>
              </p:cNvPr>
              <p:cNvSpPr/>
              <p:nvPr/>
            </p:nvSpPr>
            <p:spPr>
              <a:xfrm>
                <a:off x="8592185" y="4787947"/>
                <a:ext cx="379397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05" name="Cube 404">
                <a:extLst>
                  <a:ext uri="{FF2B5EF4-FFF2-40B4-BE49-F238E27FC236}">
                    <a16:creationId xmlns:a16="http://schemas.microsoft.com/office/drawing/2014/main" id="{EBC356AC-C449-3DBD-BA71-5FE3CCC60D5A}"/>
                  </a:ext>
                </a:extLst>
              </p:cNvPr>
              <p:cNvSpPr/>
              <p:nvPr/>
            </p:nvSpPr>
            <p:spPr>
              <a:xfrm>
                <a:off x="8882685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06" name="Cube 405">
                <a:extLst>
                  <a:ext uri="{FF2B5EF4-FFF2-40B4-BE49-F238E27FC236}">
                    <a16:creationId xmlns:a16="http://schemas.microsoft.com/office/drawing/2014/main" id="{7DD528F4-2228-55F1-C6D7-0E0CF0892F10}"/>
                  </a:ext>
                </a:extLst>
              </p:cNvPr>
              <p:cNvSpPr/>
              <p:nvPr/>
            </p:nvSpPr>
            <p:spPr>
              <a:xfrm>
                <a:off x="9158900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07" name="Cube 406">
                <a:extLst>
                  <a:ext uri="{FF2B5EF4-FFF2-40B4-BE49-F238E27FC236}">
                    <a16:creationId xmlns:a16="http://schemas.microsoft.com/office/drawing/2014/main" id="{35E55D62-8C0C-D82B-7198-C2D0886B63C4}"/>
                  </a:ext>
                </a:extLst>
              </p:cNvPr>
              <p:cNvSpPr/>
              <p:nvPr/>
            </p:nvSpPr>
            <p:spPr>
              <a:xfrm>
                <a:off x="9454163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08" name="Cube 407">
                <a:extLst>
                  <a:ext uri="{FF2B5EF4-FFF2-40B4-BE49-F238E27FC236}">
                    <a16:creationId xmlns:a16="http://schemas.microsoft.com/office/drawing/2014/main" id="{1007B2CC-A53D-135C-F7C4-99D00EACD134}"/>
                  </a:ext>
                </a:extLst>
              </p:cNvPr>
              <p:cNvSpPr/>
              <p:nvPr/>
            </p:nvSpPr>
            <p:spPr>
              <a:xfrm>
                <a:off x="9747840" y="4787947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344" name="Group 343">
              <a:extLst>
                <a:ext uri="{FF2B5EF4-FFF2-40B4-BE49-F238E27FC236}">
                  <a16:creationId xmlns:a16="http://schemas.microsoft.com/office/drawing/2014/main" id="{99322AF3-F3F8-DEFC-B74B-9018A7D1DA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8070" y="3641809"/>
              <a:ext cx="2965736" cy="381467"/>
              <a:chOff x="7162800" y="4787866"/>
              <a:chExt cx="2965736" cy="381467"/>
            </a:xfrm>
          </p:grpSpPr>
          <p:sp>
            <p:nvSpPr>
              <p:cNvPr id="389" name="Cube 388">
                <a:extLst>
                  <a:ext uri="{FF2B5EF4-FFF2-40B4-BE49-F238E27FC236}">
                    <a16:creationId xmlns:a16="http://schemas.microsoft.com/office/drawing/2014/main" id="{B7ED75F8-771A-FF27-E892-BAFFE3DFB53C}"/>
                  </a:ext>
                </a:extLst>
              </p:cNvPr>
              <p:cNvSpPr/>
              <p:nvPr/>
            </p:nvSpPr>
            <p:spPr>
              <a:xfrm>
                <a:off x="7162266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90" name="Cube 389">
                <a:extLst>
                  <a:ext uri="{FF2B5EF4-FFF2-40B4-BE49-F238E27FC236}">
                    <a16:creationId xmlns:a16="http://schemas.microsoft.com/office/drawing/2014/main" id="{AE291FE1-F40C-C78E-D4E4-A1020A08960B}"/>
                  </a:ext>
                </a:extLst>
              </p:cNvPr>
              <p:cNvSpPr/>
              <p:nvPr/>
            </p:nvSpPr>
            <p:spPr>
              <a:xfrm>
                <a:off x="7438480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91" name="Cube 390">
                <a:extLst>
                  <a:ext uri="{FF2B5EF4-FFF2-40B4-BE49-F238E27FC236}">
                    <a16:creationId xmlns:a16="http://schemas.microsoft.com/office/drawing/2014/main" id="{42214D31-DE1F-524C-4EA4-B73E39744E40}"/>
                  </a:ext>
                </a:extLst>
              </p:cNvPr>
              <p:cNvSpPr/>
              <p:nvPr/>
            </p:nvSpPr>
            <p:spPr>
              <a:xfrm>
                <a:off x="7733744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92" name="Cube 391">
                <a:extLst>
                  <a:ext uri="{FF2B5EF4-FFF2-40B4-BE49-F238E27FC236}">
                    <a16:creationId xmlns:a16="http://schemas.microsoft.com/office/drawing/2014/main" id="{0C7AA9F6-6108-2D80-CF44-3AFA3447CDC5}"/>
                  </a:ext>
                </a:extLst>
              </p:cNvPr>
              <p:cNvSpPr/>
              <p:nvPr/>
            </p:nvSpPr>
            <p:spPr>
              <a:xfrm>
                <a:off x="8009958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93" name="Cube 392">
                <a:extLst>
                  <a:ext uri="{FF2B5EF4-FFF2-40B4-BE49-F238E27FC236}">
                    <a16:creationId xmlns:a16="http://schemas.microsoft.com/office/drawing/2014/main" id="{67FBA401-B6C8-E4E5-858C-C3C31E26194F}"/>
                  </a:ext>
                </a:extLst>
              </p:cNvPr>
              <p:cNvSpPr/>
              <p:nvPr/>
            </p:nvSpPr>
            <p:spPr>
              <a:xfrm>
                <a:off x="8295697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94" name="Cube 393">
                <a:extLst>
                  <a:ext uri="{FF2B5EF4-FFF2-40B4-BE49-F238E27FC236}">
                    <a16:creationId xmlns:a16="http://schemas.microsoft.com/office/drawing/2014/main" id="{581D6724-27F5-0374-576C-7345B1713B8B}"/>
                  </a:ext>
                </a:extLst>
              </p:cNvPr>
              <p:cNvSpPr/>
              <p:nvPr/>
            </p:nvSpPr>
            <p:spPr>
              <a:xfrm>
                <a:off x="8590961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95" name="Cube 394">
                <a:extLst>
                  <a:ext uri="{FF2B5EF4-FFF2-40B4-BE49-F238E27FC236}">
                    <a16:creationId xmlns:a16="http://schemas.microsoft.com/office/drawing/2014/main" id="{6D66417B-0B14-82D1-2F65-2E4A4110011C}"/>
                  </a:ext>
                </a:extLst>
              </p:cNvPr>
              <p:cNvSpPr/>
              <p:nvPr/>
            </p:nvSpPr>
            <p:spPr>
              <a:xfrm>
                <a:off x="8883049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96" name="Cube 395">
                <a:extLst>
                  <a:ext uri="{FF2B5EF4-FFF2-40B4-BE49-F238E27FC236}">
                    <a16:creationId xmlns:a16="http://schemas.microsoft.com/office/drawing/2014/main" id="{AE1179DE-1783-35FF-1237-1FA5FCF26569}"/>
                  </a:ext>
                </a:extLst>
              </p:cNvPr>
              <p:cNvSpPr/>
              <p:nvPr/>
            </p:nvSpPr>
            <p:spPr>
              <a:xfrm>
                <a:off x="9159264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97" name="Cube 396">
                <a:extLst>
                  <a:ext uri="{FF2B5EF4-FFF2-40B4-BE49-F238E27FC236}">
                    <a16:creationId xmlns:a16="http://schemas.microsoft.com/office/drawing/2014/main" id="{7FFAA2CC-A3AA-882B-024C-746C9B20E8FA}"/>
                  </a:ext>
                </a:extLst>
              </p:cNvPr>
              <p:cNvSpPr/>
              <p:nvPr/>
            </p:nvSpPr>
            <p:spPr>
              <a:xfrm>
                <a:off x="9454527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98" name="Cube 397">
                <a:extLst>
                  <a:ext uri="{FF2B5EF4-FFF2-40B4-BE49-F238E27FC236}">
                    <a16:creationId xmlns:a16="http://schemas.microsoft.com/office/drawing/2014/main" id="{7AA777E3-946B-4A3B-2E1E-F9187D1FFFCA}"/>
                  </a:ext>
                </a:extLst>
              </p:cNvPr>
              <p:cNvSpPr/>
              <p:nvPr/>
            </p:nvSpPr>
            <p:spPr>
              <a:xfrm>
                <a:off x="9748203" y="4788511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345" name="Group 344">
              <a:extLst>
                <a:ext uri="{FF2B5EF4-FFF2-40B4-BE49-F238E27FC236}">
                  <a16:creationId xmlns:a16="http://schemas.microsoft.com/office/drawing/2014/main" id="{449D0766-400E-A05A-FF7A-CB4C2E2755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11794" y="3736590"/>
              <a:ext cx="2965736" cy="381467"/>
              <a:chOff x="7162800" y="4787866"/>
              <a:chExt cx="2965736" cy="381467"/>
            </a:xfrm>
          </p:grpSpPr>
          <p:sp>
            <p:nvSpPr>
              <p:cNvPr id="379" name="Cube 378">
                <a:extLst>
                  <a:ext uri="{FF2B5EF4-FFF2-40B4-BE49-F238E27FC236}">
                    <a16:creationId xmlns:a16="http://schemas.microsoft.com/office/drawing/2014/main" id="{65F1AA26-3C70-E680-EF29-35095DD8D7F1}"/>
                  </a:ext>
                </a:extLst>
              </p:cNvPr>
              <p:cNvSpPr/>
              <p:nvPr/>
            </p:nvSpPr>
            <p:spPr>
              <a:xfrm>
                <a:off x="7162820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80" name="Cube 379">
                <a:extLst>
                  <a:ext uri="{FF2B5EF4-FFF2-40B4-BE49-F238E27FC236}">
                    <a16:creationId xmlns:a16="http://schemas.microsoft.com/office/drawing/2014/main" id="{C9744D91-038B-EC93-A299-9DFF306D3622}"/>
                  </a:ext>
                </a:extLst>
              </p:cNvPr>
              <p:cNvSpPr/>
              <p:nvPr/>
            </p:nvSpPr>
            <p:spPr>
              <a:xfrm>
                <a:off x="7439034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81" name="Cube 380">
                <a:extLst>
                  <a:ext uri="{FF2B5EF4-FFF2-40B4-BE49-F238E27FC236}">
                    <a16:creationId xmlns:a16="http://schemas.microsoft.com/office/drawing/2014/main" id="{286DA0FF-C606-7E4B-9B6D-71D575D8CD0E}"/>
                  </a:ext>
                </a:extLst>
              </p:cNvPr>
              <p:cNvSpPr/>
              <p:nvPr/>
            </p:nvSpPr>
            <p:spPr>
              <a:xfrm>
                <a:off x="7734298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82" name="Cube 381">
                <a:extLst>
                  <a:ext uri="{FF2B5EF4-FFF2-40B4-BE49-F238E27FC236}">
                    <a16:creationId xmlns:a16="http://schemas.microsoft.com/office/drawing/2014/main" id="{10B4E215-597F-E0AC-5C77-15BE79811DFE}"/>
                  </a:ext>
                </a:extLst>
              </p:cNvPr>
              <p:cNvSpPr/>
              <p:nvPr/>
            </p:nvSpPr>
            <p:spPr>
              <a:xfrm>
                <a:off x="8010512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83" name="Cube 382">
                <a:extLst>
                  <a:ext uri="{FF2B5EF4-FFF2-40B4-BE49-F238E27FC236}">
                    <a16:creationId xmlns:a16="http://schemas.microsoft.com/office/drawing/2014/main" id="{34F5CB78-9F4C-F693-1239-A12DF68F0090}"/>
                  </a:ext>
                </a:extLst>
              </p:cNvPr>
              <p:cNvSpPr/>
              <p:nvPr/>
            </p:nvSpPr>
            <p:spPr>
              <a:xfrm>
                <a:off x="8296251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84" name="Cube 383">
                <a:extLst>
                  <a:ext uri="{FF2B5EF4-FFF2-40B4-BE49-F238E27FC236}">
                    <a16:creationId xmlns:a16="http://schemas.microsoft.com/office/drawing/2014/main" id="{EBDAD7D4-7670-B556-3C76-8B557C58BA2E}"/>
                  </a:ext>
                </a:extLst>
              </p:cNvPr>
              <p:cNvSpPr/>
              <p:nvPr/>
            </p:nvSpPr>
            <p:spPr>
              <a:xfrm>
                <a:off x="8591515" y="4787309"/>
                <a:ext cx="379397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85" name="Cube 384">
                <a:extLst>
                  <a:ext uri="{FF2B5EF4-FFF2-40B4-BE49-F238E27FC236}">
                    <a16:creationId xmlns:a16="http://schemas.microsoft.com/office/drawing/2014/main" id="{D7E27C4F-0A86-76BA-E616-4967D9337B30}"/>
                  </a:ext>
                </a:extLst>
              </p:cNvPr>
              <p:cNvSpPr/>
              <p:nvPr/>
            </p:nvSpPr>
            <p:spPr>
              <a:xfrm>
                <a:off x="8882015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86" name="Cube 385">
                <a:extLst>
                  <a:ext uri="{FF2B5EF4-FFF2-40B4-BE49-F238E27FC236}">
                    <a16:creationId xmlns:a16="http://schemas.microsoft.com/office/drawing/2014/main" id="{BD52FE2B-89E5-A3B6-D741-33A89E6CCEC5}"/>
                  </a:ext>
                </a:extLst>
              </p:cNvPr>
              <p:cNvSpPr/>
              <p:nvPr/>
            </p:nvSpPr>
            <p:spPr>
              <a:xfrm>
                <a:off x="9158230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87" name="Cube 386">
                <a:extLst>
                  <a:ext uri="{FF2B5EF4-FFF2-40B4-BE49-F238E27FC236}">
                    <a16:creationId xmlns:a16="http://schemas.microsoft.com/office/drawing/2014/main" id="{05F76D81-B7B4-9F6D-DB89-C7098CF02ADB}"/>
                  </a:ext>
                </a:extLst>
              </p:cNvPr>
              <p:cNvSpPr/>
              <p:nvPr/>
            </p:nvSpPr>
            <p:spPr>
              <a:xfrm>
                <a:off x="9453493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88" name="Cube 387">
                <a:extLst>
                  <a:ext uri="{FF2B5EF4-FFF2-40B4-BE49-F238E27FC236}">
                    <a16:creationId xmlns:a16="http://schemas.microsoft.com/office/drawing/2014/main" id="{9003D015-CF97-2C9D-C753-8968834D4EB1}"/>
                  </a:ext>
                </a:extLst>
              </p:cNvPr>
              <p:cNvSpPr/>
              <p:nvPr/>
            </p:nvSpPr>
            <p:spPr>
              <a:xfrm>
                <a:off x="9747170" y="4787309"/>
                <a:ext cx="380985" cy="382245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id="{17A7A828-CE61-26F7-184E-B7FC6B14E8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8240" y="3832971"/>
              <a:ext cx="2965736" cy="381467"/>
              <a:chOff x="7162800" y="4787866"/>
              <a:chExt cx="2965736" cy="381467"/>
            </a:xfrm>
          </p:grpSpPr>
          <p:sp>
            <p:nvSpPr>
              <p:cNvPr id="369" name="Cube 368">
                <a:extLst>
                  <a:ext uri="{FF2B5EF4-FFF2-40B4-BE49-F238E27FC236}">
                    <a16:creationId xmlns:a16="http://schemas.microsoft.com/office/drawing/2014/main" id="{0AB5ACFD-84EC-70C6-EF6A-5F709B4E55DF}"/>
                  </a:ext>
                </a:extLst>
              </p:cNvPr>
              <p:cNvSpPr/>
              <p:nvPr/>
            </p:nvSpPr>
            <p:spPr>
              <a:xfrm>
                <a:off x="7162715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70" name="Cube 369">
                <a:extLst>
                  <a:ext uri="{FF2B5EF4-FFF2-40B4-BE49-F238E27FC236}">
                    <a16:creationId xmlns:a16="http://schemas.microsoft.com/office/drawing/2014/main" id="{AAAB3127-800C-C90D-C46C-C4B330251DE6}"/>
                  </a:ext>
                </a:extLst>
              </p:cNvPr>
              <p:cNvSpPr/>
              <p:nvPr/>
            </p:nvSpPr>
            <p:spPr>
              <a:xfrm>
                <a:off x="7438929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71" name="Cube 370">
                <a:extLst>
                  <a:ext uri="{FF2B5EF4-FFF2-40B4-BE49-F238E27FC236}">
                    <a16:creationId xmlns:a16="http://schemas.microsoft.com/office/drawing/2014/main" id="{C7DBD011-6AA5-B50D-0020-9B0CD280B0F0}"/>
                  </a:ext>
                </a:extLst>
              </p:cNvPr>
              <p:cNvSpPr/>
              <p:nvPr/>
            </p:nvSpPr>
            <p:spPr>
              <a:xfrm>
                <a:off x="7734193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72" name="Cube 371">
                <a:extLst>
                  <a:ext uri="{FF2B5EF4-FFF2-40B4-BE49-F238E27FC236}">
                    <a16:creationId xmlns:a16="http://schemas.microsoft.com/office/drawing/2014/main" id="{9B3C68AD-89D6-E250-4D81-B62BAD9F7080}"/>
                  </a:ext>
                </a:extLst>
              </p:cNvPr>
              <p:cNvSpPr/>
              <p:nvPr/>
            </p:nvSpPr>
            <p:spPr>
              <a:xfrm>
                <a:off x="8010407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73" name="Cube 372">
                <a:extLst>
                  <a:ext uri="{FF2B5EF4-FFF2-40B4-BE49-F238E27FC236}">
                    <a16:creationId xmlns:a16="http://schemas.microsoft.com/office/drawing/2014/main" id="{6F273103-E88E-2559-2B1F-3A117C101BC9}"/>
                  </a:ext>
                </a:extLst>
              </p:cNvPr>
              <p:cNvSpPr/>
              <p:nvPr/>
            </p:nvSpPr>
            <p:spPr>
              <a:xfrm>
                <a:off x="8296146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74" name="Cube 373">
                <a:extLst>
                  <a:ext uri="{FF2B5EF4-FFF2-40B4-BE49-F238E27FC236}">
                    <a16:creationId xmlns:a16="http://schemas.microsoft.com/office/drawing/2014/main" id="{299AFC43-9DA1-607C-BEF0-A19117F2C5B6}"/>
                  </a:ext>
                </a:extLst>
              </p:cNvPr>
              <p:cNvSpPr/>
              <p:nvPr/>
            </p:nvSpPr>
            <p:spPr>
              <a:xfrm>
                <a:off x="8591410" y="4787679"/>
                <a:ext cx="379398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75" name="Cube 374">
                <a:extLst>
                  <a:ext uri="{FF2B5EF4-FFF2-40B4-BE49-F238E27FC236}">
                    <a16:creationId xmlns:a16="http://schemas.microsoft.com/office/drawing/2014/main" id="{274063C6-F66A-4F53-B395-D99C6D8AAF14}"/>
                  </a:ext>
                </a:extLst>
              </p:cNvPr>
              <p:cNvSpPr/>
              <p:nvPr/>
            </p:nvSpPr>
            <p:spPr>
              <a:xfrm>
                <a:off x="8881911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76" name="Cube 375">
                <a:extLst>
                  <a:ext uri="{FF2B5EF4-FFF2-40B4-BE49-F238E27FC236}">
                    <a16:creationId xmlns:a16="http://schemas.microsoft.com/office/drawing/2014/main" id="{089EE4B5-F631-AC5D-D1C1-7F79E3A9D6AE}"/>
                  </a:ext>
                </a:extLst>
              </p:cNvPr>
              <p:cNvSpPr/>
              <p:nvPr/>
            </p:nvSpPr>
            <p:spPr>
              <a:xfrm>
                <a:off x="9158126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77" name="Cube 376">
                <a:extLst>
                  <a:ext uri="{FF2B5EF4-FFF2-40B4-BE49-F238E27FC236}">
                    <a16:creationId xmlns:a16="http://schemas.microsoft.com/office/drawing/2014/main" id="{5084FB79-92FB-0E5E-DA26-B7EF6A754B45}"/>
                  </a:ext>
                </a:extLst>
              </p:cNvPr>
              <p:cNvSpPr/>
              <p:nvPr/>
            </p:nvSpPr>
            <p:spPr>
              <a:xfrm>
                <a:off x="9453389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78" name="Cube 377">
                <a:extLst>
                  <a:ext uri="{FF2B5EF4-FFF2-40B4-BE49-F238E27FC236}">
                    <a16:creationId xmlns:a16="http://schemas.microsoft.com/office/drawing/2014/main" id="{790807FB-3DCA-B74A-7847-C54E8E291EF4}"/>
                  </a:ext>
                </a:extLst>
              </p:cNvPr>
              <p:cNvSpPr/>
              <p:nvPr/>
            </p:nvSpPr>
            <p:spPr>
              <a:xfrm>
                <a:off x="9747065" y="4787679"/>
                <a:ext cx="380985" cy="382246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347" name="Group 346">
              <a:extLst>
                <a:ext uri="{FF2B5EF4-FFF2-40B4-BE49-F238E27FC236}">
                  <a16:creationId xmlns:a16="http://schemas.microsoft.com/office/drawing/2014/main" id="{DB5C2BED-E1B2-2813-0C18-A088393E48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31964" y="3927752"/>
              <a:ext cx="2965736" cy="381467"/>
              <a:chOff x="7162800" y="4787866"/>
              <a:chExt cx="2965736" cy="381467"/>
            </a:xfrm>
          </p:grpSpPr>
          <p:sp>
            <p:nvSpPr>
              <p:cNvPr id="359" name="Cube 358">
                <a:extLst>
                  <a:ext uri="{FF2B5EF4-FFF2-40B4-BE49-F238E27FC236}">
                    <a16:creationId xmlns:a16="http://schemas.microsoft.com/office/drawing/2014/main" id="{B2995DEF-417E-7C0C-81AF-DA3D15F76CBD}"/>
                  </a:ext>
                </a:extLst>
              </p:cNvPr>
              <p:cNvSpPr/>
              <p:nvPr/>
            </p:nvSpPr>
            <p:spPr>
              <a:xfrm>
                <a:off x="7163269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60" name="Cube 359">
                <a:extLst>
                  <a:ext uri="{FF2B5EF4-FFF2-40B4-BE49-F238E27FC236}">
                    <a16:creationId xmlns:a16="http://schemas.microsoft.com/office/drawing/2014/main" id="{551F73E6-0E79-1646-B6FC-BF723748DF44}"/>
                  </a:ext>
                </a:extLst>
              </p:cNvPr>
              <p:cNvSpPr/>
              <p:nvPr/>
            </p:nvSpPr>
            <p:spPr>
              <a:xfrm>
                <a:off x="7439483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61" name="Cube 360">
                <a:extLst>
                  <a:ext uri="{FF2B5EF4-FFF2-40B4-BE49-F238E27FC236}">
                    <a16:creationId xmlns:a16="http://schemas.microsoft.com/office/drawing/2014/main" id="{F1DF592C-4F56-2A93-BD81-A388D6533255}"/>
                  </a:ext>
                </a:extLst>
              </p:cNvPr>
              <p:cNvSpPr/>
              <p:nvPr/>
            </p:nvSpPr>
            <p:spPr>
              <a:xfrm>
                <a:off x="7734747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62" name="Cube 361">
                <a:extLst>
                  <a:ext uri="{FF2B5EF4-FFF2-40B4-BE49-F238E27FC236}">
                    <a16:creationId xmlns:a16="http://schemas.microsoft.com/office/drawing/2014/main" id="{16465163-9230-5587-7365-F70B984A4BFF}"/>
                  </a:ext>
                </a:extLst>
              </p:cNvPr>
              <p:cNvSpPr/>
              <p:nvPr/>
            </p:nvSpPr>
            <p:spPr>
              <a:xfrm>
                <a:off x="8010961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63" name="Cube 362">
                <a:extLst>
                  <a:ext uri="{FF2B5EF4-FFF2-40B4-BE49-F238E27FC236}">
                    <a16:creationId xmlns:a16="http://schemas.microsoft.com/office/drawing/2014/main" id="{E55CD86F-9C0E-BBE9-BDD1-F934791486A8}"/>
                  </a:ext>
                </a:extLst>
              </p:cNvPr>
              <p:cNvSpPr/>
              <p:nvPr/>
            </p:nvSpPr>
            <p:spPr>
              <a:xfrm>
                <a:off x="8296700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64" name="Cube 363">
                <a:extLst>
                  <a:ext uri="{FF2B5EF4-FFF2-40B4-BE49-F238E27FC236}">
                    <a16:creationId xmlns:a16="http://schemas.microsoft.com/office/drawing/2014/main" id="{A77B1BD5-113C-E9BF-EB14-7D8E35C383C3}"/>
                  </a:ext>
                </a:extLst>
              </p:cNvPr>
              <p:cNvSpPr/>
              <p:nvPr/>
            </p:nvSpPr>
            <p:spPr>
              <a:xfrm>
                <a:off x="8591964" y="4788064"/>
                <a:ext cx="379398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65" name="Cube 364">
                <a:extLst>
                  <a:ext uri="{FF2B5EF4-FFF2-40B4-BE49-F238E27FC236}">
                    <a16:creationId xmlns:a16="http://schemas.microsoft.com/office/drawing/2014/main" id="{08AE8CAC-ABE7-7902-1BF9-B736ABD08E07}"/>
                  </a:ext>
                </a:extLst>
              </p:cNvPr>
              <p:cNvSpPr/>
              <p:nvPr/>
            </p:nvSpPr>
            <p:spPr>
              <a:xfrm>
                <a:off x="8882465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66" name="Cube 365">
                <a:extLst>
                  <a:ext uri="{FF2B5EF4-FFF2-40B4-BE49-F238E27FC236}">
                    <a16:creationId xmlns:a16="http://schemas.microsoft.com/office/drawing/2014/main" id="{E426FE01-5C63-A847-B550-6F0A272E56DB}"/>
                  </a:ext>
                </a:extLst>
              </p:cNvPr>
              <p:cNvSpPr/>
              <p:nvPr/>
            </p:nvSpPr>
            <p:spPr>
              <a:xfrm>
                <a:off x="9158680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67" name="Cube 366">
                <a:extLst>
                  <a:ext uri="{FF2B5EF4-FFF2-40B4-BE49-F238E27FC236}">
                    <a16:creationId xmlns:a16="http://schemas.microsoft.com/office/drawing/2014/main" id="{7BEFEB75-39FD-4D06-B060-E78CA0A49AB9}"/>
                  </a:ext>
                </a:extLst>
              </p:cNvPr>
              <p:cNvSpPr/>
              <p:nvPr/>
            </p:nvSpPr>
            <p:spPr>
              <a:xfrm>
                <a:off x="9453943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68" name="Cube 367">
                <a:extLst>
                  <a:ext uri="{FF2B5EF4-FFF2-40B4-BE49-F238E27FC236}">
                    <a16:creationId xmlns:a16="http://schemas.microsoft.com/office/drawing/2014/main" id="{3FCC8343-8AE2-2FD2-C716-B5C611DB6107}"/>
                  </a:ext>
                </a:extLst>
              </p:cNvPr>
              <p:cNvSpPr/>
              <p:nvPr/>
            </p:nvSpPr>
            <p:spPr>
              <a:xfrm>
                <a:off x="9747619" y="4788064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348" name="Group 347">
              <a:extLst>
                <a:ext uri="{FF2B5EF4-FFF2-40B4-BE49-F238E27FC236}">
                  <a16:creationId xmlns:a16="http://schemas.microsoft.com/office/drawing/2014/main" id="{932BC564-242B-D0F6-6D51-A13AFD0550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2425" y="4023894"/>
              <a:ext cx="2965736" cy="381467"/>
              <a:chOff x="7162800" y="4787866"/>
              <a:chExt cx="2965736" cy="381467"/>
            </a:xfrm>
          </p:grpSpPr>
          <p:sp>
            <p:nvSpPr>
              <p:cNvPr id="349" name="Cube 348">
                <a:extLst>
                  <a:ext uri="{FF2B5EF4-FFF2-40B4-BE49-F238E27FC236}">
                    <a16:creationId xmlns:a16="http://schemas.microsoft.com/office/drawing/2014/main" id="{115E1980-B000-7DBC-E7D5-8FBDDE6CB9C7}"/>
                  </a:ext>
                </a:extLst>
              </p:cNvPr>
              <p:cNvSpPr/>
              <p:nvPr/>
            </p:nvSpPr>
            <p:spPr>
              <a:xfrm>
                <a:off x="7162800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50" name="Cube 349">
                <a:extLst>
                  <a:ext uri="{FF2B5EF4-FFF2-40B4-BE49-F238E27FC236}">
                    <a16:creationId xmlns:a16="http://schemas.microsoft.com/office/drawing/2014/main" id="{9D58DC77-1AEF-EF94-8740-DAB74FCDA3A7}"/>
                  </a:ext>
                </a:extLst>
              </p:cNvPr>
              <p:cNvSpPr/>
              <p:nvPr/>
            </p:nvSpPr>
            <p:spPr>
              <a:xfrm>
                <a:off x="7439014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51" name="Cube 350">
                <a:extLst>
                  <a:ext uri="{FF2B5EF4-FFF2-40B4-BE49-F238E27FC236}">
                    <a16:creationId xmlns:a16="http://schemas.microsoft.com/office/drawing/2014/main" id="{3F285D99-3F6B-95DA-8692-0114A6B6E65E}"/>
                  </a:ext>
                </a:extLst>
              </p:cNvPr>
              <p:cNvSpPr/>
              <p:nvPr/>
            </p:nvSpPr>
            <p:spPr>
              <a:xfrm>
                <a:off x="7734278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52" name="Cube 351">
                <a:extLst>
                  <a:ext uri="{FF2B5EF4-FFF2-40B4-BE49-F238E27FC236}">
                    <a16:creationId xmlns:a16="http://schemas.microsoft.com/office/drawing/2014/main" id="{E4708263-72B7-1362-71B2-1E8FE4D8A712}"/>
                  </a:ext>
                </a:extLst>
              </p:cNvPr>
              <p:cNvSpPr/>
              <p:nvPr/>
            </p:nvSpPr>
            <p:spPr>
              <a:xfrm>
                <a:off x="8010492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53" name="Cube 352">
                <a:extLst>
                  <a:ext uri="{FF2B5EF4-FFF2-40B4-BE49-F238E27FC236}">
                    <a16:creationId xmlns:a16="http://schemas.microsoft.com/office/drawing/2014/main" id="{0050E11B-3EBE-0234-828F-155F8FAD122F}"/>
                  </a:ext>
                </a:extLst>
              </p:cNvPr>
              <p:cNvSpPr/>
              <p:nvPr/>
            </p:nvSpPr>
            <p:spPr>
              <a:xfrm>
                <a:off x="8296231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54" name="Cube 353">
                <a:extLst>
                  <a:ext uri="{FF2B5EF4-FFF2-40B4-BE49-F238E27FC236}">
                    <a16:creationId xmlns:a16="http://schemas.microsoft.com/office/drawing/2014/main" id="{508C988B-C447-1684-8C1E-ED43E4B600D7}"/>
                  </a:ext>
                </a:extLst>
              </p:cNvPr>
              <p:cNvSpPr/>
              <p:nvPr/>
            </p:nvSpPr>
            <p:spPr>
              <a:xfrm>
                <a:off x="8591495" y="4787087"/>
                <a:ext cx="379397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55" name="Cube 354">
                <a:extLst>
                  <a:ext uri="{FF2B5EF4-FFF2-40B4-BE49-F238E27FC236}">
                    <a16:creationId xmlns:a16="http://schemas.microsoft.com/office/drawing/2014/main" id="{8EDE4CDF-69A1-88A4-9B74-BF5B5F8CA01F}"/>
                  </a:ext>
                </a:extLst>
              </p:cNvPr>
              <p:cNvSpPr/>
              <p:nvPr/>
            </p:nvSpPr>
            <p:spPr>
              <a:xfrm>
                <a:off x="8881995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56" name="Cube 355">
                <a:extLst>
                  <a:ext uri="{FF2B5EF4-FFF2-40B4-BE49-F238E27FC236}">
                    <a16:creationId xmlns:a16="http://schemas.microsoft.com/office/drawing/2014/main" id="{D9EBD0DF-854D-2C91-09A8-B1AB688FF998}"/>
                  </a:ext>
                </a:extLst>
              </p:cNvPr>
              <p:cNvSpPr/>
              <p:nvPr/>
            </p:nvSpPr>
            <p:spPr>
              <a:xfrm>
                <a:off x="9158210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57" name="Cube 356">
                <a:extLst>
                  <a:ext uri="{FF2B5EF4-FFF2-40B4-BE49-F238E27FC236}">
                    <a16:creationId xmlns:a16="http://schemas.microsoft.com/office/drawing/2014/main" id="{1B622482-FB68-9768-FFF3-B3C7EB74FD1E}"/>
                  </a:ext>
                </a:extLst>
              </p:cNvPr>
              <p:cNvSpPr/>
              <p:nvPr/>
            </p:nvSpPr>
            <p:spPr>
              <a:xfrm>
                <a:off x="9453473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58" name="Cube 357">
                <a:extLst>
                  <a:ext uri="{FF2B5EF4-FFF2-40B4-BE49-F238E27FC236}">
                    <a16:creationId xmlns:a16="http://schemas.microsoft.com/office/drawing/2014/main" id="{3FAF10CB-EE77-AE15-4B6F-AA4BBA3E6E33}"/>
                  </a:ext>
                </a:extLst>
              </p:cNvPr>
              <p:cNvSpPr/>
              <p:nvPr/>
            </p:nvSpPr>
            <p:spPr>
              <a:xfrm>
                <a:off x="9747150" y="4787087"/>
                <a:ext cx="380985" cy="382246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</p:grpSp>
      <p:grpSp>
        <p:nvGrpSpPr>
          <p:cNvPr id="449" name="Group 448">
            <a:extLst>
              <a:ext uri="{FF2B5EF4-FFF2-40B4-BE49-F238E27FC236}">
                <a16:creationId xmlns:a16="http://schemas.microsoft.com/office/drawing/2014/main" id="{29BE143D-6F4A-DF03-00B7-C696B448F374}"/>
              </a:ext>
            </a:extLst>
          </p:cNvPr>
          <p:cNvGrpSpPr>
            <a:grpSpLocks/>
          </p:cNvGrpSpPr>
          <p:nvPr/>
        </p:nvGrpSpPr>
        <p:grpSpPr bwMode="auto">
          <a:xfrm>
            <a:off x="4840288" y="3482975"/>
            <a:ext cx="3829050" cy="1250950"/>
            <a:chOff x="2132425" y="3153941"/>
            <a:chExt cx="3828902" cy="1251420"/>
          </a:xfrm>
        </p:grpSpPr>
        <p:grpSp>
          <p:nvGrpSpPr>
            <p:cNvPr id="450" name="Group 449">
              <a:extLst>
                <a:ext uri="{FF2B5EF4-FFF2-40B4-BE49-F238E27FC236}">
                  <a16:creationId xmlns:a16="http://schemas.microsoft.com/office/drawing/2014/main" id="{9FE82787-6CAD-4F21-49B1-08205CCC74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8818" y="3153941"/>
              <a:ext cx="2972509" cy="381467"/>
              <a:chOff x="2992650" y="5561800"/>
              <a:chExt cx="2972509" cy="381467"/>
            </a:xfrm>
          </p:grpSpPr>
          <p:sp>
            <p:nvSpPr>
              <p:cNvPr id="550" name="Cube 549">
                <a:extLst>
                  <a:ext uri="{FF2B5EF4-FFF2-40B4-BE49-F238E27FC236}">
                    <a16:creationId xmlns:a16="http://schemas.microsoft.com/office/drawing/2014/main" id="{26A2536E-62AF-D64D-BBFA-0A4EAFE6C196}"/>
                  </a:ext>
                </a:extLst>
              </p:cNvPr>
              <p:cNvSpPr/>
              <p:nvPr/>
            </p:nvSpPr>
            <p:spPr>
              <a:xfrm>
                <a:off x="2991886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51" name="Cube 550">
                <a:extLst>
                  <a:ext uri="{FF2B5EF4-FFF2-40B4-BE49-F238E27FC236}">
                    <a16:creationId xmlns:a16="http://schemas.microsoft.com/office/drawing/2014/main" id="{86892C07-8EAB-EDD6-E673-DCF728008A89}"/>
                  </a:ext>
                </a:extLst>
              </p:cNvPr>
              <p:cNvSpPr/>
              <p:nvPr/>
            </p:nvSpPr>
            <p:spPr>
              <a:xfrm>
                <a:off x="3268100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52" name="Cube 551">
                <a:extLst>
                  <a:ext uri="{FF2B5EF4-FFF2-40B4-BE49-F238E27FC236}">
                    <a16:creationId xmlns:a16="http://schemas.microsoft.com/office/drawing/2014/main" id="{062581C7-082B-3B2E-4A92-5FB3A1926A25}"/>
                  </a:ext>
                </a:extLst>
              </p:cNvPr>
              <p:cNvSpPr/>
              <p:nvPr/>
            </p:nvSpPr>
            <p:spPr>
              <a:xfrm>
                <a:off x="3563364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53" name="Cube 552">
                <a:extLst>
                  <a:ext uri="{FF2B5EF4-FFF2-40B4-BE49-F238E27FC236}">
                    <a16:creationId xmlns:a16="http://schemas.microsoft.com/office/drawing/2014/main" id="{DBD159B0-8005-DF34-0354-3B177D3A00B6}"/>
                  </a:ext>
                </a:extLst>
              </p:cNvPr>
              <p:cNvSpPr/>
              <p:nvPr/>
            </p:nvSpPr>
            <p:spPr>
              <a:xfrm>
                <a:off x="3839578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54" name="Cube 553">
                <a:extLst>
                  <a:ext uri="{FF2B5EF4-FFF2-40B4-BE49-F238E27FC236}">
                    <a16:creationId xmlns:a16="http://schemas.microsoft.com/office/drawing/2014/main" id="{F1DCAE87-7FA0-0982-1BCD-3A3DA4BD6691}"/>
                  </a:ext>
                </a:extLst>
              </p:cNvPr>
              <p:cNvSpPr/>
              <p:nvPr/>
            </p:nvSpPr>
            <p:spPr>
              <a:xfrm>
                <a:off x="4125317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55" name="Cube 554">
                <a:extLst>
                  <a:ext uri="{FF2B5EF4-FFF2-40B4-BE49-F238E27FC236}">
                    <a16:creationId xmlns:a16="http://schemas.microsoft.com/office/drawing/2014/main" id="{61153C5A-3387-D8E9-F473-40A6397E137D}"/>
                  </a:ext>
                </a:extLst>
              </p:cNvPr>
              <p:cNvSpPr/>
              <p:nvPr/>
            </p:nvSpPr>
            <p:spPr>
              <a:xfrm>
                <a:off x="4420581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56" name="Cube 555">
                <a:extLst>
                  <a:ext uri="{FF2B5EF4-FFF2-40B4-BE49-F238E27FC236}">
                    <a16:creationId xmlns:a16="http://schemas.microsoft.com/office/drawing/2014/main" id="{52F47991-E071-8C83-0F13-CC10CED1ADDB}"/>
                  </a:ext>
                </a:extLst>
              </p:cNvPr>
              <p:cNvSpPr/>
              <p:nvPr/>
            </p:nvSpPr>
            <p:spPr>
              <a:xfrm>
                <a:off x="4712669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57" name="Cube 556">
                <a:extLst>
                  <a:ext uri="{FF2B5EF4-FFF2-40B4-BE49-F238E27FC236}">
                    <a16:creationId xmlns:a16="http://schemas.microsoft.com/office/drawing/2014/main" id="{B444E60A-E45D-03E1-BF9F-12D4678E3029}"/>
                  </a:ext>
                </a:extLst>
              </p:cNvPr>
              <p:cNvSpPr/>
              <p:nvPr/>
            </p:nvSpPr>
            <p:spPr>
              <a:xfrm>
                <a:off x="4988884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58" name="Cube 557">
                <a:extLst>
                  <a:ext uri="{FF2B5EF4-FFF2-40B4-BE49-F238E27FC236}">
                    <a16:creationId xmlns:a16="http://schemas.microsoft.com/office/drawing/2014/main" id="{93547F42-C4A9-7CB6-0A10-33DEC9CE6A2E}"/>
                  </a:ext>
                </a:extLst>
              </p:cNvPr>
              <p:cNvSpPr/>
              <p:nvPr/>
            </p:nvSpPr>
            <p:spPr>
              <a:xfrm>
                <a:off x="5284147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59" name="Cube 558">
                <a:extLst>
                  <a:ext uri="{FF2B5EF4-FFF2-40B4-BE49-F238E27FC236}">
                    <a16:creationId xmlns:a16="http://schemas.microsoft.com/office/drawing/2014/main" id="{D42DA2D9-9622-A18C-46D6-468C2AF2784E}"/>
                  </a:ext>
                </a:extLst>
              </p:cNvPr>
              <p:cNvSpPr/>
              <p:nvPr/>
            </p:nvSpPr>
            <p:spPr>
              <a:xfrm>
                <a:off x="5584174" y="5561800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451" name="Group 450">
              <a:extLst>
                <a:ext uri="{FF2B5EF4-FFF2-40B4-BE49-F238E27FC236}">
                  <a16:creationId xmlns:a16="http://schemas.microsoft.com/office/drawing/2014/main" id="{9AA9D274-9DAF-5B1D-760E-0E1A330E52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7650" y="3258553"/>
              <a:ext cx="2965736" cy="381467"/>
              <a:chOff x="7162800" y="4787866"/>
              <a:chExt cx="2965736" cy="381467"/>
            </a:xfrm>
          </p:grpSpPr>
          <p:sp>
            <p:nvSpPr>
              <p:cNvPr id="540" name="Cube 539">
                <a:extLst>
                  <a:ext uri="{FF2B5EF4-FFF2-40B4-BE49-F238E27FC236}">
                    <a16:creationId xmlns:a16="http://schemas.microsoft.com/office/drawing/2014/main" id="{43355D00-B579-3C10-A965-975E83CE521E}"/>
                  </a:ext>
                </a:extLst>
              </p:cNvPr>
              <p:cNvSpPr/>
              <p:nvPr/>
            </p:nvSpPr>
            <p:spPr>
              <a:xfrm>
                <a:off x="7163196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41" name="Cube 540">
                <a:extLst>
                  <a:ext uri="{FF2B5EF4-FFF2-40B4-BE49-F238E27FC236}">
                    <a16:creationId xmlns:a16="http://schemas.microsoft.com/office/drawing/2014/main" id="{5A2326D0-07F4-8FB9-4E78-CB4DC628F338}"/>
                  </a:ext>
                </a:extLst>
              </p:cNvPr>
              <p:cNvSpPr/>
              <p:nvPr/>
            </p:nvSpPr>
            <p:spPr>
              <a:xfrm>
                <a:off x="7439410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42" name="Cube 541">
                <a:extLst>
                  <a:ext uri="{FF2B5EF4-FFF2-40B4-BE49-F238E27FC236}">
                    <a16:creationId xmlns:a16="http://schemas.microsoft.com/office/drawing/2014/main" id="{E2D1EB66-1C98-3305-294F-D348F72840B5}"/>
                  </a:ext>
                </a:extLst>
              </p:cNvPr>
              <p:cNvSpPr/>
              <p:nvPr/>
            </p:nvSpPr>
            <p:spPr>
              <a:xfrm>
                <a:off x="7734674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43" name="Cube 542">
                <a:extLst>
                  <a:ext uri="{FF2B5EF4-FFF2-40B4-BE49-F238E27FC236}">
                    <a16:creationId xmlns:a16="http://schemas.microsoft.com/office/drawing/2014/main" id="{094EA9B2-CB64-8D2F-BFFF-0935F296B5B1}"/>
                  </a:ext>
                </a:extLst>
              </p:cNvPr>
              <p:cNvSpPr/>
              <p:nvPr/>
            </p:nvSpPr>
            <p:spPr>
              <a:xfrm>
                <a:off x="8010888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44" name="Cube 543">
                <a:extLst>
                  <a:ext uri="{FF2B5EF4-FFF2-40B4-BE49-F238E27FC236}">
                    <a16:creationId xmlns:a16="http://schemas.microsoft.com/office/drawing/2014/main" id="{A17500C3-F758-1EDC-EC29-0E939138D96F}"/>
                  </a:ext>
                </a:extLst>
              </p:cNvPr>
              <p:cNvSpPr/>
              <p:nvPr/>
            </p:nvSpPr>
            <p:spPr>
              <a:xfrm>
                <a:off x="8296627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45" name="Cube 544">
                <a:extLst>
                  <a:ext uri="{FF2B5EF4-FFF2-40B4-BE49-F238E27FC236}">
                    <a16:creationId xmlns:a16="http://schemas.microsoft.com/office/drawing/2014/main" id="{7EB35825-432C-115B-2C12-AC4346A85093}"/>
                  </a:ext>
                </a:extLst>
              </p:cNvPr>
              <p:cNvSpPr/>
              <p:nvPr/>
            </p:nvSpPr>
            <p:spPr>
              <a:xfrm>
                <a:off x="8591891" y="4788068"/>
                <a:ext cx="379397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46" name="Cube 545">
                <a:extLst>
                  <a:ext uri="{FF2B5EF4-FFF2-40B4-BE49-F238E27FC236}">
                    <a16:creationId xmlns:a16="http://schemas.microsoft.com/office/drawing/2014/main" id="{8A240BEE-B782-7310-7201-236115B39A2F}"/>
                  </a:ext>
                </a:extLst>
              </p:cNvPr>
              <p:cNvSpPr/>
              <p:nvPr/>
            </p:nvSpPr>
            <p:spPr>
              <a:xfrm>
                <a:off x="8882391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47" name="Cube 546">
                <a:extLst>
                  <a:ext uri="{FF2B5EF4-FFF2-40B4-BE49-F238E27FC236}">
                    <a16:creationId xmlns:a16="http://schemas.microsoft.com/office/drawing/2014/main" id="{DEB493D6-4DBF-01A0-07CA-53AFDD6429A3}"/>
                  </a:ext>
                </a:extLst>
              </p:cNvPr>
              <p:cNvSpPr/>
              <p:nvPr/>
            </p:nvSpPr>
            <p:spPr>
              <a:xfrm>
                <a:off x="9158606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48" name="Cube 547">
                <a:extLst>
                  <a:ext uri="{FF2B5EF4-FFF2-40B4-BE49-F238E27FC236}">
                    <a16:creationId xmlns:a16="http://schemas.microsoft.com/office/drawing/2014/main" id="{1424E284-BCB9-77ED-7EA8-A22495B0EE51}"/>
                  </a:ext>
                </a:extLst>
              </p:cNvPr>
              <p:cNvSpPr/>
              <p:nvPr/>
            </p:nvSpPr>
            <p:spPr>
              <a:xfrm>
                <a:off x="9453869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49" name="Cube 548">
                <a:extLst>
                  <a:ext uri="{FF2B5EF4-FFF2-40B4-BE49-F238E27FC236}">
                    <a16:creationId xmlns:a16="http://schemas.microsoft.com/office/drawing/2014/main" id="{102F4170-0EB2-36FD-E7F2-FFC0A92ED2BB}"/>
                  </a:ext>
                </a:extLst>
              </p:cNvPr>
              <p:cNvSpPr/>
              <p:nvPr/>
            </p:nvSpPr>
            <p:spPr>
              <a:xfrm>
                <a:off x="9747546" y="4788068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452" name="Group 451">
              <a:extLst>
                <a:ext uri="{FF2B5EF4-FFF2-40B4-BE49-F238E27FC236}">
                  <a16:creationId xmlns:a16="http://schemas.microsoft.com/office/drawing/2014/main" id="{18FDB15F-F056-188D-E352-458A259E9E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91214" y="3353334"/>
              <a:ext cx="2965736" cy="381467"/>
              <a:chOff x="7162800" y="4787866"/>
              <a:chExt cx="2965736" cy="381467"/>
            </a:xfrm>
          </p:grpSpPr>
          <p:sp>
            <p:nvSpPr>
              <p:cNvPr id="530" name="Cube 529">
                <a:extLst>
                  <a:ext uri="{FF2B5EF4-FFF2-40B4-BE49-F238E27FC236}">
                    <a16:creationId xmlns:a16="http://schemas.microsoft.com/office/drawing/2014/main" id="{F1B2EFC0-FF8B-9F1C-B48E-BDF055F68A71}"/>
                  </a:ext>
                </a:extLst>
              </p:cNvPr>
              <p:cNvSpPr/>
              <p:nvPr/>
            </p:nvSpPr>
            <p:spPr>
              <a:xfrm>
                <a:off x="7162798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31" name="Cube 530">
                <a:extLst>
                  <a:ext uri="{FF2B5EF4-FFF2-40B4-BE49-F238E27FC236}">
                    <a16:creationId xmlns:a16="http://schemas.microsoft.com/office/drawing/2014/main" id="{2D705D98-0C67-FBFA-46E0-58E0AB1D2D4C}"/>
                  </a:ext>
                </a:extLst>
              </p:cNvPr>
              <p:cNvSpPr/>
              <p:nvPr/>
            </p:nvSpPr>
            <p:spPr>
              <a:xfrm>
                <a:off x="7439012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32" name="Cube 531">
                <a:extLst>
                  <a:ext uri="{FF2B5EF4-FFF2-40B4-BE49-F238E27FC236}">
                    <a16:creationId xmlns:a16="http://schemas.microsoft.com/office/drawing/2014/main" id="{D10011A0-9448-6C69-DAC6-01467AA5DE6C}"/>
                  </a:ext>
                </a:extLst>
              </p:cNvPr>
              <p:cNvSpPr/>
              <p:nvPr/>
            </p:nvSpPr>
            <p:spPr>
              <a:xfrm>
                <a:off x="7734276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33" name="Cube 532">
                <a:extLst>
                  <a:ext uri="{FF2B5EF4-FFF2-40B4-BE49-F238E27FC236}">
                    <a16:creationId xmlns:a16="http://schemas.microsoft.com/office/drawing/2014/main" id="{960D165F-18B3-A985-9AA8-703AE398C1A7}"/>
                  </a:ext>
                </a:extLst>
              </p:cNvPr>
              <p:cNvSpPr/>
              <p:nvPr/>
            </p:nvSpPr>
            <p:spPr>
              <a:xfrm>
                <a:off x="8010490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34" name="Cube 533">
                <a:extLst>
                  <a:ext uri="{FF2B5EF4-FFF2-40B4-BE49-F238E27FC236}">
                    <a16:creationId xmlns:a16="http://schemas.microsoft.com/office/drawing/2014/main" id="{4D190062-8BB2-546E-4834-8685AE76289B}"/>
                  </a:ext>
                </a:extLst>
              </p:cNvPr>
              <p:cNvSpPr/>
              <p:nvPr/>
            </p:nvSpPr>
            <p:spPr>
              <a:xfrm>
                <a:off x="8296229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35" name="Cube 534">
                <a:extLst>
                  <a:ext uri="{FF2B5EF4-FFF2-40B4-BE49-F238E27FC236}">
                    <a16:creationId xmlns:a16="http://schemas.microsoft.com/office/drawing/2014/main" id="{D9C01155-DF5B-F5A7-2F57-9211EB9F07A5}"/>
                  </a:ext>
                </a:extLst>
              </p:cNvPr>
              <p:cNvSpPr/>
              <p:nvPr/>
            </p:nvSpPr>
            <p:spPr>
              <a:xfrm>
                <a:off x="8591493" y="4788573"/>
                <a:ext cx="379398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36" name="Cube 535">
                <a:extLst>
                  <a:ext uri="{FF2B5EF4-FFF2-40B4-BE49-F238E27FC236}">
                    <a16:creationId xmlns:a16="http://schemas.microsoft.com/office/drawing/2014/main" id="{8D0F032B-6B3A-56DA-2CCA-9E3774EE903B}"/>
                  </a:ext>
                </a:extLst>
              </p:cNvPr>
              <p:cNvSpPr/>
              <p:nvPr/>
            </p:nvSpPr>
            <p:spPr>
              <a:xfrm>
                <a:off x="8881994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37" name="Cube 536">
                <a:extLst>
                  <a:ext uri="{FF2B5EF4-FFF2-40B4-BE49-F238E27FC236}">
                    <a16:creationId xmlns:a16="http://schemas.microsoft.com/office/drawing/2014/main" id="{9B62E857-B3BE-CD59-52FB-DF1F8F9C9FA7}"/>
                  </a:ext>
                </a:extLst>
              </p:cNvPr>
              <p:cNvSpPr/>
              <p:nvPr/>
            </p:nvSpPr>
            <p:spPr>
              <a:xfrm>
                <a:off x="9158209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38" name="Cube 537">
                <a:extLst>
                  <a:ext uri="{FF2B5EF4-FFF2-40B4-BE49-F238E27FC236}">
                    <a16:creationId xmlns:a16="http://schemas.microsoft.com/office/drawing/2014/main" id="{C2A43690-7BF7-863F-AB2C-5A29FD3E9430}"/>
                  </a:ext>
                </a:extLst>
              </p:cNvPr>
              <p:cNvSpPr/>
              <p:nvPr/>
            </p:nvSpPr>
            <p:spPr>
              <a:xfrm>
                <a:off x="9453472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39" name="Cube 538">
                <a:extLst>
                  <a:ext uri="{FF2B5EF4-FFF2-40B4-BE49-F238E27FC236}">
                    <a16:creationId xmlns:a16="http://schemas.microsoft.com/office/drawing/2014/main" id="{88439845-F18B-F424-D463-2CD685DA57BA}"/>
                  </a:ext>
                </a:extLst>
              </p:cNvPr>
              <p:cNvSpPr/>
              <p:nvPr/>
            </p:nvSpPr>
            <p:spPr>
              <a:xfrm>
                <a:off x="9747148" y="4788573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453" name="Group 452">
              <a:extLst>
                <a:ext uri="{FF2B5EF4-FFF2-40B4-BE49-F238E27FC236}">
                  <a16:creationId xmlns:a16="http://schemas.microsoft.com/office/drawing/2014/main" id="{469B6AD6-1C3C-2424-13EA-E7476D4B9D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94878" y="3450842"/>
              <a:ext cx="2965736" cy="381467"/>
              <a:chOff x="7162800" y="4787866"/>
              <a:chExt cx="2965736" cy="381467"/>
            </a:xfrm>
          </p:grpSpPr>
          <p:sp>
            <p:nvSpPr>
              <p:cNvPr id="520" name="Cube 519">
                <a:extLst>
                  <a:ext uri="{FF2B5EF4-FFF2-40B4-BE49-F238E27FC236}">
                    <a16:creationId xmlns:a16="http://schemas.microsoft.com/office/drawing/2014/main" id="{0252F3E1-D716-A64C-3284-448ACA8D2DC2}"/>
                  </a:ext>
                </a:extLst>
              </p:cNvPr>
              <p:cNvSpPr/>
              <p:nvPr/>
            </p:nvSpPr>
            <p:spPr>
              <a:xfrm>
                <a:off x="7162300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21" name="Cube 520">
                <a:extLst>
                  <a:ext uri="{FF2B5EF4-FFF2-40B4-BE49-F238E27FC236}">
                    <a16:creationId xmlns:a16="http://schemas.microsoft.com/office/drawing/2014/main" id="{AB8E0D6C-FE36-FB6F-FE29-4412ED4B5B1B}"/>
                  </a:ext>
                </a:extLst>
              </p:cNvPr>
              <p:cNvSpPr/>
              <p:nvPr/>
            </p:nvSpPr>
            <p:spPr>
              <a:xfrm>
                <a:off x="7438514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22" name="Cube 521">
                <a:extLst>
                  <a:ext uri="{FF2B5EF4-FFF2-40B4-BE49-F238E27FC236}">
                    <a16:creationId xmlns:a16="http://schemas.microsoft.com/office/drawing/2014/main" id="{FEAF1A39-F5B8-5701-675B-1739A0EF1378}"/>
                  </a:ext>
                </a:extLst>
              </p:cNvPr>
              <p:cNvSpPr/>
              <p:nvPr/>
            </p:nvSpPr>
            <p:spPr>
              <a:xfrm>
                <a:off x="7733778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23" name="Cube 522">
                <a:extLst>
                  <a:ext uri="{FF2B5EF4-FFF2-40B4-BE49-F238E27FC236}">
                    <a16:creationId xmlns:a16="http://schemas.microsoft.com/office/drawing/2014/main" id="{8B31AE53-ABCC-2573-DCF2-24A9402363EA}"/>
                  </a:ext>
                </a:extLst>
              </p:cNvPr>
              <p:cNvSpPr/>
              <p:nvPr/>
            </p:nvSpPr>
            <p:spPr>
              <a:xfrm>
                <a:off x="8009992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24" name="Cube 523">
                <a:extLst>
                  <a:ext uri="{FF2B5EF4-FFF2-40B4-BE49-F238E27FC236}">
                    <a16:creationId xmlns:a16="http://schemas.microsoft.com/office/drawing/2014/main" id="{DA6746BB-E92E-A57C-E42C-2A5D5B8BA15C}"/>
                  </a:ext>
                </a:extLst>
              </p:cNvPr>
              <p:cNvSpPr/>
              <p:nvPr/>
            </p:nvSpPr>
            <p:spPr>
              <a:xfrm>
                <a:off x="8295731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25" name="Cube 524">
                <a:extLst>
                  <a:ext uri="{FF2B5EF4-FFF2-40B4-BE49-F238E27FC236}">
                    <a16:creationId xmlns:a16="http://schemas.microsoft.com/office/drawing/2014/main" id="{1CC5ABEB-A728-567E-ADD6-B2CFFE76BC67}"/>
                  </a:ext>
                </a:extLst>
              </p:cNvPr>
              <p:cNvSpPr/>
              <p:nvPr/>
            </p:nvSpPr>
            <p:spPr>
              <a:xfrm>
                <a:off x="8590995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26" name="Cube 525">
                <a:extLst>
                  <a:ext uri="{FF2B5EF4-FFF2-40B4-BE49-F238E27FC236}">
                    <a16:creationId xmlns:a16="http://schemas.microsoft.com/office/drawing/2014/main" id="{92D8320E-0C7A-49C4-57AE-4FD2393C0B8F}"/>
                  </a:ext>
                </a:extLst>
              </p:cNvPr>
              <p:cNvSpPr/>
              <p:nvPr/>
            </p:nvSpPr>
            <p:spPr>
              <a:xfrm>
                <a:off x="8883083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27" name="Cube 526">
                <a:extLst>
                  <a:ext uri="{FF2B5EF4-FFF2-40B4-BE49-F238E27FC236}">
                    <a16:creationId xmlns:a16="http://schemas.microsoft.com/office/drawing/2014/main" id="{E850A83B-349F-D988-9BBA-0F6A0CE4E378}"/>
                  </a:ext>
                </a:extLst>
              </p:cNvPr>
              <p:cNvSpPr/>
              <p:nvPr/>
            </p:nvSpPr>
            <p:spPr>
              <a:xfrm>
                <a:off x="9159298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28" name="Cube 527">
                <a:extLst>
                  <a:ext uri="{FF2B5EF4-FFF2-40B4-BE49-F238E27FC236}">
                    <a16:creationId xmlns:a16="http://schemas.microsoft.com/office/drawing/2014/main" id="{AD69A211-EBB7-87F8-EA78-6CBCA094B102}"/>
                  </a:ext>
                </a:extLst>
              </p:cNvPr>
              <p:cNvSpPr/>
              <p:nvPr/>
            </p:nvSpPr>
            <p:spPr>
              <a:xfrm>
                <a:off x="9454561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29" name="Cube 528">
                <a:extLst>
                  <a:ext uri="{FF2B5EF4-FFF2-40B4-BE49-F238E27FC236}">
                    <a16:creationId xmlns:a16="http://schemas.microsoft.com/office/drawing/2014/main" id="{24F9F632-64CC-300C-E6D0-242D7CFB448F}"/>
                  </a:ext>
                </a:extLst>
              </p:cNvPr>
              <p:cNvSpPr/>
              <p:nvPr/>
            </p:nvSpPr>
            <p:spPr>
              <a:xfrm>
                <a:off x="9748237" y="4787940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454" name="Group 453">
              <a:extLst>
                <a:ext uri="{FF2B5EF4-FFF2-40B4-BE49-F238E27FC236}">
                  <a16:creationId xmlns:a16="http://schemas.microsoft.com/office/drawing/2014/main" id="{A2569A6F-B34D-9776-80B7-CC53FDF021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8442" y="3545623"/>
              <a:ext cx="2965736" cy="381467"/>
              <a:chOff x="7162800" y="4787866"/>
              <a:chExt cx="2965736" cy="381467"/>
            </a:xfrm>
          </p:grpSpPr>
          <p:sp>
            <p:nvSpPr>
              <p:cNvPr id="510" name="Cube 509">
                <a:extLst>
                  <a:ext uri="{FF2B5EF4-FFF2-40B4-BE49-F238E27FC236}">
                    <a16:creationId xmlns:a16="http://schemas.microsoft.com/office/drawing/2014/main" id="{3EF6173F-BFAD-37D9-7D22-A4B4C289CB59}"/>
                  </a:ext>
                </a:extLst>
              </p:cNvPr>
              <p:cNvSpPr/>
              <p:nvPr/>
            </p:nvSpPr>
            <p:spPr>
              <a:xfrm>
                <a:off x="7163490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11" name="Cube 510">
                <a:extLst>
                  <a:ext uri="{FF2B5EF4-FFF2-40B4-BE49-F238E27FC236}">
                    <a16:creationId xmlns:a16="http://schemas.microsoft.com/office/drawing/2014/main" id="{144E08B5-79B3-AE7E-DECF-BD4D751B2025}"/>
                  </a:ext>
                </a:extLst>
              </p:cNvPr>
              <p:cNvSpPr/>
              <p:nvPr/>
            </p:nvSpPr>
            <p:spPr>
              <a:xfrm>
                <a:off x="7439704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12" name="Cube 511">
                <a:extLst>
                  <a:ext uri="{FF2B5EF4-FFF2-40B4-BE49-F238E27FC236}">
                    <a16:creationId xmlns:a16="http://schemas.microsoft.com/office/drawing/2014/main" id="{2968CF96-5EB9-2C91-963D-68E1C6CCC61D}"/>
                  </a:ext>
                </a:extLst>
              </p:cNvPr>
              <p:cNvSpPr/>
              <p:nvPr/>
            </p:nvSpPr>
            <p:spPr>
              <a:xfrm>
                <a:off x="7734968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13" name="Cube 512">
                <a:extLst>
                  <a:ext uri="{FF2B5EF4-FFF2-40B4-BE49-F238E27FC236}">
                    <a16:creationId xmlns:a16="http://schemas.microsoft.com/office/drawing/2014/main" id="{0E112DDB-D8C6-EBB2-0E20-D1F6BDE047A6}"/>
                  </a:ext>
                </a:extLst>
              </p:cNvPr>
              <p:cNvSpPr/>
              <p:nvPr/>
            </p:nvSpPr>
            <p:spPr>
              <a:xfrm>
                <a:off x="8011182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14" name="Cube 513">
                <a:extLst>
                  <a:ext uri="{FF2B5EF4-FFF2-40B4-BE49-F238E27FC236}">
                    <a16:creationId xmlns:a16="http://schemas.microsoft.com/office/drawing/2014/main" id="{262F39BD-3D83-92DC-50F1-968AE95CB07C}"/>
                  </a:ext>
                </a:extLst>
              </p:cNvPr>
              <p:cNvSpPr/>
              <p:nvPr/>
            </p:nvSpPr>
            <p:spPr>
              <a:xfrm>
                <a:off x="8296921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15" name="Cube 514">
                <a:extLst>
                  <a:ext uri="{FF2B5EF4-FFF2-40B4-BE49-F238E27FC236}">
                    <a16:creationId xmlns:a16="http://schemas.microsoft.com/office/drawing/2014/main" id="{B9497EB1-C34A-4F0B-4EF0-110BFCE7D2C6}"/>
                  </a:ext>
                </a:extLst>
              </p:cNvPr>
              <p:cNvSpPr/>
              <p:nvPr/>
            </p:nvSpPr>
            <p:spPr>
              <a:xfrm>
                <a:off x="8592185" y="4788444"/>
                <a:ext cx="379397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16" name="Cube 515">
                <a:extLst>
                  <a:ext uri="{FF2B5EF4-FFF2-40B4-BE49-F238E27FC236}">
                    <a16:creationId xmlns:a16="http://schemas.microsoft.com/office/drawing/2014/main" id="{B337ACAD-35BB-59F7-AA26-78537E56376E}"/>
                  </a:ext>
                </a:extLst>
              </p:cNvPr>
              <p:cNvSpPr/>
              <p:nvPr/>
            </p:nvSpPr>
            <p:spPr>
              <a:xfrm>
                <a:off x="8882685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17" name="Cube 516">
                <a:extLst>
                  <a:ext uri="{FF2B5EF4-FFF2-40B4-BE49-F238E27FC236}">
                    <a16:creationId xmlns:a16="http://schemas.microsoft.com/office/drawing/2014/main" id="{B965DB37-E902-52E9-C676-21C3803346DA}"/>
                  </a:ext>
                </a:extLst>
              </p:cNvPr>
              <p:cNvSpPr/>
              <p:nvPr/>
            </p:nvSpPr>
            <p:spPr>
              <a:xfrm>
                <a:off x="9158900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18" name="Cube 517">
                <a:extLst>
                  <a:ext uri="{FF2B5EF4-FFF2-40B4-BE49-F238E27FC236}">
                    <a16:creationId xmlns:a16="http://schemas.microsoft.com/office/drawing/2014/main" id="{4C4E4F4D-0602-A13B-2B3C-5C983879124F}"/>
                  </a:ext>
                </a:extLst>
              </p:cNvPr>
              <p:cNvSpPr/>
              <p:nvPr/>
            </p:nvSpPr>
            <p:spPr>
              <a:xfrm>
                <a:off x="9454163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19" name="Cube 518">
                <a:extLst>
                  <a:ext uri="{FF2B5EF4-FFF2-40B4-BE49-F238E27FC236}">
                    <a16:creationId xmlns:a16="http://schemas.microsoft.com/office/drawing/2014/main" id="{8E92A5BC-2A6D-5EE9-6861-DCA84675B4E8}"/>
                  </a:ext>
                </a:extLst>
              </p:cNvPr>
              <p:cNvSpPr/>
              <p:nvPr/>
            </p:nvSpPr>
            <p:spPr>
              <a:xfrm>
                <a:off x="9747840" y="4788444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A1324E36-8E44-1C98-78C7-1FF541C2AE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8070" y="3641809"/>
              <a:ext cx="2965736" cy="381467"/>
              <a:chOff x="7162800" y="4787866"/>
              <a:chExt cx="2965736" cy="381467"/>
            </a:xfrm>
          </p:grpSpPr>
          <p:sp>
            <p:nvSpPr>
              <p:cNvPr id="500" name="Cube 499">
                <a:extLst>
                  <a:ext uri="{FF2B5EF4-FFF2-40B4-BE49-F238E27FC236}">
                    <a16:creationId xmlns:a16="http://schemas.microsoft.com/office/drawing/2014/main" id="{9AF231AA-C18C-56F9-A927-7B4538039616}"/>
                  </a:ext>
                </a:extLst>
              </p:cNvPr>
              <p:cNvSpPr/>
              <p:nvPr/>
            </p:nvSpPr>
            <p:spPr>
              <a:xfrm>
                <a:off x="7162266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01" name="Cube 500">
                <a:extLst>
                  <a:ext uri="{FF2B5EF4-FFF2-40B4-BE49-F238E27FC236}">
                    <a16:creationId xmlns:a16="http://schemas.microsoft.com/office/drawing/2014/main" id="{93F5C901-CCFC-DC55-0E77-CAC9E044A485}"/>
                  </a:ext>
                </a:extLst>
              </p:cNvPr>
              <p:cNvSpPr/>
              <p:nvPr/>
            </p:nvSpPr>
            <p:spPr>
              <a:xfrm>
                <a:off x="7438480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02" name="Cube 501">
                <a:extLst>
                  <a:ext uri="{FF2B5EF4-FFF2-40B4-BE49-F238E27FC236}">
                    <a16:creationId xmlns:a16="http://schemas.microsoft.com/office/drawing/2014/main" id="{16D4A891-B610-9CD2-68A4-9FE27C5CA832}"/>
                  </a:ext>
                </a:extLst>
              </p:cNvPr>
              <p:cNvSpPr/>
              <p:nvPr/>
            </p:nvSpPr>
            <p:spPr>
              <a:xfrm>
                <a:off x="7733744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03" name="Cube 502">
                <a:extLst>
                  <a:ext uri="{FF2B5EF4-FFF2-40B4-BE49-F238E27FC236}">
                    <a16:creationId xmlns:a16="http://schemas.microsoft.com/office/drawing/2014/main" id="{42ADC4C2-2077-7155-4E65-E0780C5435C4}"/>
                  </a:ext>
                </a:extLst>
              </p:cNvPr>
              <p:cNvSpPr/>
              <p:nvPr/>
            </p:nvSpPr>
            <p:spPr>
              <a:xfrm>
                <a:off x="8009958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04" name="Cube 503">
                <a:extLst>
                  <a:ext uri="{FF2B5EF4-FFF2-40B4-BE49-F238E27FC236}">
                    <a16:creationId xmlns:a16="http://schemas.microsoft.com/office/drawing/2014/main" id="{DF08841F-87F3-AF25-B2E8-44D859A19B9A}"/>
                  </a:ext>
                </a:extLst>
              </p:cNvPr>
              <p:cNvSpPr/>
              <p:nvPr/>
            </p:nvSpPr>
            <p:spPr>
              <a:xfrm>
                <a:off x="8295697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05" name="Cube 504">
                <a:extLst>
                  <a:ext uri="{FF2B5EF4-FFF2-40B4-BE49-F238E27FC236}">
                    <a16:creationId xmlns:a16="http://schemas.microsoft.com/office/drawing/2014/main" id="{4EB17849-476D-C45C-393A-BD9E574DA62B}"/>
                  </a:ext>
                </a:extLst>
              </p:cNvPr>
              <p:cNvSpPr/>
              <p:nvPr/>
            </p:nvSpPr>
            <p:spPr>
              <a:xfrm>
                <a:off x="8590961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06" name="Cube 505">
                <a:extLst>
                  <a:ext uri="{FF2B5EF4-FFF2-40B4-BE49-F238E27FC236}">
                    <a16:creationId xmlns:a16="http://schemas.microsoft.com/office/drawing/2014/main" id="{782A16F9-CF00-CB7D-8CFA-FA440D0BD58C}"/>
                  </a:ext>
                </a:extLst>
              </p:cNvPr>
              <p:cNvSpPr/>
              <p:nvPr/>
            </p:nvSpPr>
            <p:spPr>
              <a:xfrm>
                <a:off x="8883049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07" name="Cube 506">
                <a:extLst>
                  <a:ext uri="{FF2B5EF4-FFF2-40B4-BE49-F238E27FC236}">
                    <a16:creationId xmlns:a16="http://schemas.microsoft.com/office/drawing/2014/main" id="{A33FC016-8A3D-9E06-8B18-BAF6E358500E}"/>
                  </a:ext>
                </a:extLst>
              </p:cNvPr>
              <p:cNvSpPr/>
              <p:nvPr/>
            </p:nvSpPr>
            <p:spPr>
              <a:xfrm>
                <a:off x="9159264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08" name="Cube 507">
                <a:extLst>
                  <a:ext uri="{FF2B5EF4-FFF2-40B4-BE49-F238E27FC236}">
                    <a16:creationId xmlns:a16="http://schemas.microsoft.com/office/drawing/2014/main" id="{2A35247F-5CAD-D2CD-316C-93F018B8C73C}"/>
                  </a:ext>
                </a:extLst>
              </p:cNvPr>
              <p:cNvSpPr/>
              <p:nvPr/>
            </p:nvSpPr>
            <p:spPr>
              <a:xfrm>
                <a:off x="9454527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09" name="Cube 508">
                <a:extLst>
                  <a:ext uri="{FF2B5EF4-FFF2-40B4-BE49-F238E27FC236}">
                    <a16:creationId xmlns:a16="http://schemas.microsoft.com/office/drawing/2014/main" id="{C14E5A32-ADB4-3A2F-F95A-190AFA4E3D4D}"/>
                  </a:ext>
                </a:extLst>
              </p:cNvPr>
              <p:cNvSpPr/>
              <p:nvPr/>
            </p:nvSpPr>
            <p:spPr>
              <a:xfrm>
                <a:off x="9748203" y="4787544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456" name="Group 455">
              <a:extLst>
                <a:ext uri="{FF2B5EF4-FFF2-40B4-BE49-F238E27FC236}">
                  <a16:creationId xmlns:a16="http://schemas.microsoft.com/office/drawing/2014/main" id="{F6A8B12C-9591-D75C-CBC4-26722D72AA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11794" y="3736590"/>
              <a:ext cx="2965736" cy="381467"/>
              <a:chOff x="7162800" y="4787866"/>
              <a:chExt cx="2965736" cy="381467"/>
            </a:xfrm>
          </p:grpSpPr>
          <p:sp>
            <p:nvSpPr>
              <p:cNvPr id="490" name="Cube 489">
                <a:extLst>
                  <a:ext uri="{FF2B5EF4-FFF2-40B4-BE49-F238E27FC236}">
                    <a16:creationId xmlns:a16="http://schemas.microsoft.com/office/drawing/2014/main" id="{3DC2F9A3-F522-8A2A-7761-5872D5944F27}"/>
                  </a:ext>
                </a:extLst>
              </p:cNvPr>
              <p:cNvSpPr/>
              <p:nvPr/>
            </p:nvSpPr>
            <p:spPr>
              <a:xfrm>
                <a:off x="7162820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91" name="Cube 490">
                <a:extLst>
                  <a:ext uri="{FF2B5EF4-FFF2-40B4-BE49-F238E27FC236}">
                    <a16:creationId xmlns:a16="http://schemas.microsoft.com/office/drawing/2014/main" id="{4774467A-E636-F3C2-DD0A-0E56D69195BB}"/>
                  </a:ext>
                </a:extLst>
              </p:cNvPr>
              <p:cNvSpPr/>
              <p:nvPr/>
            </p:nvSpPr>
            <p:spPr>
              <a:xfrm>
                <a:off x="7439034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92" name="Cube 491">
                <a:extLst>
                  <a:ext uri="{FF2B5EF4-FFF2-40B4-BE49-F238E27FC236}">
                    <a16:creationId xmlns:a16="http://schemas.microsoft.com/office/drawing/2014/main" id="{F8D467EB-981E-512A-0995-B5E122CDE565}"/>
                  </a:ext>
                </a:extLst>
              </p:cNvPr>
              <p:cNvSpPr/>
              <p:nvPr/>
            </p:nvSpPr>
            <p:spPr>
              <a:xfrm>
                <a:off x="7734298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93" name="Cube 492">
                <a:extLst>
                  <a:ext uri="{FF2B5EF4-FFF2-40B4-BE49-F238E27FC236}">
                    <a16:creationId xmlns:a16="http://schemas.microsoft.com/office/drawing/2014/main" id="{A82DC161-5B27-36D6-5D70-E67C160DA121}"/>
                  </a:ext>
                </a:extLst>
              </p:cNvPr>
              <p:cNvSpPr/>
              <p:nvPr/>
            </p:nvSpPr>
            <p:spPr>
              <a:xfrm>
                <a:off x="8010512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94" name="Cube 493">
                <a:extLst>
                  <a:ext uri="{FF2B5EF4-FFF2-40B4-BE49-F238E27FC236}">
                    <a16:creationId xmlns:a16="http://schemas.microsoft.com/office/drawing/2014/main" id="{CEAEEBA9-909F-522B-5C89-92DE3310BE87}"/>
                  </a:ext>
                </a:extLst>
              </p:cNvPr>
              <p:cNvSpPr/>
              <p:nvPr/>
            </p:nvSpPr>
            <p:spPr>
              <a:xfrm>
                <a:off x="8296251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95" name="Cube 494">
                <a:extLst>
                  <a:ext uri="{FF2B5EF4-FFF2-40B4-BE49-F238E27FC236}">
                    <a16:creationId xmlns:a16="http://schemas.microsoft.com/office/drawing/2014/main" id="{4C13D02B-555B-535A-FB5F-BD44180776C2}"/>
                  </a:ext>
                </a:extLst>
              </p:cNvPr>
              <p:cNvSpPr/>
              <p:nvPr/>
            </p:nvSpPr>
            <p:spPr>
              <a:xfrm>
                <a:off x="8591515" y="4788049"/>
                <a:ext cx="379397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96" name="Cube 495">
                <a:extLst>
                  <a:ext uri="{FF2B5EF4-FFF2-40B4-BE49-F238E27FC236}">
                    <a16:creationId xmlns:a16="http://schemas.microsoft.com/office/drawing/2014/main" id="{121CCE4D-D0B9-4655-77DA-65BA8039AD66}"/>
                  </a:ext>
                </a:extLst>
              </p:cNvPr>
              <p:cNvSpPr/>
              <p:nvPr/>
            </p:nvSpPr>
            <p:spPr>
              <a:xfrm>
                <a:off x="8882015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97" name="Cube 496">
                <a:extLst>
                  <a:ext uri="{FF2B5EF4-FFF2-40B4-BE49-F238E27FC236}">
                    <a16:creationId xmlns:a16="http://schemas.microsoft.com/office/drawing/2014/main" id="{25E999C0-292C-576F-C194-5EEC127BDE46}"/>
                  </a:ext>
                </a:extLst>
              </p:cNvPr>
              <p:cNvSpPr/>
              <p:nvPr/>
            </p:nvSpPr>
            <p:spPr>
              <a:xfrm>
                <a:off x="9158230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98" name="Cube 497">
                <a:extLst>
                  <a:ext uri="{FF2B5EF4-FFF2-40B4-BE49-F238E27FC236}">
                    <a16:creationId xmlns:a16="http://schemas.microsoft.com/office/drawing/2014/main" id="{608A081F-CA82-0216-F62C-3808F3D4ADE3}"/>
                  </a:ext>
                </a:extLst>
              </p:cNvPr>
              <p:cNvSpPr/>
              <p:nvPr/>
            </p:nvSpPr>
            <p:spPr>
              <a:xfrm>
                <a:off x="9453493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99" name="Cube 498">
                <a:extLst>
                  <a:ext uri="{FF2B5EF4-FFF2-40B4-BE49-F238E27FC236}">
                    <a16:creationId xmlns:a16="http://schemas.microsoft.com/office/drawing/2014/main" id="{E64959F2-4D7F-08A3-B277-5C2CBA678436}"/>
                  </a:ext>
                </a:extLst>
              </p:cNvPr>
              <p:cNvSpPr/>
              <p:nvPr/>
            </p:nvSpPr>
            <p:spPr>
              <a:xfrm>
                <a:off x="9747170" y="4788049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457" name="Group 456">
              <a:extLst>
                <a:ext uri="{FF2B5EF4-FFF2-40B4-BE49-F238E27FC236}">
                  <a16:creationId xmlns:a16="http://schemas.microsoft.com/office/drawing/2014/main" id="{7166F97A-9128-0C18-B882-BAABB63E04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8240" y="3832971"/>
              <a:ext cx="2965736" cy="381467"/>
              <a:chOff x="7162800" y="4787866"/>
              <a:chExt cx="2965736" cy="381467"/>
            </a:xfrm>
          </p:grpSpPr>
          <p:sp>
            <p:nvSpPr>
              <p:cNvPr id="480" name="Cube 479">
                <a:extLst>
                  <a:ext uri="{FF2B5EF4-FFF2-40B4-BE49-F238E27FC236}">
                    <a16:creationId xmlns:a16="http://schemas.microsoft.com/office/drawing/2014/main" id="{7CE64318-5BCC-2192-541B-1F7CEC573D2D}"/>
                  </a:ext>
                </a:extLst>
              </p:cNvPr>
              <p:cNvSpPr/>
              <p:nvPr/>
            </p:nvSpPr>
            <p:spPr>
              <a:xfrm>
                <a:off x="7162715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81" name="Cube 480">
                <a:extLst>
                  <a:ext uri="{FF2B5EF4-FFF2-40B4-BE49-F238E27FC236}">
                    <a16:creationId xmlns:a16="http://schemas.microsoft.com/office/drawing/2014/main" id="{37732772-1D8F-DEDE-C63E-7EA7A57008DE}"/>
                  </a:ext>
                </a:extLst>
              </p:cNvPr>
              <p:cNvSpPr/>
              <p:nvPr/>
            </p:nvSpPr>
            <p:spPr>
              <a:xfrm>
                <a:off x="7438929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82" name="Cube 481">
                <a:extLst>
                  <a:ext uri="{FF2B5EF4-FFF2-40B4-BE49-F238E27FC236}">
                    <a16:creationId xmlns:a16="http://schemas.microsoft.com/office/drawing/2014/main" id="{2186BC2D-5CA5-5483-A00A-1B1F23EE6211}"/>
                  </a:ext>
                </a:extLst>
              </p:cNvPr>
              <p:cNvSpPr/>
              <p:nvPr/>
            </p:nvSpPr>
            <p:spPr>
              <a:xfrm>
                <a:off x="7734193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83" name="Cube 482">
                <a:extLst>
                  <a:ext uri="{FF2B5EF4-FFF2-40B4-BE49-F238E27FC236}">
                    <a16:creationId xmlns:a16="http://schemas.microsoft.com/office/drawing/2014/main" id="{FD8CD3E3-12E4-EDA3-D8CE-EE82C662FE7B}"/>
                  </a:ext>
                </a:extLst>
              </p:cNvPr>
              <p:cNvSpPr/>
              <p:nvPr/>
            </p:nvSpPr>
            <p:spPr>
              <a:xfrm>
                <a:off x="8010407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84" name="Cube 483">
                <a:extLst>
                  <a:ext uri="{FF2B5EF4-FFF2-40B4-BE49-F238E27FC236}">
                    <a16:creationId xmlns:a16="http://schemas.microsoft.com/office/drawing/2014/main" id="{A2D7E882-059C-2FD1-B18A-C42107D74E5D}"/>
                  </a:ext>
                </a:extLst>
              </p:cNvPr>
              <p:cNvSpPr/>
              <p:nvPr/>
            </p:nvSpPr>
            <p:spPr>
              <a:xfrm>
                <a:off x="8296146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85" name="Cube 484">
                <a:extLst>
                  <a:ext uri="{FF2B5EF4-FFF2-40B4-BE49-F238E27FC236}">
                    <a16:creationId xmlns:a16="http://schemas.microsoft.com/office/drawing/2014/main" id="{57D55962-7937-BB8F-1D11-2E965B51B0F8}"/>
                  </a:ext>
                </a:extLst>
              </p:cNvPr>
              <p:cNvSpPr/>
              <p:nvPr/>
            </p:nvSpPr>
            <p:spPr>
              <a:xfrm>
                <a:off x="8591410" y="4788541"/>
                <a:ext cx="379398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86" name="Cube 485">
                <a:extLst>
                  <a:ext uri="{FF2B5EF4-FFF2-40B4-BE49-F238E27FC236}">
                    <a16:creationId xmlns:a16="http://schemas.microsoft.com/office/drawing/2014/main" id="{707A1ABF-7B48-A6A0-7F14-DC5A7627B173}"/>
                  </a:ext>
                </a:extLst>
              </p:cNvPr>
              <p:cNvSpPr/>
              <p:nvPr/>
            </p:nvSpPr>
            <p:spPr>
              <a:xfrm>
                <a:off x="8881911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87" name="Cube 486">
                <a:extLst>
                  <a:ext uri="{FF2B5EF4-FFF2-40B4-BE49-F238E27FC236}">
                    <a16:creationId xmlns:a16="http://schemas.microsoft.com/office/drawing/2014/main" id="{71EBC718-4A60-249B-C003-1B0E44CFB8C6}"/>
                  </a:ext>
                </a:extLst>
              </p:cNvPr>
              <p:cNvSpPr/>
              <p:nvPr/>
            </p:nvSpPr>
            <p:spPr>
              <a:xfrm>
                <a:off x="9158126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88" name="Cube 487">
                <a:extLst>
                  <a:ext uri="{FF2B5EF4-FFF2-40B4-BE49-F238E27FC236}">
                    <a16:creationId xmlns:a16="http://schemas.microsoft.com/office/drawing/2014/main" id="{05393846-36C0-C1AB-BC22-F4355330F1D6}"/>
                  </a:ext>
                </a:extLst>
              </p:cNvPr>
              <p:cNvSpPr/>
              <p:nvPr/>
            </p:nvSpPr>
            <p:spPr>
              <a:xfrm>
                <a:off x="9453389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89" name="Cube 488">
                <a:extLst>
                  <a:ext uri="{FF2B5EF4-FFF2-40B4-BE49-F238E27FC236}">
                    <a16:creationId xmlns:a16="http://schemas.microsoft.com/office/drawing/2014/main" id="{A22A726B-8C57-2F62-ED44-4F0895F5F368}"/>
                  </a:ext>
                </a:extLst>
              </p:cNvPr>
              <p:cNvSpPr/>
              <p:nvPr/>
            </p:nvSpPr>
            <p:spPr>
              <a:xfrm>
                <a:off x="9747065" y="4788541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458" name="Group 457">
              <a:extLst>
                <a:ext uri="{FF2B5EF4-FFF2-40B4-BE49-F238E27FC236}">
                  <a16:creationId xmlns:a16="http://schemas.microsoft.com/office/drawing/2014/main" id="{A2CFBC84-741C-9DF4-9DC4-442DB547DE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31964" y="3927752"/>
              <a:ext cx="2965736" cy="381467"/>
              <a:chOff x="7162800" y="4787866"/>
              <a:chExt cx="2965736" cy="381467"/>
            </a:xfrm>
          </p:grpSpPr>
          <p:sp>
            <p:nvSpPr>
              <p:cNvPr id="470" name="Cube 469">
                <a:extLst>
                  <a:ext uri="{FF2B5EF4-FFF2-40B4-BE49-F238E27FC236}">
                    <a16:creationId xmlns:a16="http://schemas.microsoft.com/office/drawing/2014/main" id="{A051C710-193E-50D7-C54F-045E3ED755A8}"/>
                  </a:ext>
                </a:extLst>
              </p:cNvPr>
              <p:cNvSpPr/>
              <p:nvPr/>
            </p:nvSpPr>
            <p:spPr>
              <a:xfrm>
                <a:off x="7163269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71" name="Cube 470">
                <a:extLst>
                  <a:ext uri="{FF2B5EF4-FFF2-40B4-BE49-F238E27FC236}">
                    <a16:creationId xmlns:a16="http://schemas.microsoft.com/office/drawing/2014/main" id="{C7A4BE43-357C-B9CC-617A-28DAF5C1CA4A}"/>
                  </a:ext>
                </a:extLst>
              </p:cNvPr>
              <p:cNvSpPr/>
              <p:nvPr/>
            </p:nvSpPr>
            <p:spPr>
              <a:xfrm>
                <a:off x="7439483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72" name="Cube 471">
                <a:extLst>
                  <a:ext uri="{FF2B5EF4-FFF2-40B4-BE49-F238E27FC236}">
                    <a16:creationId xmlns:a16="http://schemas.microsoft.com/office/drawing/2014/main" id="{8198BEE1-9B61-503A-BFBE-5787DC581763}"/>
                  </a:ext>
                </a:extLst>
              </p:cNvPr>
              <p:cNvSpPr/>
              <p:nvPr/>
            </p:nvSpPr>
            <p:spPr>
              <a:xfrm>
                <a:off x="7734747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73" name="Cube 472">
                <a:extLst>
                  <a:ext uri="{FF2B5EF4-FFF2-40B4-BE49-F238E27FC236}">
                    <a16:creationId xmlns:a16="http://schemas.microsoft.com/office/drawing/2014/main" id="{6F240A96-DDB9-8BBF-DB2B-D2008E8DBCE6}"/>
                  </a:ext>
                </a:extLst>
              </p:cNvPr>
              <p:cNvSpPr/>
              <p:nvPr/>
            </p:nvSpPr>
            <p:spPr>
              <a:xfrm>
                <a:off x="8010961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74" name="Cube 473">
                <a:extLst>
                  <a:ext uri="{FF2B5EF4-FFF2-40B4-BE49-F238E27FC236}">
                    <a16:creationId xmlns:a16="http://schemas.microsoft.com/office/drawing/2014/main" id="{0B33BB08-B70B-EE72-47BC-10E46A97994C}"/>
                  </a:ext>
                </a:extLst>
              </p:cNvPr>
              <p:cNvSpPr/>
              <p:nvPr/>
            </p:nvSpPr>
            <p:spPr>
              <a:xfrm>
                <a:off x="8296700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75" name="Cube 474">
                <a:extLst>
                  <a:ext uri="{FF2B5EF4-FFF2-40B4-BE49-F238E27FC236}">
                    <a16:creationId xmlns:a16="http://schemas.microsoft.com/office/drawing/2014/main" id="{ECF24D26-247D-1816-A78C-BAFDA66AA156}"/>
                  </a:ext>
                </a:extLst>
              </p:cNvPr>
              <p:cNvSpPr/>
              <p:nvPr/>
            </p:nvSpPr>
            <p:spPr>
              <a:xfrm>
                <a:off x="8591964" y="4787459"/>
                <a:ext cx="379398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76" name="Cube 475">
                <a:extLst>
                  <a:ext uri="{FF2B5EF4-FFF2-40B4-BE49-F238E27FC236}">
                    <a16:creationId xmlns:a16="http://schemas.microsoft.com/office/drawing/2014/main" id="{EE5965C2-0912-DFF0-946B-9E3F386D7C4D}"/>
                  </a:ext>
                </a:extLst>
              </p:cNvPr>
              <p:cNvSpPr/>
              <p:nvPr/>
            </p:nvSpPr>
            <p:spPr>
              <a:xfrm>
                <a:off x="8882465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77" name="Cube 476">
                <a:extLst>
                  <a:ext uri="{FF2B5EF4-FFF2-40B4-BE49-F238E27FC236}">
                    <a16:creationId xmlns:a16="http://schemas.microsoft.com/office/drawing/2014/main" id="{F43C39AB-F2F9-647F-E358-58456BFD8729}"/>
                  </a:ext>
                </a:extLst>
              </p:cNvPr>
              <p:cNvSpPr/>
              <p:nvPr/>
            </p:nvSpPr>
            <p:spPr>
              <a:xfrm>
                <a:off x="9158680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78" name="Cube 477">
                <a:extLst>
                  <a:ext uri="{FF2B5EF4-FFF2-40B4-BE49-F238E27FC236}">
                    <a16:creationId xmlns:a16="http://schemas.microsoft.com/office/drawing/2014/main" id="{B4724CA1-E5BE-DED7-CB1C-2F6196797350}"/>
                  </a:ext>
                </a:extLst>
              </p:cNvPr>
              <p:cNvSpPr/>
              <p:nvPr/>
            </p:nvSpPr>
            <p:spPr>
              <a:xfrm>
                <a:off x="9453943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79" name="Cube 478">
                <a:extLst>
                  <a:ext uri="{FF2B5EF4-FFF2-40B4-BE49-F238E27FC236}">
                    <a16:creationId xmlns:a16="http://schemas.microsoft.com/office/drawing/2014/main" id="{12F3D1F4-E3BC-6663-6249-9FADE02A12F2}"/>
                  </a:ext>
                </a:extLst>
              </p:cNvPr>
              <p:cNvSpPr/>
              <p:nvPr/>
            </p:nvSpPr>
            <p:spPr>
              <a:xfrm>
                <a:off x="9747619" y="4787459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C006CF23-9066-50C0-7A28-0F85EBCE0C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2425" y="4023894"/>
              <a:ext cx="2965736" cy="381467"/>
              <a:chOff x="7162800" y="4787866"/>
              <a:chExt cx="2965736" cy="381467"/>
            </a:xfrm>
          </p:grpSpPr>
          <p:sp>
            <p:nvSpPr>
              <p:cNvPr id="460" name="Cube 459">
                <a:extLst>
                  <a:ext uri="{FF2B5EF4-FFF2-40B4-BE49-F238E27FC236}">
                    <a16:creationId xmlns:a16="http://schemas.microsoft.com/office/drawing/2014/main" id="{4D160693-3A05-8BC8-A2A2-33305DC14874}"/>
                  </a:ext>
                </a:extLst>
              </p:cNvPr>
              <p:cNvSpPr/>
              <p:nvPr/>
            </p:nvSpPr>
            <p:spPr>
              <a:xfrm>
                <a:off x="7162800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61" name="Cube 460">
                <a:extLst>
                  <a:ext uri="{FF2B5EF4-FFF2-40B4-BE49-F238E27FC236}">
                    <a16:creationId xmlns:a16="http://schemas.microsoft.com/office/drawing/2014/main" id="{18942EBC-8C6B-E6A5-E9EC-AE807DAE48E5}"/>
                  </a:ext>
                </a:extLst>
              </p:cNvPr>
              <p:cNvSpPr/>
              <p:nvPr/>
            </p:nvSpPr>
            <p:spPr>
              <a:xfrm>
                <a:off x="7439014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62" name="Cube 461">
                <a:extLst>
                  <a:ext uri="{FF2B5EF4-FFF2-40B4-BE49-F238E27FC236}">
                    <a16:creationId xmlns:a16="http://schemas.microsoft.com/office/drawing/2014/main" id="{D07EE314-9BC4-1CC5-2967-96531C6FEF8F}"/>
                  </a:ext>
                </a:extLst>
              </p:cNvPr>
              <p:cNvSpPr/>
              <p:nvPr/>
            </p:nvSpPr>
            <p:spPr>
              <a:xfrm>
                <a:off x="7734278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63" name="Cube 462">
                <a:extLst>
                  <a:ext uri="{FF2B5EF4-FFF2-40B4-BE49-F238E27FC236}">
                    <a16:creationId xmlns:a16="http://schemas.microsoft.com/office/drawing/2014/main" id="{0985FA0B-7F31-F53A-DDE9-12DE5A0D5043}"/>
                  </a:ext>
                </a:extLst>
              </p:cNvPr>
              <p:cNvSpPr/>
              <p:nvPr/>
            </p:nvSpPr>
            <p:spPr>
              <a:xfrm>
                <a:off x="8010492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64" name="Cube 463">
                <a:extLst>
                  <a:ext uri="{FF2B5EF4-FFF2-40B4-BE49-F238E27FC236}">
                    <a16:creationId xmlns:a16="http://schemas.microsoft.com/office/drawing/2014/main" id="{9D509043-91B5-275B-D912-C8B98FA5508A}"/>
                  </a:ext>
                </a:extLst>
              </p:cNvPr>
              <p:cNvSpPr/>
              <p:nvPr/>
            </p:nvSpPr>
            <p:spPr>
              <a:xfrm>
                <a:off x="8296231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65" name="Cube 464">
                <a:extLst>
                  <a:ext uri="{FF2B5EF4-FFF2-40B4-BE49-F238E27FC236}">
                    <a16:creationId xmlns:a16="http://schemas.microsoft.com/office/drawing/2014/main" id="{8906B3C5-058B-30E8-6732-3ABB1329C394}"/>
                  </a:ext>
                </a:extLst>
              </p:cNvPr>
              <p:cNvSpPr/>
              <p:nvPr/>
            </p:nvSpPr>
            <p:spPr>
              <a:xfrm>
                <a:off x="8591495" y="4788190"/>
                <a:ext cx="379397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66" name="Cube 465">
                <a:extLst>
                  <a:ext uri="{FF2B5EF4-FFF2-40B4-BE49-F238E27FC236}">
                    <a16:creationId xmlns:a16="http://schemas.microsoft.com/office/drawing/2014/main" id="{E4CB2182-246A-596C-5972-AC49AEDE1CD5}"/>
                  </a:ext>
                </a:extLst>
              </p:cNvPr>
              <p:cNvSpPr/>
              <p:nvPr/>
            </p:nvSpPr>
            <p:spPr>
              <a:xfrm>
                <a:off x="8881995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67" name="Cube 466">
                <a:extLst>
                  <a:ext uri="{FF2B5EF4-FFF2-40B4-BE49-F238E27FC236}">
                    <a16:creationId xmlns:a16="http://schemas.microsoft.com/office/drawing/2014/main" id="{D9EB2801-DCF9-F661-BC08-03142558173C}"/>
                  </a:ext>
                </a:extLst>
              </p:cNvPr>
              <p:cNvSpPr/>
              <p:nvPr/>
            </p:nvSpPr>
            <p:spPr>
              <a:xfrm>
                <a:off x="9158210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68" name="Cube 467">
                <a:extLst>
                  <a:ext uri="{FF2B5EF4-FFF2-40B4-BE49-F238E27FC236}">
                    <a16:creationId xmlns:a16="http://schemas.microsoft.com/office/drawing/2014/main" id="{6945B721-8249-2EDC-4C98-04269E1E91D5}"/>
                  </a:ext>
                </a:extLst>
              </p:cNvPr>
              <p:cNvSpPr/>
              <p:nvPr/>
            </p:nvSpPr>
            <p:spPr>
              <a:xfrm>
                <a:off x="9453473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69" name="Cube 468">
                <a:extLst>
                  <a:ext uri="{FF2B5EF4-FFF2-40B4-BE49-F238E27FC236}">
                    <a16:creationId xmlns:a16="http://schemas.microsoft.com/office/drawing/2014/main" id="{46C6CC02-C822-39AB-5744-1383507BDF53}"/>
                  </a:ext>
                </a:extLst>
              </p:cNvPr>
              <p:cNvSpPr/>
              <p:nvPr/>
            </p:nvSpPr>
            <p:spPr>
              <a:xfrm>
                <a:off x="9747150" y="4788190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</p:grpSp>
      <p:grpSp>
        <p:nvGrpSpPr>
          <p:cNvPr id="560" name="Group 559">
            <a:extLst>
              <a:ext uri="{FF2B5EF4-FFF2-40B4-BE49-F238E27FC236}">
                <a16:creationId xmlns:a16="http://schemas.microsoft.com/office/drawing/2014/main" id="{54E99F34-67A6-4435-6ABF-3AC65B85FF1A}"/>
              </a:ext>
            </a:extLst>
          </p:cNvPr>
          <p:cNvGrpSpPr>
            <a:grpSpLocks/>
          </p:cNvGrpSpPr>
          <p:nvPr/>
        </p:nvGrpSpPr>
        <p:grpSpPr bwMode="auto">
          <a:xfrm>
            <a:off x="4840288" y="3187700"/>
            <a:ext cx="3829050" cy="1250950"/>
            <a:chOff x="2132425" y="3153941"/>
            <a:chExt cx="3828902" cy="1251420"/>
          </a:xfrm>
        </p:grpSpPr>
        <p:grpSp>
          <p:nvGrpSpPr>
            <p:cNvPr id="561" name="Group 560">
              <a:extLst>
                <a:ext uri="{FF2B5EF4-FFF2-40B4-BE49-F238E27FC236}">
                  <a16:creationId xmlns:a16="http://schemas.microsoft.com/office/drawing/2014/main" id="{F7B27D0B-A340-33EB-3FD7-930134E590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8818" y="3153941"/>
              <a:ext cx="2972509" cy="381467"/>
              <a:chOff x="2992650" y="5561800"/>
              <a:chExt cx="2972509" cy="381467"/>
            </a:xfrm>
          </p:grpSpPr>
          <p:sp>
            <p:nvSpPr>
              <p:cNvPr id="661" name="Cube 660">
                <a:extLst>
                  <a:ext uri="{FF2B5EF4-FFF2-40B4-BE49-F238E27FC236}">
                    <a16:creationId xmlns:a16="http://schemas.microsoft.com/office/drawing/2014/main" id="{299131AF-D811-948B-D96B-90C9F2DEE811}"/>
                  </a:ext>
                </a:extLst>
              </p:cNvPr>
              <p:cNvSpPr/>
              <p:nvPr/>
            </p:nvSpPr>
            <p:spPr>
              <a:xfrm>
                <a:off x="2991886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62" name="Cube 661">
                <a:extLst>
                  <a:ext uri="{FF2B5EF4-FFF2-40B4-BE49-F238E27FC236}">
                    <a16:creationId xmlns:a16="http://schemas.microsoft.com/office/drawing/2014/main" id="{973048BB-2F20-C723-D733-42378B663FF6}"/>
                  </a:ext>
                </a:extLst>
              </p:cNvPr>
              <p:cNvSpPr/>
              <p:nvPr/>
            </p:nvSpPr>
            <p:spPr>
              <a:xfrm>
                <a:off x="3268100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63" name="Cube 662">
                <a:extLst>
                  <a:ext uri="{FF2B5EF4-FFF2-40B4-BE49-F238E27FC236}">
                    <a16:creationId xmlns:a16="http://schemas.microsoft.com/office/drawing/2014/main" id="{1A0F67F4-AB0C-3FBC-C03D-12ADE5FA4892}"/>
                  </a:ext>
                </a:extLst>
              </p:cNvPr>
              <p:cNvSpPr/>
              <p:nvPr/>
            </p:nvSpPr>
            <p:spPr>
              <a:xfrm>
                <a:off x="3563364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64" name="Cube 663">
                <a:extLst>
                  <a:ext uri="{FF2B5EF4-FFF2-40B4-BE49-F238E27FC236}">
                    <a16:creationId xmlns:a16="http://schemas.microsoft.com/office/drawing/2014/main" id="{83654D9A-E61E-7435-DA1B-D6FA41106781}"/>
                  </a:ext>
                </a:extLst>
              </p:cNvPr>
              <p:cNvSpPr/>
              <p:nvPr/>
            </p:nvSpPr>
            <p:spPr>
              <a:xfrm>
                <a:off x="3839578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65" name="Cube 664">
                <a:extLst>
                  <a:ext uri="{FF2B5EF4-FFF2-40B4-BE49-F238E27FC236}">
                    <a16:creationId xmlns:a16="http://schemas.microsoft.com/office/drawing/2014/main" id="{B82901A7-BFD4-46F4-ED52-B841EE6BE180}"/>
                  </a:ext>
                </a:extLst>
              </p:cNvPr>
              <p:cNvSpPr/>
              <p:nvPr/>
            </p:nvSpPr>
            <p:spPr>
              <a:xfrm>
                <a:off x="4125317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66" name="Cube 665">
                <a:extLst>
                  <a:ext uri="{FF2B5EF4-FFF2-40B4-BE49-F238E27FC236}">
                    <a16:creationId xmlns:a16="http://schemas.microsoft.com/office/drawing/2014/main" id="{C99D5C22-4043-E6E8-D4EF-E0B312F00D5B}"/>
                  </a:ext>
                </a:extLst>
              </p:cNvPr>
              <p:cNvSpPr/>
              <p:nvPr/>
            </p:nvSpPr>
            <p:spPr>
              <a:xfrm>
                <a:off x="4420581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67" name="Cube 666">
                <a:extLst>
                  <a:ext uri="{FF2B5EF4-FFF2-40B4-BE49-F238E27FC236}">
                    <a16:creationId xmlns:a16="http://schemas.microsoft.com/office/drawing/2014/main" id="{13D0C5A2-FD98-C991-BDEA-21840DB8382F}"/>
                  </a:ext>
                </a:extLst>
              </p:cNvPr>
              <p:cNvSpPr/>
              <p:nvPr/>
            </p:nvSpPr>
            <p:spPr>
              <a:xfrm>
                <a:off x="4712669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68" name="Cube 667">
                <a:extLst>
                  <a:ext uri="{FF2B5EF4-FFF2-40B4-BE49-F238E27FC236}">
                    <a16:creationId xmlns:a16="http://schemas.microsoft.com/office/drawing/2014/main" id="{E235AEFF-AE8E-3045-EA0B-73CD9804A4E6}"/>
                  </a:ext>
                </a:extLst>
              </p:cNvPr>
              <p:cNvSpPr/>
              <p:nvPr/>
            </p:nvSpPr>
            <p:spPr>
              <a:xfrm>
                <a:off x="4988884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69" name="Cube 668">
                <a:extLst>
                  <a:ext uri="{FF2B5EF4-FFF2-40B4-BE49-F238E27FC236}">
                    <a16:creationId xmlns:a16="http://schemas.microsoft.com/office/drawing/2014/main" id="{04066762-C4CE-9652-75AD-DF14663642D2}"/>
                  </a:ext>
                </a:extLst>
              </p:cNvPr>
              <p:cNvSpPr/>
              <p:nvPr/>
            </p:nvSpPr>
            <p:spPr>
              <a:xfrm>
                <a:off x="5284147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70" name="Cube 669">
                <a:extLst>
                  <a:ext uri="{FF2B5EF4-FFF2-40B4-BE49-F238E27FC236}">
                    <a16:creationId xmlns:a16="http://schemas.microsoft.com/office/drawing/2014/main" id="{2718A0E1-F740-D5ED-EE33-3EC1271F6DE3}"/>
                  </a:ext>
                </a:extLst>
              </p:cNvPr>
              <p:cNvSpPr/>
              <p:nvPr/>
            </p:nvSpPr>
            <p:spPr>
              <a:xfrm>
                <a:off x="5584174" y="5561800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562" name="Group 561">
              <a:extLst>
                <a:ext uri="{FF2B5EF4-FFF2-40B4-BE49-F238E27FC236}">
                  <a16:creationId xmlns:a16="http://schemas.microsoft.com/office/drawing/2014/main" id="{514696E9-6A64-86B7-1C64-941DF19FA0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7650" y="3258553"/>
              <a:ext cx="2965736" cy="381467"/>
              <a:chOff x="7162800" y="4787866"/>
              <a:chExt cx="2965736" cy="381467"/>
            </a:xfrm>
          </p:grpSpPr>
          <p:sp>
            <p:nvSpPr>
              <p:cNvPr id="651" name="Cube 650">
                <a:extLst>
                  <a:ext uri="{FF2B5EF4-FFF2-40B4-BE49-F238E27FC236}">
                    <a16:creationId xmlns:a16="http://schemas.microsoft.com/office/drawing/2014/main" id="{1DC05F1B-FDBC-8094-977F-7E2DFB4A30FB}"/>
                  </a:ext>
                </a:extLst>
              </p:cNvPr>
              <p:cNvSpPr/>
              <p:nvPr/>
            </p:nvSpPr>
            <p:spPr>
              <a:xfrm>
                <a:off x="7163196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52" name="Cube 651">
                <a:extLst>
                  <a:ext uri="{FF2B5EF4-FFF2-40B4-BE49-F238E27FC236}">
                    <a16:creationId xmlns:a16="http://schemas.microsoft.com/office/drawing/2014/main" id="{1F039AFD-DFB4-CBD2-1BE6-6E7040C11C13}"/>
                  </a:ext>
                </a:extLst>
              </p:cNvPr>
              <p:cNvSpPr/>
              <p:nvPr/>
            </p:nvSpPr>
            <p:spPr>
              <a:xfrm>
                <a:off x="7439410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53" name="Cube 652">
                <a:extLst>
                  <a:ext uri="{FF2B5EF4-FFF2-40B4-BE49-F238E27FC236}">
                    <a16:creationId xmlns:a16="http://schemas.microsoft.com/office/drawing/2014/main" id="{4D4891A9-171D-F872-7442-FC240BAD002A}"/>
                  </a:ext>
                </a:extLst>
              </p:cNvPr>
              <p:cNvSpPr/>
              <p:nvPr/>
            </p:nvSpPr>
            <p:spPr>
              <a:xfrm>
                <a:off x="7734674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54" name="Cube 653">
                <a:extLst>
                  <a:ext uri="{FF2B5EF4-FFF2-40B4-BE49-F238E27FC236}">
                    <a16:creationId xmlns:a16="http://schemas.microsoft.com/office/drawing/2014/main" id="{391700E8-3AB2-1E08-DFFF-3B45EE08BC8D}"/>
                  </a:ext>
                </a:extLst>
              </p:cNvPr>
              <p:cNvSpPr/>
              <p:nvPr/>
            </p:nvSpPr>
            <p:spPr>
              <a:xfrm>
                <a:off x="8010888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55" name="Cube 654">
                <a:extLst>
                  <a:ext uri="{FF2B5EF4-FFF2-40B4-BE49-F238E27FC236}">
                    <a16:creationId xmlns:a16="http://schemas.microsoft.com/office/drawing/2014/main" id="{011CE4E5-0C76-8E64-61EC-94A61769F29F}"/>
                  </a:ext>
                </a:extLst>
              </p:cNvPr>
              <p:cNvSpPr/>
              <p:nvPr/>
            </p:nvSpPr>
            <p:spPr>
              <a:xfrm>
                <a:off x="8296627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56" name="Cube 655">
                <a:extLst>
                  <a:ext uri="{FF2B5EF4-FFF2-40B4-BE49-F238E27FC236}">
                    <a16:creationId xmlns:a16="http://schemas.microsoft.com/office/drawing/2014/main" id="{CF6D6135-EB6E-F9CF-C41B-F59D0241596D}"/>
                  </a:ext>
                </a:extLst>
              </p:cNvPr>
              <p:cNvSpPr/>
              <p:nvPr/>
            </p:nvSpPr>
            <p:spPr>
              <a:xfrm>
                <a:off x="8591891" y="4788068"/>
                <a:ext cx="379397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57" name="Cube 656">
                <a:extLst>
                  <a:ext uri="{FF2B5EF4-FFF2-40B4-BE49-F238E27FC236}">
                    <a16:creationId xmlns:a16="http://schemas.microsoft.com/office/drawing/2014/main" id="{406DD83D-50F0-4813-C0DD-8C118D9E7F5E}"/>
                  </a:ext>
                </a:extLst>
              </p:cNvPr>
              <p:cNvSpPr/>
              <p:nvPr/>
            </p:nvSpPr>
            <p:spPr>
              <a:xfrm>
                <a:off x="8882391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58" name="Cube 657">
                <a:extLst>
                  <a:ext uri="{FF2B5EF4-FFF2-40B4-BE49-F238E27FC236}">
                    <a16:creationId xmlns:a16="http://schemas.microsoft.com/office/drawing/2014/main" id="{6E9210F6-E9DB-9D4C-E8CD-169B1CB77384}"/>
                  </a:ext>
                </a:extLst>
              </p:cNvPr>
              <p:cNvSpPr/>
              <p:nvPr/>
            </p:nvSpPr>
            <p:spPr>
              <a:xfrm>
                <a:off x="9158606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59" name="Cube 658">
                <a:extLst>
                  <a:ext uri="{FF2B5EF4-FFF2-40B4-BE49-F238E27FC236}">
                    <a16:creationId xmlns:a16="http://schemas.microsoft.com/office/drawing/2014/main" id="{036136B8-244E-A722-BB64-ED75BCDDE0AA}"/>
                  </a:ext>
                </a:extLst>
              </p:cNvPr>
              <p:cNvSpPr/>
              <p:nvPr/>
            </p:nvSpPr>
            <p:spPr>
              <a:xfrm>
                <a:off x="9453869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60" name="Cube 659">
                <a:extLst>
                  <a:ext uri="{FF2B5EF4-FFF2-40B4-BE49-F238E27FC236}">
                    <a16:creationId xmlns:a16="http://schemas.microsoft.com/office/drawing/2014/main" id="{C20FC0C7-7DCB-57A3-BB31-CF3E03B1D3FD}"/>
                  </a:ext>
                </a:extLst>
              </p:cNvPr>
              <p:cNvSpPr/>
              <p:nvPr/>
            </p:nvSpPr>
            <p:spPr>
              <a:xfrm>
                <a:off x="9747546" y="4788068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563" name="Group 562">
              <a:extLst>
                <a:ext uri="{FF2B5EF4-FFF2-40B4-BE49-F238E27FC236}">
                  <a16:creationId xmlns:a16="http://schemas.microsoft.com/office/drawing/2014/main" id="{7826D0F8-D7F9-6380-D62E-FF40AC5049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91214" y="3353334"/>
              <a:ext cx="2965736" cy="381467"/>
              <a:chOff x="7162800" y="4787866"/>
              <a:chExt cx="2965736" cy="381467"/>
            </a:xfrm>
          </p:grpSpPr>
          <p:sp>
            <p:nvSpPr>
              <p:cNvPr id="641" name="Cube 640">
                <a:extLst>
                  <a:ext uri="{FF2B5EF4-FFF2-40B4-BE49-F238E27FC236}">
                    <a16:creationId xmlns:a16="http://schemas.microsoft.com/office/drawing/2014/main" id="{3BDB7D43-0813-B34E-BE36-BEA7AE994329}"/>
                  </a:ext>
                </a:extLst>
              </p:cNvPr>
              <p:cNvSpPr/>
              <p:nvPr/>
            </p:nvSpPr>
            <p:spPr>
              <a:xfrm>
                <a:off x="7162798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42" name="Cube 641">
                <a:extLst>
                  <a:ext uri="{FF2B5EF4-FFF2-40B4-BE49-F238E27FC236}">
                    <a16:creationId xmlns:a16="http://schemas.microsoft.com/office/drawing/2014/main" id="{451EC856-CADE-2D7E-E8DC-8BEE826D36BE}"/>
                  </a:ext>
                </a:extLst>
              </p:cNvPr>
              <p:cNvSpPr/>
              <p:nvPr/>
            </p:nvSpPr>
            <p:spPr>
              <a:xfrm>
                <a:off x="7439012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43" name="Cube 642">
                <a:extLst>
                  <a:ext uri="{FF2B5EF4-FFF2-40B4-BE49-F238E27FC236}">
                    <a16:creationId xmlns:a16="http://schemas.microsoft.com/office/drawing/2014/main" id="{F3AFCE6C-E567-E169-9CF1-57E21F65BBE2}"/>
                  </a:ext>
                </a:extLst>
              </p:cNvPr>
              <p:cNvSpPr/>
              <p:nvPr/>
            </p:nvSpPr>
            <p:spPr>
              <a:xfrm>
                <a:off x="7734276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44" name="Cube 643">
                <a:extLst>
                  <a:ext uri="{FF2B5EF4-FFF2-40B4-BE49-F238E27FC236}">
                    <a16:creationId xmlns:a16="http://schemas.microsoft.com/office/drawing/2014/main" id="{51558517-2E3B-7CC0-EF49-6D9102AA8F33}"/>
                  </a:ext>
                </a:extLst>
              </p:cNvPr>
              <p:cNvSpPr/>
              <p:nvPr/>
            </p:nvSpPr>
            <p:spPr>
              <a:xfrm>
                <a:off x="8010490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45" name="Cube 644">
                <a:extLst>
                  <a:ext uri="{FF2B5EF4-FFF2-40B4-BE49-F238E27FC236}">
                    <a16:creationId xmlns:a16="http://schemas.microsoft.com/office/drawing/2014/main" id="{B88AE196-2AB4-EAC8-0F16-1E4255086A28}"/>
                  </a:ext>
                </a:extLst>
              </p:cNvPr>
              <p:cNvSpPr/>
              <p:nvPr/>
            </p:nvSpPr>
            <p:spPr>
              <a:xfrm>
                <a:off x="8296229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46" name="Cube 645">
                <a:extLst>
                  <a:ext uri="{FF2B5EF4-FFF2-40B4-BE49-F238E27FC236}">
                    <a16:creationId xmlns:a16="http://schemas.microsoft.com/office/drawing/2014/main" id="{252ECE1F-34E0-0813-C752-A87EAD00B47E}"/>
                  </a:ext>
                </a:extLst>
              </p:cNvPr>
              <p:cNvSpPr/>
              <p:nvPr/>
            </p:nvSpPr>
            <p:spPr>
              <a:xfrm>
                <a:off x="8591493" y="4788573"/>
                <a:ext cx="379398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47" name="Cube 646">
                <a:extLst>
                  <a:ext uri="{FF2B5EF4-FFF2-40B4-BE49-F238E27FC236}">
                    <a16:creationId xmlns:a16="http://schemas.microsoft.com/office/drawing/2014/main" id="{A756676B-9742-02C4-D051-7F81B17841E0}"/>
                  </a:ext>
                </a:extLst>
              </p:cNvPr>
              <p:cNvSpPr/>
              <p:nvPr/>
            </p:nvSpPr>
            <p:spPr>
              <a:xfrm>
                <a:off x="8881994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48" name="Cube 647">
                <a:extLst>
                  <a:ext uri="{FF2B5EF4-FFF2-40B4-BE49-F238E27FC236}">
                    <a16:creationId xmlns:a16="http://schemas.microsoft.com/office/drawing/2014/main" id="{BED94AC2-D69C-B45F-42E1-1A1F74225BAC}"/>
                  </a:ext>
                </a:extLst>
              </p:cNvPr>
              <p:cNvSpPr/>
              <p:nvPr/>
            </p:nvSpPr>
            <p:spPr>
              <a:xfrm>
                <a:off x="9158209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49" name="Cube 648">
                <a:extLst>
                  <a:ext uri="{FF2B5EF4-FFF2-40B4-BE49-F238E27FC236}">
                    <a16:creationId xmlns:a16="http://schemas.microsoft.com/office/drawing/2014/main" id="{30C7AA05-4166-F0DA-D0B5-4B197787F755}"/>
                  </a:ext>
                </a:extLst>
              </p:cNvPr>
              <p:cNvSpPr/>
              <p:nvPr/>
            </p:nvSpPr>
            <p:spPr>
              <a:xfrm>
                <a:off x="9453472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50" name="Cube 649">
                <a:extLst>
                  <a:ext uri="{FF2B5EF4-FFF2-40B4-BE49-F238E27FC236}">
                    <a16:creationId xmlns:a16="http://schemas.microsoft.com/office/drawing/2014/main" id="{BFCD92D7-9C14-B205-8937-6F68770874B1}"/>
                  </a:ext>
                </a:extLst>
              </p:cNvPr>
              <p:cNvSpPr/>
              <p:nvPr/>
            </p:nvSpPr>
            <p:spPr>
              <a:xfrm>
                <a:off x="9747148" y="4788573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564" name="Group 563">
              <a:extLst>
                <a:ext uri="{FF2B5EF4-FFF2-40B4-BE49-F238E27FC236}">
                  <a16:creationId xmlns:a16="http://schemas.microsoft.com/office/drawing/2014/main" id="{422F6D3A-8787-795E-E94D-4C13DDA94F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94878" y="3450842"/>
              <a:ext cx="2965736" cy="381467"/>
              <a:chOff x="7162800" y="4787866"/>
              <a:chExt cx="2965736" cy="381467"/>
            </a:xfrm>
          </p:grpSpPr>
          <p:sp>
            <p:nvSpPr>
              <p:cNvPr id="631" name="Cube 630">
                <a:extLst>
                  <a:ext uri="{FF2B5EF4-FFF2-40B4-BE49-F238E27FC236}">
                    <a16:creationId xmlns:a16="http://schemas.microsoft.com/office/drawing/2014/main" id="{CA017064-4F24-8749-F725-B5B887DCD376}"/>
                  </a:ext>
                </a:extLst>
              </p:cNvPr>
              <p:cNvSpPr/>
              <p:nvPr/>
            </p:nvSpPr>
            <p:spPr>
              <a:xfrm>
                <a:off x="7162300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32" name="Cube 631">
                <a:extLst>
                  <a:ext uri="{FF2B5EF4-FFF2-40B4-BE49-F238E27FC236}">
                    <a16:creationId xmlns:a16="http://schemas.microsoft.com/office/drawing/2014/main" id="{6632C3E8-420B-8776-D768-457E9A1594D1}"/>
                  </a:ext>
                </a:extLst>
              </p:cNvPr>
              <p:cNvSpPr/>
              <p:nvPr/>
            </p:nvSpPr>
            <p:spPr>
              <a:xfrm>
                <a:off x="7438514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33" name="Cube 632">
                <a:extLst>
                  <a:ext uri="{FF2B5EF4-FFF2-40B4-BE49-F238E27FC236}">
                    <a16:creationId xmlns:a16="http://schemas.microsoft.com/office/drawing/2014/main" id="{D602D972-DCE9-F61B-58BE-42C7411207DD}"/>
                  </a:ext>
                </a:extLst>
              </p:cNvPr>
              <p:cNvSpPr/>
              <p:nvPr/>
            </p:nvSpPr>
            <p:spPr>
              <a:xfrm>
                <a:off x="7733778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34" name="Cube 633">
                <a:extLst>
                  <a:ext uri="{FF2B5EF4-FFF2-40B4-BE49-F238E27FC236}">
                    <a16:creationId xmlns:a16="http://schemas.microsoft.com/office/drawing/2014/main" id="{39418B2D-5849-28A7-7F1C-B05324F5B286}"/>
                  </a:ext>
                </a:extLst>
              </p:cNvPr>
              <p:cNvSpPr/>
              <p:nvPr/>
            </p:nvSpPr>
            <p:spPr>
              <a:xfrm>
                <a:off x="8009992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35" name="Cube 634">
                <a:extLst>
                  <a:ext uri="{FF2B5EF4-FFF2-40B4-BE49-F238E27FC236}">
                    <a16:creationId xmlns:a16="http://schemas.microsoft.com/office/drawing/2014/main" id="{B149C4CD-43AE-4A5C-AB61-76C69B17969B}"/>
                  </a:ext>
                </a:extLst>
              </p:cNvPr>
              <p:cNvSpPr/>
              <p:nvPr/>
            </p:nvSpPr>
            <p:spPr>
              <a:xfrm>
                <a:off x="8295731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36" name="Cube 635">
                <a:extLst>
                  <a:ext uri="{FF2B5EF4-FFF2-40B4-BE49-F238E27FC236}">
                    <a16:creationId xmlns:a16="http://schemas.microsoft.com/office/drawing/2014/main" id="{7D51316E-E9BE-7889-A0EB-763FC1DA95FB}"/>
                  </a:ext>
                </a:extLst>
              </p:cNvPr>
              <p:cNvSpPr/>
              <p:nvPr/>
            </p:nvSpPr>
            <p:spPr>
              <a:xfrm>
                <a:off x="8590995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37" name="Cube 636">
                <a:extLst>
                  <a:ext uri="{FF2B5EF4-FFF2-40B4-BE49-F238E27FC236}">
                    <a16:creationId xmlns:a16="http://schemas.microsoft.com/office/drawing/2014/main" id="{D499900B-6A6B-205F-1827-12FCF60973C6}"/>
                  </a:ext>
                </a:extLst>
              </p:cNvPr>
              <p:cNvSpPr/>
              <p:nvPr/>
            </p:nvSpPr>
            <p:spPr>
              <a:xfrm>
                <a:off x="8883083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38" name="Cube 637">
                <a:extLst>
                  <a:ext uri="{FF2B5EF4-FFF2-40B4-BE49-F238E27FC236}">
                    <a16:creationId xmlns:a16="http://schemas.microsoft.com/office/drawing/2014/main" id="{4EFDE6B8-94DD-41E8-E286-3BD70A3916AA}"/>
                  </a:ext>
                </a:extLst>
              </p:cNvPr>
              <p:cNvSpPr/>
              <p:nvPr/>
            </p:nvSpPr>
            <p:spPr>
              <a:xfrm>
                <a:off x="9159298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39" name="Cube 638">
                <a:extLst>
                  <a:ext uri="{FF2B5EF4-FFF2-40B4-BE49-F238E27FC236}">
                    <a16:creationId xmlns:a16="http://schemas.microsoft.com/office/drawing/2014/main" id="{94F88BC0-398E-BD8E-7243-77F3E4ED5AEF}"/>
                  </a:ext>
                </a:extLst>
              </p:cNvPr>
              <p:cNvSpPr/>
              <p:nvPr/>
            </p:nvSpPr>
            <p:spPr>
              <a:xfrm>
                <a:off x="9454561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40" name="Cube 639">
                <a:extLst>
                  <a:ext uri="{FF2B5EF4-FFF2-40B4-BE49-F238E27FC236}">
                    <a16:creationId xmlns:a16="http://schemas.microsoft.com/office/drawing/2014/main" id="{E2E3BEBE-F86E-77E2-1C58-9C9B916EAA52}"/>
                  </a:ext>
                </a:extLst>
              </p:cNvPr>
              <p:cNvSpPr/>
              <p:nvPr/>
            </p:nvSpPr>
            <p:spPr>
              <a:xfrm>
                <a:off x="9748237" y="4787940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565" name="Group 564">
              <a:extLst>
                <a:ext uri="{FF2B5EF4-FFF2-40B4-BE49-F238E27FC236}">
                  <a16:creationId xmlns:a16="http://schemas.microsoft.com/office/drawing/2014/main" id="{DBCF1EF4-6263-71E0-5614-80F3992489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8442" y="3545623"/>
              <a:ext cx="2965736" cy="381467"/>
              <a:chOff x="7162800" y="4787866"/>
              <a:chExt cx="2965736" cy="381467"/>
            </a:xfrm>
          </p:grpSpPr>
          <p:sp>
            <p:nvSpPr>
              <p:cNvPr id="621" name="Cube 620">
                <a:extLst>
                  <a:ext uri="{FF2B5EF4-FFF2-40B4-BE49-F238E27FC236}">
                    <a16:creationId xmlns:a16="http://schemas.microsoft.com/office/drawing/2014/main" id="{33CD0D5B-206A-7073-03D5-8CC4AC214941}"/>
                  </a:ext>
                </a:extLst>
              </p:cNvPr>
              <p:cNvSpPr/>
              <p:nvPr/>
            </p:nvSpPr>
            <p:spPr>
              <a:xfrm>
                <a:off x="7163490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22" name="Cube 621">
                <a:extLst>
                  <a:ext uri="{FF2B5EF4-FFF2-40B4-BE49-F238E27FC236}">
                    <a16:creationId xmlns:a16="http://schemas.microsoft.com/office/drawing/2014/main" id="{0D223180-7516-F341-6260-239706BA1906}"/>
                  </a:ext>
                </a:extLst>
              </p:cNvPr>
              <p:cNvSpPr/>
              <p:nvPr/>
            </p:nvSpPr>
            <p:spPr>
              <a:xfrm>
                <a:off x="7439704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23" name="Cube 622">
                <a:extLst>
                  <a:ext uri="{FF2B5EF4-FFF2-40B4-BE49-F238E27FC236}">
                    <a16:creationId xmlns:a16="http://schemas.microsoft.com/office/drawing/2014/main" id="{384942C9-D512-0BDC-B247-B4C9C6BFF2CF}"/>
                  </a:ext>
                </a:extLst>
              </p:cNvPr>
              <p:cNvSpPr/>
              <p:nvPr/>
            </p:nvSpPr>
            <p:spPr>
              <a:xfrm>
                <a:off x="7734968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24" name="Cube 623">
                <a:extLst>
                  <a:ext uri="{FF2B5EF4-FFF2-40B4-BE49-F238E27FC236}">
                    <a16:creationId xmlns:a16="http://schemas.microsoft.com/office/drawing/2014/main" id="{31141536-78E0-ACC4-680B-88B5CDACC0AF}"/>
                  </a:ext>
                </a:extLst>
              </p:cNvPr>
              <p:cNvSpPr/>
              <p:nvPr/>
            </p:nvSpPr>
            <p:spPr>
              <a:xfrm>
                <a:off x="8011182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25" name="Cube 624">
                <a:extLst>
                  <a:ext uri="{FF2B5EF4-FFF2-40B4-BE49-F238E27FC236}">
                    <a16:creationId xmlns:a16="http://schemas.microsoft.com/office/drawing/2014/main" id="{C3F38F07-FFF6-1D7E-2D65-D167726B8309}"/>
                  </a:ext>
                </a:extLst>
              </p:cNvPr>
              <p:cNvSpPr/>
              <p:nvPr/>
            </p:nvSpPr>
            <p:spPr>
              <a:xfrm>
                <a:off x="8296921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26" name="Cube 625">
                <a:extLst>
                  <a:ext uri="{FF2B5EF4-FFF2-40B4-BE49-F238E27FC236}">
                    <a16:creationId xmlns:a16="http://schemas.microsoft.com/office/drawing/2014/main" id="{991B976C-C301-EBE6-1FA4-2AF0EE829C98}"/>
                  </a:ext>
                </a:extLst>
              </p:cNvPr>
              <p:cNvSpPr/>
              <p:nvPr/>
            </p:nvSpPr>
            <p:spPr>
              <a:xfrm>
                <a:off x="8592185" y="4788444"/>
                <a:ext cx="379397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27" name="Cube 626">
                <a:extLst>
                  <a:ext uri="{FF2B5EF4-FFF2-40B4-BE49-F238E27FC236}">
                    <a16:creationId xmlns:a16="http://schemas.microsoft.com/office/drawing/2014/main" id="{3DC25D13-D96C-1A16-5B68-0202D7AEA3FB}"/>
                  </a:ext>
                </a:extLst>
              </p:cNvPr>
              <p:cNvSpPr/>
              <p:nvPr/>
            </p:nvSpPr>
            <p:spPr>
              <a:xfrm>
                <a:off x="8882685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28" name="Cube 627">
                <a:extLst>
                  <a:ext uri="{FF2B5EF4-FFF2-40B4-BE49-F238E27FC236}">
                    <a16:creationId xmlns:a16="http://schemas.microsoft.com/office/drawing/2014/main" id="{D327640B-298B-2830-6497-D8DCFC68FDD6}"/>
                  </a:ext>
                </a:extLst>
              </p:cNvPr>
              <p:cNvSpPr/>
              <p:nvPr/>
            </p:nvSpPr>
            <p:spPr>
              <a:xfrm>
                <a:off x="9158900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29" name="Cube 628">
                <a:extLst>
                  <a:ext uri="{FF2B5EF4-FFF2-40B4-BE49-F238E27FC236}">
                    <a16:creationId xmlns:a16="http://schemas.microsoft.com/office/drawing/2014/main" id="{51BEAA6D-5463-A74B-DB84-564D75469DC3}"/>
                  </a:ext>
                </a:extLst>
              </p:cNvPr>
              <p:cNvSpPr/>
              <p:nvPr/>
            </p:nvSpPr>
            <p:spPr>
              <a:xfrm>
                <a:off x="9454163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30" name="Cube 629">
                <a:extLst>
                  <a:ext uri="{FF2B5EF4-FFF2-40B4-BE49-F238E27FC236}">
                    <a16:creationId xmlns:a16="http://schemas.microsoft.com/office/drawing/2014/main" id="{E71F418C-67FD-FDA7-B51B-5DF58723F4B6}"/>
                  </a:ext>
                </a:extLst>
              </p:cNvPr>
              <p:cNvSpPr/>
              <p:nvPr/>
            </p:nvSpPr>
            <p:spPr>
              <a:xfrm>
                <a:off x="9747840" y="4788444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566" name="Group 565">
              <a:extLst>
                <a:ext uri="{FF2B5EF4-FFF2-40B4-BE49-F238E27FC236}">
                  <a16:creationId xmlns:a16="http://schemas.microsoft.com/office/drawing/2014/main" id="{AFB28F92-C532-E2A0-8602-B2A60EBC0F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8070" y="3641809"/>
              <a:ext cx="2965736" cy="381467"/>
              <a:chOff x="7162800" y="4787866"/>
              <a:chExt cx="2965736" cy="381467"/>
            </a:xfrm>
          </p:grpSpPr>
          <p:sp>
            <p:nvSpPr>
              <p:cNvPr id="611" name="Cube 610">
                <a:extLst>
                  <a:ext uri="{FF2B5EF4-FFF2-40B4-BE49-F238E27FC236}">
                    <a16:creationId xmlns:a16="http://schemas.microsoft.com/office/drawing/2014/main" id="{F169DE9F-0D5E-5F75-4C1C-106905352218}"/>
                  </a:ext>
                </a:extLst>
              </p:cNvPr>
              <p:cNvSpPr/>
              <p:nvPr/>
            </p:nvSpPr>
            <p:spPr>
              <a:xfrm>
                <a:off x="7162266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12" name="Cube 611">
                <a:extLst>
                  <a:ext uri="{FF2B5EF4-FFF2-40B4-BE49-F238E27FC236}">
                    <a16:creationId xmlns:a16="http://schemas.microsoft.com/office/drawing/2014/main" id="{02B72466-BD50-7F99-E49C-946B031A3D46}"/>
                  </a:ext>
                </a:extLst>
              </p:cNvPr>
              <p:cNvSpPr/>
              <p:nvPr/>
            </p:nvSpPr>
            <p:spPr>
              <a:xfrm>
                <a:off x="7438480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13" name="Cube 612">
                <a:extLst>
                  <a:ext uri="{FF2B5EF4-FFF2-40B4-BE49-F238E27FC236}">
                    <a16:creationId xmlns:a16="http://schemas.microsoft.com/office/drawing/2014/main" id="{C5F24473-C3EF-3BE4-4E56-177E817CD666}"/>
                  </a:ext>
                </a:extLst>
              </p:cNvPr>
              <p:cNvSpPr/>
              <p:nvPr/>
            </p:nvSpPr>
            <p:spPr>
              <a:xfrm>
                <a:off x="7733744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14" name="Cube 613">
                <a:extLst>
                  <a:ext uri="{FF2B5EF4-FFF2-40B4-BE49-F238E27FC236}">
                    <a16:creationId xmlns:a16="http://schemas.microsoft.com/office/drawing/2014/main" id="{0AB11D8A-BEE8-6A04-69F1-8E2019BEF66C}"/>
                  </a:ext>
                </a:extLst>
              </p:cNvPr>
              <p:cNvSpPr/>
              <p:nvPr/>
            </p:nvSpPr>
            <p:spPr>
              <a:xfrm>
                <a:off x="8009958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15" name="Cube 614">
                <a:extLst>
                  <a:ext uri="{FF2B5EF4-FFF2-40B4-BE49-F238E27FC236}">
                    <a16:creationId xmlns:a16="http://schemas.microsoft.com/office/drawing/2014/main" id="{84D5369F-3DA5-F6BE-1140-C19914036F7D}"/>
                  </a:ext>
                </a:extLst>
              </p:cNvPr>
              <p:cNvSpPr/>
              <p:nvPr/>
            </p:nvSpPr>
            <p:spPr>
              <a:xfrm>
                <a:off x="8295697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16" name="Cube 615">
                <a:extLst>
                  <a:ext uri="{FF2B5EF4-FFF2-40B4-BE49-F238E27FC236}">
                    <a16:creationId xmlns:a16="http://schemas.microsoft.com/office/drawing/2014/main" id="{CBDF6316-F8CB-096E-98A5-7CD4C7B44D22}"/>
                  </a:ext>
                </a:extLst>
              </p:cNvPr>
              <p:cNvSpPr/>
              <p:nvPr/>
            </p:nvSpPr>
            <p:spPr>
              <a:xfrm>
                <a:off x="8590961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17" name="Cube 616">
                <a:extLst>
                  <a:ext uri="{FF2B5EF4-FFF2-40B4-BE49-F238E27FC236}">
                    <a16:creationId xmlns:a16="http://schemas.microsoft.com/office/drawing/2014/main" id="{FE95BC1A-6FEE-A5B9-2B52-4ED52B7C0A7F}"/>
                  </a:ext>
                </a:extLst>
              </p:cNvPr>
              <p:cNvSpPr/>
              <p:nvPr/>
            </p:nvSpPr>
            <p:spPr>
              <a:xfrm>
                <a:off x="8883049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18" name="Cube 617">
                <a:extLst>
                  <a:ext uri="{FF2B5EF4-FFF2-40B4-BE49-F238E27FC236}">
                    <a16:creationId xmlns:a16="http://schemas.microsoft.com/office/drawing/2014/main" id="{CA98E8C1-7685-5F41-3B32-F89685619DAB}"/>
                  </a:ext>
                </a:extLst>
              </p:cNvPr>
              <p:cNvSpPr/>
              <p:nvPr/>
            </p:nvSpPr>
            <p:spPr>
              <a:xfrm>
                <a:off x="9159264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19" name="Cube 618">
                <a:extLst>
                  <a:ext uri="{FF2B5EF4-FFF2-40B4-BE49-F238E27FC236}">
                    <a16:creationId xmlns:a16="http://schemas.microsoft.com/office/drawing/2014/main" id="{DDA11E7B-D74A-3BB2-0DC1-5855B7B6B5FC}"/>
                  </a:ext>
                </a:extLst>
              </p:cNvPr>
              <p:cNvSpPr/>
              <p:nvPr/>
            </p:nvSpPr>
            <p:spPr>
              <a:xfrm>
                <a:off x="9454527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20" name="Cube 619">
                <a:extLst>
                  <a:ext uri="{FF2B5EF4-FFF2-40B4-BE49-F238E27FC236}">
                    <a16:creationId xmlns:a16="http://schemas.microsoft.com/office/drawing/2014/main" id="{DEA6AC8C-BCB0-1111-4299-FC80B140BAAA}"/>
                  </a:ext>
                </a:extLst>
              </p:cNvPr>
              <p:cNvSpPr/>
              <p:nvPr/>
            </p:nvSpPr>
            <p:spPr>
              <a:xfrm>
                <a:off x="9748203" y="4787544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567" name="Group 566">
              <a:extLst>
                <a:ext uri="{FF2B5EF4-FFF2-40B4-BE49-F238E27FC236}">
                  <a16:creationId xmlns:a16="http://schemas.microsoft.com/office/drawing/2014/main" id="{27B88806-3605-E6E8-B243-0EA136A321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11794" y="3736590"/>
              <a:ext cx="2965736" cy="381467"/>
              <a:chOff x="7162800" y="4787866"/>
              <a:chExt cx="2965736" cy="381467"/>
            </a:xfrm>
          </p:grpSpPr>
          <p:sp>
            <p:nvSpPr>
              <p:cNvPr id="601" name="Cube 600">
                <a:extLst>
                  <a:ext uri="{FF2B5EF4-FFF2-40B4-BE49-F238E27FC236}">
                    <a16:creationId xmlns:a16="http://schemas.microsoft.com/office/drawing/2014/main" id="{D42D0665-981E-2679-5A1C-DE68BC409429}"/>
                  </a:ext>
                </a:extLst>
              </p:cNvPr>
              <p:cNvSpPr/>
              <p:nvPr/>
            </p:nvSpPr>
            <p:spPr>
              <a:xfrm>
                <a:off x="7162820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02" name="Cube 601">
                <a:extLst>
                  <a:ext uri="{FF2B5EF4-FFF2-40B4-BE49-F238E27FC236}">
                    <a16:creationId xmlns:a16="http://schemas.microsoft.com/office/drawing/2014/main" id="{5FE6B112-2F35-54D1-3FCA-F628EC089D0C}"/>
                  </a:ext>
                </a:extLst>
              </p:cNvPr>
              <p:cNvSpPr/>
              <p:nvPr/>
            </p:nvSpPr>
            <p:spPr>
              <a:xfrm>
                <a:off x="7439034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03" name="Cube 602">
                <a:extLst>
                  <a:ext uri="{FF2B5EF4-FFF2-40B4-BE49-F238E27FC236}">
                    <a16:creationId xmlns:a16="http://schemas.microsoft.com/office/drawing/2014/main" id="{8B25E31C-FB1C-C60A-FE2F-A9E2C30EF8EE}"/>
                  </a:ext>
                </a:extLst>
              </p:cNvPr>
              <p:cNvSpPr/>
              <p:nvPr/>
            </p:nvSpPr>
            <p:spPr>
              <a:xfrm>
                <a:off x="7734298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04" name="Cube 603">
                <a:extLst>
                  <a:ext uri="{FF2B5EF4-FFF2-40B4-BE49-F238E27FC236}">
                    <a16:creationId xmlns:a16="http://schemas.microsoft.com/office/drawing/2014/main" id="{426E2D9D-70F0-6BAF-6D56-21F89C0FC302}"/>
                  </a:ext>
                </a:extLst>
              </p:cNvPr>
              <p:cNvSpPr/>
              <p:nvPr/>
            </p:nvSpPr>
            <p:spPr>
              <a:xfrm>
                <a:off x="8010512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05" name="Cube 604">
                <a:extLst>
                  <a:ext uri="{FF2B5EF4-FFF2-40B4-BE49-F238E27FC236}">
                    <a16:creationId xmlns:a16="http://schemas.microsoft.com/office/drawing/2014/main" id="{57339010-0F9F-C5C0-FCA7-6207A0781930}"/>
                  </a:ext>
                </a:extLst>
              </p:cNvPr>
              <p:cNvSpPr/>
              <p:nvPr/>
            </p:nvSpPr>
            <p:spPr>
              <a:xfrm>
                <a:off x="8296251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06" name="Cube 605">
                <a:extLst>
                  <a:ext uri="{FF2B5EF4-FFF2-40B4-BE49-F238E27FC236}">
                    <a16:creationId xmlns:a16="http://schemas.microsoft.com/office/drawing/2014/main" id="{1069F670-9ED1-DBF6-DD12-8953A4F8A712}"/>
                  </a:ext>
                </a:extLst>
              </p:cNvPr>
              <p:cNvSpPr/>
              <p:nvPr/>
            </p:nvSpPr>
            <p:spPr>
              <a:xfrm>
                <a:off x="8591515" y="4788049"/>
                <a:ext cx="379397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07" name="Cube 606">
                <a:extLst>
                  <a:ext uri="{FF2B5EF4-FFF2-40B4-BE49-F238E27FC236}">
                    <a16:creationId xmlns:a16="http://schemas.microsoft.com/office/drawing/2014/main" id="{BCA278D4-2060-39DA-8D69-C3572A4D012F}"/>
                  </a:ext>
                </a:extLst>
              </p:cNvPr>
              <p:cNvSpPr/>
              <p:nvPr/>
            </p:nvSpPr>
            <p:spPr>
              <a:xfrm>
                <a:off x="8882015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08" name="Cube 607">
                <a:extLst>
                  <a:ext uri="{FF2B5EF4-FFF2-40B4-BE49-F238E27FC236}">
                    <a16:creationId xmlns:a16="http://schemas.microsoft.com/office/drawing/2014/main" id="{A1CD495D-4D3C-D8CF-2AFE-5D727BB17FBE}"/>
                  </a:ext>
                </a:extLst>
              </p:cNvPr>
              <p:cNvSpPr/>
              <p:nvPr/>
            </p:nvSpPr>
            <p:spPr>
              <a:xfrm>
                <a:off x="9158230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09" name="Cube 608">
                <a:extLst>
                  <a:ext uri="{FF2B5EF4-FFF2-40B4-BE49-F238E27FC236}">
                    <a16:creationId xmlns:a16="http://schemas.microsoft.com/office/drawing/2014/main" id="{1D339EFF-3AB6-A9EC-B53D-BBD8CD52B893}"/>
                  </a:ext>
                </a:extLst>
              </p:cNvPr>
              <p:cNvSpPr/>
              <p:nvPr/>
            </p:nvSpPr>
            <p:spPr>
              <a:xfrm>
                <a:off x="9453493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10" name="Cube 609">
                <a:extLst>
                  <a:ext uri="{FF2B5EF4-FFF2-40B4-BE49-F238E27FC236}">
                    <a16:creationId xmlns:a16="http://schemas.microsoft.com/office/drawing/2014/main" id="{75DB93E4-8405-59E2-5797-9F85CC17193A}"/>
                  </a:ext>
                </a:extLst>
              </p:cNvPr>
              <p:cNvSpPr/>
              <p:nvPr/>
            </p:nvSpPr>
            <p:spPr>
              <a:xfrm>
                <a:off x="9747170" y="4788049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568" name="Group 567">
              <a:extLst>
                <a:ext uri="{FF2B5EF4-FFF2-40B4-BE49-F238E27FC236}">
                  <a16:creationId xmlns:a16="http://schemas.microsoft.com/office/drawing/2014/main" id="{CC792AD0-F3E1-A2BA-D03B-6CCFD99D3B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8240" y="3832971"/>
              <a:ext cx="2965736" cy="381467"/>
              <a:chOff x="7162800" y="4787866"/>
              <a:chExt cx="2965736" cy="381467"/>
            </a:xfrm>
          </p:grpSpPr>
          <p:sp>
            <p:nvSpPr>
              <p:cNvPr id="591" name="Cube 590">
                <a:extLst>
                  <a:ext uri="{FF2B5EF4-FFF2-40B4-BE49-F238E27FC236}">
                    <a16:creationId xmlns:a16="http://schemas.microsoft.com/office/drawing/2014/main" id="{F5D6E8CA-6B95-6967-C063-92C089C3F179}"/>
                  </a:ext>
                </a:extLst>
              </p:cNvPr>
              <p:cNvSpPr/>
              <p:nvPr/>
            </p:nvSpPr>
            <p:spPr>
              <a:xfrm>
                <a:off x="7162715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92" name="Cube 591">
                <a:extLst>
                  <a:ext uri="{FF2B5EF4-FFF2-40B4-BE49-F238E27FC236}">
                    <a16:creationId xmlns:a16="http://schemas.microsoft.com/office/drawing/2014/main" id="{926E60DC-8B40-F927-66EE-037F698C0221}"/>
                  </a:ext>
                </a:extLst>
              </p:cNvPr>
              <p:cNvSpPr/>
              <p:nvPr/>
            </p:nvSpPr>
            <p:spPr>
              <a:xfrm>
                <a:off x="7438929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93" name="Cube 592">
                <a:extLst>
                  <a:ext uri="{FF2B5EF4-FFF2-40B4-BE49-F238E27FC236}">
                    <a16:creationId xmlns:a16="http://schemas.microsoft.com/office/drawing/2014/main" id="{B980D536-AC0A-E74B-0FFD-8FCC16D79FD0}"/>
                  </a:ext>
                </a:extLst>
              </p:cNvPr>
              <p:cNvSpPr/>
              <p:nvPr/>
            </p:nvSpPr>
            <p:spPr>
              <a:xfrm>
                <a:off x="7734193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94" name="Cube 593">
                <a:extLst>
                  <a:ext uri="{FF2B5EF4-FFF2-40B4-BE49-F238E27FC236}">
                    <a16:creationId xmlns:a16="http://schemas.microsoft.com/office/drawing/2014/main" id="{EA38C983-B2C5-D7B0-D4D6-0EF2B2B12718}"/>
                  </a:ext>
                </a:extLst>
              </p:cNvPr>
              <p:cNvSpPr/>
              <p:nvPr/>
            </p:nvSpPr>
            <p:spPr>
              <a:xfrm>
                <a:off x="8010407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95" name="Cube 594">
                <a:extLst>
                  <a:ext uri="{FF2B5EF4-FFF2-40B4-BE49-F238E27FC236}">
                    <a16:creationId xmlns:a16="http://schemas.microsoft.com/office/drawing/2014/main" id="{2B561DC5-1E23-2D21-5FFC-7DF37A358ECE}"/>
                  </a:ext>
                </a:extLst>
              </p:cNvPr>
              <p:cNvSpPr/>
              <p:nvPr/>
            </p:nvSpPr>
            <p:spPr>
              <a:xfrm>
                <a:off x="8296146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96" name="Cube 595">
                <a:extLst>
                  <a:ext uri="{FF2B5EF4-FFF2-40B4-BE49-F238E27FC236}">
                    <a16:creationId xmlns:a16="http://schemas.microsoft.com/office/drawing/2014/main" id="{834EAFE9-A6B1-30D4-1EE3-7C74BD3E9FBE}"/>
                  </a:ext>
                </a:extLst>
              </p:cNvPr>
              <p:cNvSpPr/>
              <p:nvPr/>
            </p:nvSpPr>
            <p:spPr>
              <a:xfrm>
                <a:off x="8591410" y="4788541"/>
                <a:ext cx="379398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97" name="Cube 596">
                <a:extLst>
                  <a:ext uri="{FF2B5EF4-FFF2-40B4-BE49-F238E27FC236}">
                    <a16:creationId xmlns:a16="http://schemas.microsoft.com/office/drawing/2014/main" id="{4693893D-5D1C-D0A9-9F17-38E3AD6608B6}"/>
                  </a:ext>
                </a:extLst>
              </p:cNvPr>
              <p:cNvSpPr/>
              <p:nvPr/>
            </p:nvSpPr>
            <p:spPr>
              <a:xfrm>
                <a:off x="8881911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98" name="Cube 597">
                <a:extLst>
                  <a:ext uri="{FF2B5EF4-FFF2-40B4-BE49-F238E27FC236}">
                    <a16:creationId xmlns:a16="http://schemas.microsoft.com/office/drawing/2014/main" id="{515F33CE-BD59-E7FA-15C4-0C8ED5EC5379}"/>
                  </a:ext>
                </a:extLst>
              </p:cNvPr>
              <p:cNvSpPr/>
              <p:nvPr/>
            </p:nvSpPr>
            <p:spPr>
              <a:xfrm>
                <a:off x="9158126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99" name="Cube 598">
                <a:extLst>
                  <a:ext uri="{FF2B5EF4-FFF2-40B4-BE49-F238E27FC236}">
                    <a16:creationId xmlns:a16="http://schemas.microsoft.com/office/drawing/2014/main" id="{4C606AA1-EDF3-D54B-67D3-09ABFC27A3CF}"/>
                  </a:ext>
                </a:extLst>
              </p:cNvPr>
              <p:cNvSpPr/>
              <p:nvPr/>
            </p:nvSpPr>
            <p:spPr>
              <a:xfrm>
                <a:off x="9453389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00" name="Cube 599">
                <a:extLst>
                  <a:ext uri="{FF2B5EF4-FFF2-40B4-BE49-F238E27FC236}">
                    <a16:creationId xmlns:a16="http://schemas.microsoft.com/office/drawing/2014/main" id="{897C4B92-AAA8-463E-50F9-D2BA7E347EC3}"/>
                  </a:ext>
                </a:extLst>
              </p:cNvPr>
              <p:cNvSpPr/>
              <p:nvPr/>
            </p:nvSpPr>
            <p:spPr>
              <a:xfrm>
                <a:off x="9747065" y="4788541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569" name="Group 568">
              <a:extLst>
                <a:ext uri="{FF2B5EF4-FFF2-40B4-BE49-F238E27FC236}">
                  <a16:creationId xmlns:a16="http://schemas.microsoft.com/office/drawing/2014/main" id="{F6258673-FACD-6C90-77AA-2F9E13832A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31964" y="3927752"/>
              <a:ext cx="2965736" cy="381467"/>
              <a:chOff x="7162800" y="4787866"/>
              <a:chExt cx="2965736" cy="381467"/>
            </a:xfrm>
          </p:grpSpPr>
          <p:sp>
            <p:nvSpPr>
              <p:cNvPr id="581" name="Cube 580">
                <a:extLst>
                  <a:ext uri="{FF2B5EF4-FFF2-40B4-BE49-F238E27FC236}">
                    <a16:creationId xmlns:a16="http://schemas.microsoft.com/office/drawing/2014/main" id="{2BB8533B-FF1B-E695-2F0E-F427E0D50451}"/>
                  </a:ext>
                </a:extLst>
              </p:cNvPr>
              <p:cNvSpPr/>
              <p:nvPr/>
            </p:nvSpPr>
            <p:spPr>
              <a:xfrm>
                <a:off x="7163269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82" name="Cube 581">
                <a:extLst>
                  <a:ext uri="{FF2B5EF4-FFF2-40B4-BE49-F238E27FC236}">
                    <a16:creationId xmlns:a16="http://schemas.microsoft.com/office/drawing/2014/main" id="{2BEA9A2F-B7AB-1457-EAE6-CB9B2E7D5151}"/>
                  </a:ext>
                </a:extLst>
              </p:cNvPr>
              <p:cNvSpPr/>
              <p:nvPr/>
            </p:nvSpPr>
            <p:spPr>
              <a:xfrm>
                <a:off x="7439483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83" name="Cube 582">
                <a:extLst>
                  <a:ext uri="{FF2B5EF4-FFF2-40B4-BE49-F238E27FC236}">
                    <a16:creationId xmlns:a16="http://schemas.microsoft.com/office/drawing/2014/main" id="{CE5F52A5-0BD9-6F08-672F-E9641BA0080C}"/>
                  </a:ext>
                </a:extLst>
              </p:cNvPr>
              <p:cNvSpPr/>
              <p:nvPr/>
            </p:nvSpPr>
            <p:spPr>
              <a:xfrm>
                <a:off x="7734747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84" name="Cube 583">
                <a:extLst>
                  <a:ext uri="{FF2B5EF4-FFF2-40B4-BE49-F238E27FC236}">
                    <a16:creationId xmlns:a16="http://schemas.microsoft.com/office/drawing/2014/main" id="{96639BF4-9361-C659-8643-595B874752FD}"/>
                  </a:ext>
                </a:extLst>
              </p:cNvPr>
              <p:cNvSpPr/>
              <p:nvPr/>
            </p:nvSpPr>
            <p:spPr>
              <a:xfrm>
                <a:off x="8010961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85" name="Cube 584">
                <a:extLst>
                  <a:ext uri="{FF2B5EF4-FFF2-40B4-BE49-F238E27FC236}">
                    <a16:creationId xmlns:a16="http://schemas.microsoft.com/office/drawing/2014/main" id="{F93CA982-6608-FEC4-DF06-2B4765031A25}"/>
                  </a:ext>
                </a:extLst>
              </p:cNvPr>
              <p:cNvSpPr/>
              <p:nvPr/>
            </p:nvSpPr>
            <p:spPr>
              <a:xfrm>
                <a:off x="8296700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86" name="Cube 585">
                <a:extLst>
                  <a:ext uri="{FF2B5EF4-FFF2-40B4-BE49-F238E27FC236}">
                    <a16:creationId xmlns:a16="http://schemas.microsoft.com/office/drawing/2014/main" id="{927098BA-22DF-0A19-9017-9981AEEB6E6C}"/>
                  </a:ext>
                </a:extLst>
              </p:cNvPr>
              <p:cNvSpPr/>
              <p:nvPr/>
            </p:nvSpPr>
            <p:spPr>
              <a:xfrm>
                <a:off x="8591964" y="4787459"/>
                <a:ext cx="379398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87" name="Cube 586">
                <a:extLst>
                  <a:ext uri="{FF2B5EF4-FFF2-40B4-BE49-F238E27FC236}">
                    <a16:creationId xmlns:a16="http://schemas.microsoft.com/office/drawing/2014/main" id="{1A960B08-48C7-E788-EA62-6D4BB80FDFCE}"/>
                  </a:ext>
                </a:extLst>
              </p:cNvPr>
              <p:cNvSpPr/>
              <p:nvPr/>
            </p:nvSpPr>
            <p:spPr>
              <a:xfrm>
                <a:off x="8882465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88" name="Cube 587">
                <a:extLst>
                  <a:ext uri="{FF2B5EF4-FFF2-40B4-BE49-F238E27FC236}">
                    <a16:creationId xmlns:a16="http://schemas.microsoft.com/office/drawing/2014/main" id="{065E9414-BC0A-9B43-0A05-CDA72F509A42}"/>
                  </a:ext>
                </a:extLst>
              </p:cNvPr>
              <p:cNvSpPr/>
              <p:nvPr/>
            </p:nvSpPr>
            <p:spPr>
              <a:xfrm>
                <a:off x="9158680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89" name="Cube 588">
                <a:extLst>
                  <a:ext uri="{FF2B5EF4-FFF2-40B4-BE49-F238E27FC236}">
                    <a16:creationId xmlns:a16="http://schemas.microsoft.com/office/drawing/2014/main" id="{3C6ACE9D-52C1-4C47-0D2B-4D96DE21712E}"/>
                  </a:ext>
                </a:extLst>
              </p:cNvPr>
              <p:cNvSpPr/>
              <p:nvPr/>
            </p:nvSpPr>
            <p:spPr>
              <a:xfrm>
                <a:off x="9453943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90" name="Cube 589">
                <a:extLst>
                  <a:ext uri="{FF2B5EF4-FFF2-40B4-BE49-F238E27FC236}">
                    <a16:creationId xmlns:a16="http://schemas.microsoft.com/office/drawing/2014/main" id="{5C75A42E-1124-4EC5-1647-D643F6E441C3}"/>
                  </a:ext>
                </a:extLst>
              </p:cNvPr>
              <p:cNvSpPr/>
              <p:nvPr/>
            </p:nvSpPr>
            <p:spPr>
              <a:xfrm>
                <a:off x="9747619" y="4787459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570" name="Group 569">
              <a:extLst>
                <a:ext uri="{FF2B5EF4-FFF2-40B4-BE49-F238E27FC236}">
                  <a16:creationId xmlns:a16="http://schemas.microsoft.com/office/drawing/2014/main" id="{BC952724-2CE8-6EFD-27ED-2E09A74027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2425" y="4023894"/>
              <a:ext cx="2965736" cy="381467"/>
              <a:chOff x="7162800" y="4787866"/>
              <a:chExt cx="2965736" cy="381467"/>
            </a:xfrm>
          </p:grpSpPr>
          <p:sp>
            <p:nvSpPr>
              <p:cNvPr id="571" name="Cube 570">
                <a:extLst>
                  <a:ext uri="{FF2B5EF4-FFF2-40B4-BE49-F238E27FC236}">
                    <a16:creationId xmlns:a16="http://schemas.microsoft.com/office/drawing/2014/main" id="{21B67F13-4861-F255-0F07-774FE70E8C2B}"/>
                  </a:ext>
                </a:extLst>
              </p:cNvPr>
              <p:cNvSpPr/>
              <p:nvPr/>
            </p:nvSpPr>
            <p:spPr>
              <a:xfrm>
                <a:off x="7162800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72" name="Cube 571">
                <a:extLst>
                  <a:ext uri="{FF2B5EF4-FFF2-40B4-BE49-F238E27FC236}">
                    <a16:creationId xmlns:a16="http://schemas.microsoft.com/office/drawing/2014/main" id="{AC8B7C41-24ED-1E35-B88D-7621737D6E62}"/>
                  </a:ext>
                </a:extLst>
              </p:cNvPr>
              <p:cNvSpPr/>
              <p:nvPr/>
            </p:nvSpPr>
            <p:spPr>
              <a:xfrm>
                <a:off x="7439014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73" name="Cube 572">
                <a:extLst>
                  <a:ext uri="{FF2B5EF4-FFF2-40B4-BE49-F238E27FC236}">
                    <a16:creationId xmlns:a16="http://schemas.microsoft.com/office/drawing/2014/main" id="{69936955-A5F1-2E9A-89D0-2FFCEFE542CE}"/>
                  </a:ext>
                </a:extLst>
              </p:cNvPr>
              <p:cNvSpPr/>
              <p:nvPr/>
            </p:nvSpPr>
            <p:spPr>
              <a:xfrm>
                <a:off x="7734278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74" name="Cube 573">
                <a:extLst>
                  <a:ext uri="{FF2B5EF4-FFF2-40B4-BE49-F238E27FC236}">
                    <a16:creationId xmlns:a16="http://schemas.microsoft.com/office/drawing/2014/main" id="{B98F4BAE-6431-6694-DB31-4F79CF9B44AC}"/>
                  </a:ext>
                </a:extLst>
              </p:cNvPr>
              <p:cNvSpPr/>
              <p:nvPr/>
            </p:nvSpPr>
            <p:spPr>
              <a:xfrm>
                <a:off x="8010492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75" name="Cube 574">
                <a:extLst>
                  <a:ext uri="{FF2B5EF4-FFF2-40B4-BE49-F238E27FC236}">
                    <a16:creationId xmlns:a16="http://schemas.microsoft.com/office/drawing/2014/main" id="{5906B2B8-5351-C5F9-6959-333247C7972C}"/>
                  </a:ext>
                </a:extLst>
              </p:cNvPr>
              <p:cNvSpPr/>
              <p:nvPr/>
            </p:nvSpPr>
            <p:spPr>
              <a:xfrm>
                <a:off x="8296231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76" name="Cube 575">
                <a:extLst>
                  <a:ext uri="{FF2B5EF4-FFF2-40B4-BE49-F238E27FC236}">
                    <a16:creationId xmlns:a16="http://schemas.microsoft.com/office/drawing/2014/main" id="{61691CA5-D574-504F-6FD4-775589006C8D}"/>
                  </a:ext>
                </a:extLst>
              </p:cNvPr>
              <p:cNvSpPr/>
              <p:nvPr/>
            </p:nvSpPr>
            <p:spPr>
              <a:xfrm>
                <a:off x="8591495" y="4788190"/>
                <a:ext cx="379397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77" name="Cube 576">
                <a:extLst>
                  <a:ext uri="{FF2B5EF4-FFF2-40B4-BE49-F238E27FC236}">
                    <a16:creationId xmlns:a16="http://schemas.microsoft.com/office/drawing/2014/main" id="{247124E3-52C4-C0E7-2D93-09F8063AC082}"/>
                  </a:ext>
                </a:extLst>
              </p:cNvPr>
              <p:cNvSpPr/>
              <p:nvPr/>
            </p:nvSpPr>
            <p:spPr>
              <a:xfrm>
                <a:off x="8881995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78" name="Cube 577">
                <a:extLst>
                  <a:ext uri="{FF2B5EF4-FFF2-40B4-BE49-F238E27FC236}">
                    <a16:creationId xmlns:a16="http://schemas.microsoft.com/office/drawing/2014/main" id="{9B24DAB9-75A8-E4F0-B7CC-8BD9F81C44DD}"/>
                  </a:ext>
                </a:extLst>
              </p:cNvPr>
              <p:cNvSpPr/>
              <p:nvPr/>
            </p:nvSpPr>
            <p:spPr>
              <a:xfrm>
                <a:off x="9158210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79" name="Cube 578">
                <a:extLst>
                  <a:ext uri="{FF2B5EF4-FFF2-40B4-BE49-F238E27FC236}">
                    <a16:creationId xmlns:a16="http://schemas.microsoft.com/office/drawing/2014/main" id="{3CDBC541-7199-EFAD-2AF0-D08C8CA1C9D3}"/>
                  </a:ext>
                </a:extLst>
              </p:cNvPr>
              <p:cNvSpPr/>
              <p:nvPr/>
            </p:nvSpPr>
            <p:spPr>
              <a:xfrm>
                <a:off x="9453473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80" name="Cube 579">
                <a:extLst>
                  <a:ext uri="{FF2B5EF4-FFF2-40B4-BE49-F238E27FC236}">
                    <a16:creationId xmlns:a16="http://schemas.microsoft.com/office/drawing/2014/main" id="{7C70AA03-2635-DB92-82EE-15CADF280901}"/>
                  </a:ext>
                </a:extLst>
              </p:cNvPr>
              <p:cNvSpPr/>
              <p:nvPr/>
            </p:nvSpPr>
            <p:spPr>
              <a:xfrm>
                <a:off x="9747150" y="4788190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</p:grpSp>
      <p:grpSp>
        <p:nvGrpSpPr>
          <p:cNvPr id="671" name="Group 670">
            <a:extLst>
              <a:ext uri="{FF2B5EF4-FFF2-40B4-BE49-F238E27FC236}">
                <a16:creationId xmlns:a16="http://schemas.microsoft.com/office/drawing/2014/main" id="{0A9527B4-7969-A366-F527-344A861CBD62}"/>
              </a:ext>
            </a:extLst>
          </p:cNvPr>
          <p:cNvGrpSpPr>
            <a:grpSpLocks/>
          </p:cNvGrpSpPr>
          <p:nvPr/>
        </p:nvGrpSpPr>
        <p:grpSpPr bwMode="auto">
          <a:xfrm>
            <a:off x="4843463" y="2882900"/>
            <a:ext cx="3829050" cy="1252538"/>
            <a:chOff x="2132425" y="3153941"/>
            <a:chExt cx="3828902" cy="1251420"/>
          </a:xfrm>
        </p:grpSpPr>
        <p:grpSp>
          <p:nvGrpSpPr>
            <p:cNvPr id="672" name="Group 671">
              <a:extLst>
                <a:ext uri="{FF2B5EF4-FFF2-40B4-BE49-F238E27FC236}">
                  <a16:creationId xmlns:a16="http://schemas.microsoft.com/office/drawing/2014/main" id="{30603AC7-3203-0A16-A6BE-C2C96A5361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8818" y="3153941"/>
              <a:ext cx="2972509" cy="381467"/>
              <a:chOff x="2992650" y="5561800"/>
              <a:chExt cx="2972509" cy="381467"/>
            </a:xfrm>
          </p:grpSpPr>
          <p:sp>
            <p:nvSpPr>
              <p:cNvPr id="772" name="Cube 771">
                <a:extLst>
                  <a:ext uri="{FF2B5EF4-FFF2-40B4-BE49-F238E27FC236}">
                    <a16:creationId xmlns:a16="http://schemas.microsoft.com/office/drawing/2014/main" id="{2E06AF94-1301-9EC7-E389-BE6B5FB4D755}"/>
                  </a:ext>
                </a:extLst>
              </p:cNvPr>
              <p:cNvSpPr/>
              <p:nvPr/>
            </p:nvSpPr>
            <p:spPr>
              <a:xfrm>
                <a:off x="2991886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73" name="Cube 772">
                <a:extLst>
                  <a:ext uri="{FF2B5EF4-FFF2-40B4-BE49-F238E27FC236}">
                    <a16:creationId xmlns:a16="http://schemas.microsoft.com/office/drawing/2014/main" id="{B51153A2-C73D-C192-EE1C-7F48B2699492}"/>
                  </a:ext>
                </a:extLst>
              </p:cNvPr>
              <p:cNvSpPr/>
              <p:nvPr/>
            </p:nvSpPr>
            <p:spPr>
              <a:xfrm>
                <a:off x="3268100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74" name="Cube 773">
                <a:extLst>
                  <a:ext uri="{FF2B5EF4-FFF2-40B4-BE49-F238E27FC236}">
                    <a16:creationId xmlns:a16="http://schemas.microsoft.com/office/drawing/2014/main" id="{F6C629B9-5F04-88C2-3160-1EB4EFCCB9D3}"/>
                  </a:ext>
                </a:extLst>
              </p:cNvPr>
              <p:cNvSpPr/>
              <p:nvPr/>
            </p:nvSpPr>
            <p:spPr>
              <a:xfrm>
                <a:off x="3563364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75" name="Cube 774">
                <a:extLst>
                  <a:ext uri="{FF2B5EF4-FFF2-40B4-BE49-F238E27FC236}">
                    <a16:creationId xmlns:a16="http://schemas.microsoft.com/office/drawing/2014/main" id="{2B9326AF-23A5-1403-EE51-D3347F1F7BBF}"/>
                  </a:ext>
                </a:extLst>
              </p:cNvPr>
              <p:cNvSpPr/>
              <p:nvPr/>
            </p:nvSpPr>
            <p:spPr>
              <a:xfrm>
                <a:off x="3839578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76" name="Cube 775">
                <a:extLst>
                  <a:ext uri="{FF2B5EF4-FFF2-40B4-BE49-F238E27FC236}">
                    <a16:creationId xmlns:a16="http://schemas.microsoft.com/office/drawing/2014/main" id="{120213E8-033E-EABC-4AA2-3BA0579A7950}"/>
                  </a:ext>
                </a:extLst>
              </p:cNvPr>
              <p:cNvSpPr/>
              <p:nvPr/>
            </p:nvSpPr>
            <p:spPr>
              <a:xfrm>
                <a:off x="4125317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77" name="Cube 776">
                <a:extLst>
                  <a:ext uri="{FF2B5EF4-FFF2-40B4-BE49-F238E27FC236}">
                    <a16:creationId xmlns:a16="http://schemas.microsoft.com/office/drawing/2014/main" id="{B324419D-142F-5A31-BA07-5C22B7BCCEB2}"/>
                  </a:ext>
                </a:extLst>
              </p:cNvPr>
              <p:cNvSpPr/>
              <p:nvPr/>
            </p:nvSpPr>
            <p:spPr>
              <a:xfrm>
                <a:off x="4420581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78" name="Cube 777">
                <a:extLst>
                  <a:ext uri="{FF2B5EF4-FFF2-40B4-BE49-F238E27FC236}">
                    <a16:creationId xmlns:a16="http://schemas.microsoft.com/office/drawing/2014/main" id="{B708DD45-0A6D-D212-ED24-85D9CB7B7C63}"/>
                  </a:ext>
                </a:extLst>
              </p:cNvPr>
              <p:cNvSpPr/>
              <p:nvPr/>
            </p:nvSpPr>
            <p:spPr>
              <a:xfrm>
                <a:off x="4712669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79" name="Cube 778">
                <a:extLst>
                  <a:ext uri="{FF2B5EF4-FFF2-40B4-BE49-F238E27FC236}">
                    <a16:creationId xmlns:a16="http://schemas.microsoft.com/office/drawing/2014/main" id="{42A6DC47-0E32-D331-FD50-A05AB98F7BA8}"/>
                  </a:ext>
                </a:extLst>
              </p:cNvPr>
              <p:cNvSpPr/>
              <p:nvPr/>
            </p:nvSpPr>
            <p:spPr>
              <a:xfrm>
                <a:off x="4988884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80" name="Cube 779">
                <a:extLst>
                  <a:ext uri="{FF2B5EF4-FFF2-40B4-BE49-F238E27FC236}">
                    <a16:creationId xmlns:a16="http://schemas.microsoft.com/office/drawing/2014/main" id="{5DFAB434-F28B-5458-322C-7706F5A773D5}"/>
                  </a:ext>
                </a:extLst>
              </p:cNvPr>
              <p:cNvSpPr/>
              <p:nvPr/>
            </p:nvSpPr>
            <p:spPr>
              <a:xfrm>
                <a:off x="5284147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81" name="Cube 780">
                <a:extLst>
                  <a:ext uri="{FF2B5EF4-FFF2-40B4-BE49-F238E27FC236}">
                    <a16:creationId xmlns:a16="http://schemas.microsoft.com/office/drawing/2014/main" id="{AB3DB0AB-9378-DB16-52A9-A863F5B727E8}"/>
                  </a:ext>
                </a:extLst>
              </p:cNvPr>
              <p:cNvSpPr/>
              <p:nvPr/>
            </p:nvSpPr>
            <p:spPr>
              <a:xfrm>
                <a:off x="5584174" y="5561800"/>
                <a:ext cx="380985" cy="382246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673" name="Group 672">
              <a:extLst>
                <a:ext uri="{FF2B5EF4-FFF2-40B4-BE49-F238E27FC236}">
                  <a16:creationId xmlns:a16="http://schemas.microsoft.com/office/drawing/2014/main" id="{53D1AF97-2B41-BCC9-1A23-BAEF4CBDB6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7650" y="3258553"/>
              <a:ext cx="2965736" cy="381467"/>
              <a:chOff x="7162800" y="4787866"/>
              <a:chExt cx="2965736" cy="381467"/>
            </a:xfrm>
          </p:grpSpPr>
          <p:sp>
            <p:nvSpPr>
              <p:cNvPr id="762" name="Cube 761">
                <a:extLst>
                  <a:ext uri="{FF2B5EF4-FFF2-40B4-BE49-F238E27FC236}">
                    <a16:creationId xmlns:a16="http://schemas.microsoft.com/office/drawing/2014/main" id="{2E542E94-194A-DEAC-471E-A1CD27D4D103}"/>
                  </a:ext>
                </a:extLst>
              </p:cNvPr>
              <p:cNvSpPr/>
              <p:nvPr/>
            </p:nvSpPr>
            <p:spPr>
              <a:xfrm>
                <a:off x="7163196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63" name="Cube 762">
                <a:extLst>
                  <a:ext uri="{FF2B5EF4-FFF2-40B4-BE49-F238E27FC236}">
                    <a16:creationId xmlns:a16="http://schemas.microsoft.com/office/drawing/2014/main" id="{01F1D46F-AA16-9162-83E5-C2236CEF20A4}"/>
                  </a:ext>
                </a:extLst>
              </p:cNvPr>
              <p:cNvSpPr/>
              <p:nvPr/>
            </p:nvSpPr>
            <p:spPr>
              <a:xfrm>
                <a:off x="7439410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64" name="Cube 763">
                <a:extLst>
                  <a:ext uri="{FF2B5EF4-FFF2-40B4-BE49-F238E27FC236}">
                    <a16:creationId xmlns:a16="http://schemas.microsoft.com/office/drawing/2014/main" id="{D2ECBAEC-5606-83A9-3801-7AFCCFAEF135}"/>
                  </a:ext>
                </a:extLst>
              </p:cNvPr>
              <p:cNvSpPr/>
              <p:nvPr/>
            </p:nvSpPr>
            <p:spPr>
              <a:xfrm>
                <a:off x="7734674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65" name="Cube 764">
                <a:extLst>
                  <a:ext uri="{FF2B5EF4-FFF2-40B4-BE49-F238E27FC236}">
                    <a16:creationId xmlns:a16="http://schemas.microsoft.com/office/drawing/2014/main" id="{BDB7568D-51E4-8C55-A7C1-50A9CDCFEA56}"/>
                  </a:ext>
                </a:extLst>
              </p:cNvPr>
              <p:cNvSpPr/>
              <p:nvPr/>
            </p:nvSpPr>
            <p:spPr>
              <a:xfrm>
                <a:off x="8010888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66" name="Cube 765">
                <a:extLst>
                  <a:ext uri="{FF2B5EF4-FFF2-40B4-BE49-F238E27FC236}">
                    <a16:creationId xmlns:a16="http://schemas.microsoft.com/office/drawing/2014/main" id="{4DCBA210-562B-E54A-7C0C-E581C49DCCB3}"/>
                  </a:ext>
                </a:extLst>
              </p:cNvPr>
              <p:cNvSpPr/>
              <p:nvPr/>
            </p:nvSpPr>
            <p:spPr>
              <a:xfrm>
                <a:off x="8296627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67" name="Cube 766">
                <a:extLst>
                  <a:ext uri="{FF2B5EF4-FFF2-40B4-BE49-F238E27FC236}">
                    <a16:creationId xmlns:a16="http://schemas.microsoft.com/office/drawing/2014/main" id="{496F2676-7AB2-E79F-018D-7DC0373B51CA}"/>
                  </a:ext>
                </a:extLst>
              </p:cNvPr>
              <p:cNvSpPr/>
              <p:nvPr/>
            </p:nvSpPr>
            <p:spPr>
              <a:xfrm>
                <a:off x="8591891" y="4787936"/>
                <a:ext cx="379397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68" name="Cube 767">
                <a:extLst>
                  <a:ext uri="{FF2B5EF4-FFF2-40B4-BE49-F238E27FC236}">
                    <a16:creationId xmlns:a16="http://schemas.microsoft.com/office/drawing/2014/main" id="{32A90B8D-096E-8F04-60A2-F76449531751}"/>
                  </a:ext>
                </a:extLst>
              </p:cNvPr>
              <p:cNvSpPr/>
              <p:nvPr/>
            </p:nvSpPr>
            <p:spPr>
              <a:xfrm>
                <a:off x="8882391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69" name="Cube 768">
                <a:extLst>
                  <a:ext uri="{FF2B5EF4-FFF2-40B4-BE49-F238E27FC236}">
                    <a16:creationId xmlns:a16="http://schemas.microsoft.com/office/drawing/2014/main" id="{F678691A-42F7-B5D3-B00C-A3E783148D37}"/>
                  </a:ext>
                </a:extLst>
              </p:cNvPr>
              <p:cNvSpPr/>
              <p:nvPr/>
            </p:nvSpPr>
            <p:spPr>
              <a:xfrm>
                <a:off x="9158606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70" name="Cube 769">
                <a:extLst>
                  <a:ext uri="{FF2B5EF4-FFF2-40B4-BE49-F238E27FC236}">
                    <a16:creationId xmlns:a16="http://schemas.microsoft.com/office/drawing/2014/main" id="{FB6AEA14-289D-A1D1-D004-E32C3B89AF16}"/>
                  </a:ext>
                </a:extLst>
              </p:cNvPr>
              <p:cNvSpPr/>
              <p:nvPr/>
            </p:nvSpPr>
            <p:spPr>
              <a:xfrm>
                <a:off x="9453869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71" name="Cube 770">
                <a:extLst>
                  <a:ext uri="{FF2B5EF4-FFF2-40B4-BE49-F238E27FC236}">
                    <a16:creationId xmlns:a16="http://schemas.microsoft.com/office/drawing/2014/main" id="{E579A240-669C-87C6-1C2B-DE5334519549}"/>
                  </a:ext>
                </a:extLst>
              </p:cNvPr>
              <p:cNvSpPr/>
              <p:nvPr/>
            </p:nvSpPr>
            <p:spPr>
              <a:xfrm>
                <a:off x="9747546" y="4787936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674" name="Group 673">
              <a:extLst>
                <a:ext uri="{FF2B5EF4-FFF2-40B4-BE49-F238E27FC236}">
                  <a16:creationId xmlns:a16="http://schemas.microsoft.com/office/drawing/2014/main" id="{A7F5CE5C-4A82-388C-B51A-55E175667C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91214" y="3353334"/>
              <a:ext cx="2965736" cy="381467"/>
              <a:chOff x="7162800" y="4787866"/>
              <a:chExt cx="2965736" cy="381467"/>
            </a:xfrm>
          </p:grpSpPr>
          <p:sp>
            <p:nvSpPr>
              <p:cNvPr id="752" name="Cube 751">
                <a:extLst>
                  <a:ext uri="{FF2B5EF4-FFF2-40B4-BE49-F238E27FC236}">
                    <a16:creationId xmlns:a16="http://schemas.microsoft.com/office/drawing/2014/main" id="{09CFBBC7-E925-4033-83FD-C6BB66732C7C}"/>
                  </a:ext>
                </a:extLst>
              </p:cNvPr>
              <p:cNvSpPr/>
              <p:nvPr/>
            </p:nvSpPr>
            <p:spPr>
              <a:xfrm>
                <a:off x="7162798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53" name="Cube 752">
                <a:extLst>
                  <a:ext uri="{FF2B5EF4-FFF2-40B4-BE49-F238E27FC236}">
                    <a16:creationId xmlns:a16="http://schemas.microsoft.com/office/drawing/2014/main" id="{579B1C51-AE80-DA60-FA2C-A909B66443AE}"/>
                  </a:ext>
                </a:extLst>
              </p:cNvPr>
              <p:cNvSpPr/>
              <p:nvPr/>
            </p:nvSpPr>
            <p:spPr>
              <a:xfrm>
                <a:off x="7439012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54" name="Cube 753">
                <a:extLst>
                  <a:ext uri="{FF2B5EF4-FFF2-40B4-BE49-F238E27FC236}">
                    <a16:creationId xmlns:a16="http://schemas.microsoft.com/office/drawing/2014/main" id="{D73F3BDA-8DDD-D32F-D71D-F2306D8D4E73}"/>
                  </a:ext>
                </a:extLst>
              </p:cNvPr>
              <p:cNvSpPr/>
              <p:nvPr/>
            </p:nvSpPr>
            <p:spPr>
              <a:xfrm>
                <a:off x="7734276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55" name="Cube 754">
                <a:extLst>
                  <a:ext uri="{FF2B5EF4-FFF2-40B4-BE49-F238E27FC236}">
                    <a16:creationId xmlns:a16="http://schemas.microsoft.com/office/drawing/2014/main" id="{E24ECFFA-2431-75C7-D003-016211B629FF}"/>
                  </a:ext>
                </a:extLst>
              </p:cNvPr>
              <p:cNvSpPr/>
              <p:nvPr/>
            </p:nvSpPr>
            <p:spPr>
              <a:xfrm>
                <a:off x="8010490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56" name="Cube 755">
                <a:extLst>
                  <a:ext uri="{FF2B5EF4-FFF2-40B4-BE49-F238E27FC236}">
                    <a16:creationId xmlns:a16="http://schemas.microsoft.com/office/drawing/2014/main" id="{808B5496-C204-694A-7251-D128FF4E25B8}"/>
                  </a:ext>
                </a:extLst>
              </p:cNvPr>
              <p:cNvSpPr/>
              <p:nvPr/>
            </p:nvSpPr>
            <p:spPr>
              <a:xfrm>
                <a:off x="8296229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57" name="Cube 756">
                <a:extLst>
                  <a:ext uri="{FF2B5EF4-FFF2-40B4-BE49-F238E27FC236}">
                    <a16:creationId xmlns:a16="http://schemas.microsoft.com/office/drawing/2014/main" id="{064906FB-92E4-5EA7-BF0B-B4C666162BE3}"/>
                  </a:ext>
                </a:extLst>
              </p:cNvPr>
              <p:cNvSpPr/>
              <p:nvPr/>
            </p:nvSpPr>
            <p:spPr>
              <a:xfrm>
                <a:off x="8591493" y="4788320"/>
                <a:ext cx="379398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58" name="Cube 757">
                <a:extLst>
                  <a:ext uri="{FF2B5EF4-FFF2-40B4-BE49-F238E27FC236}">
                    <a16:creationId xmlns:a16="http://schemas.microsoft.com/office/drawing/2014/main" id="{A5CAF7FB-30D8-640D-9E50-475513A7CCAD}"/>
                  </a:ext>
                </a:extLst>
              </p:cNvPr>
              <p:cNvSpPr/>
              <p:nvPr/>
            </p:nvSpPr>
            <p:spPr>
              <a:xfrm>
                <a:off x="8881994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59" name="Cube 758">
                <a:extLst>
                  <a:ext uri="{FF2B5EF4-FFF2-40B4-BE49-F238E27FC236}">
                    <a16:creationId xmlns:a16="http://schemas.microsoft.com/office/drawing/2014/main" id="{44A07667-5CFB-DC53-5AC5-F3AD8307A6C5}"/>
                  </a:ext>
                </a:extLst>
              </p:cNvPr>
              <p:cNvSpPr/>
              <p:nvPr/>
            </p:nvSpPr>
            <p:spPr>
              <a:xfrm>
                <a:off x="9158209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60" name="Cube 759">
                <a:extLst>
                  <a:ext uri="{FF2B5EF4-FFF2-40B4-BE49-F238E27FC236}">
                    <a16:creationId xmlns:a16="http://schemas.microsoft.com/office/drawing/2014/main" id="{0CD2CFB9-F468-E96D-BECB-5AAD194ADBC6}"/>
                  </a:ext>
                </a:extLst>
              </p:cNvPr>
              <p:cNvSpPr/>
              <p:nvPr/>
            </p:nvSpPr>
            <p:spPr>
              <a:xfrm>
                <a:off x="9453472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61" name="Cube 760">
                <a:extLst>
                  <a:ext uri="{FF2B5EF4-FFF2-40B4-BE49-F238E27FC236}">
                    <a16:creationId xmlns:a16="http://schemas.microsoft.com/office/drawing/2014/main" id="{C070FA6A-A6F5-4D0C-4780-6745D582BDEF}"/>
                  </a:ext>
                </a:extLst>
              </p:cNvPr>
              <p:cNvSpPr/>
              <p:nvPr/>
            </p:nvSpPr>
            <p:spPr>
              <a:xfrm>
                <a:off x="9747148" y="4788320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675" name="Group 674">
              <a:extLst>
                <a:ext uri="{FF2B5EF4-FFF2-40B4-BE49-F238E27FC236}">
                  <a16:creationId xmlns:a16="http://schemas.microsoft.com/office/drawing/2014/main" id="{2CFA5701-E980-8517-07A0-C0497DAF17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94878" y="3450842"/>
              <a:ext cx="2965736" cy="381467"/>
              <a:chOff x="7162800" y="4787866"/>
              <a:chExt cx="2965736" cy="381467"/>
            </a:xfrm>
          </p:grpSpPr>
          <p:sp>
            <p:nvSpPr>
              <p:cNvPr id="742" name="Cube 741">
                <a:extLst>
                  <a:ext uri="{FF2B5EF4-FFF2-40B4-BE49-F238E27FC236}">
                    <a16:creationId xmlns:a16="http://schemas.microsoft.com/office/drawing/2014/main" id="{767BF1A9-C692-75CC-9588-3AD6F28F3205}"/>
                  </a:ext>
                </a:extLst>
              </p:cNvPr>
              <p:cNvSpPr/>
              <p:nvPr/>
            </p:nvSpPr>
            <p:spPr>
              <a:xfrm>
                <a:off x="7162300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43" name="Cube 742">
                <a:extLst>
                  <a:ext uri="{FF2B5EF4-FFF2-40B4-BE49-F238E27FC236}">
                    <a16:creationId xmlns:a16="http://schemas.microsoft.com/office/drawing/2014/main" id="{85E8A264-57A9-D4EB-25E5-6728D17E9CFE}"/>
                  </a:ext>
                </a:extLst>
              </p:cNvPr>
              <p:cNvSpPr/>
              <p:nvPr/>
            </p:nvSpPr>
            <p:spPr>
              <a:xfrm>
                <a:off x="7438514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44" name="Cube 743">
                <a:extLst>
                  <a:ext uri="{FF2B5EF4-FFF2-40B4-BE49-F238E27FC236}">
                    <a16:creationId xmlns:a16="http://schemas.microsoft.com/office/drawing/2014/main" id="{4989A561-D166-A4EF-08C2-64B418263F4B}"/>
                  </a:ext>
                </a:extLst>
              </p:cNvPr>
              <p:cNvSpPr/>
              <p:nvPr/>
            </p:nvSpPr>
            <p:spPr>
              <a:xfrm>
                <a:off x="7733778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45" name="Cube 744">
                <a:extLst>
                  <a:ext uri="{FF2B5EF4-FFF2-40B4-BE49-F238E27FC236}">
                    <a16:creationId xmlns:a16="http://schemas.microsoft.com/office/drawing/2014/main" id="{52F0CDD4-C272-E07C-26A3-62CA38FA70BE}"/>
                  </a:ext>
                </a:extLst>
              </p:cNvPr>
              <p:cNvSpPr/>
              <p:nvPr/>
            </p:nvSpPr>
            <p:spPr>
              <a:xfrm>
                <a:off x="8009992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46" name="Cube 745">
                <a:extLst>
                  <a:ext uri="{FF2B5EF4-FFF2-40B4-BE49-F238E27FC236}">
                    <a16:creationId xmlns:a16="http://schemas.microsoft.com/office/drawing/2014/main" id="{580D9D94-FD73-8858-AE2D-B58B5FDE8093}"/>
                  </a:ext>
                </a:extLst>
              </p:cNvPr>
              <p:cNvSpPr/>
              <p:nvPr/>
            </p:nvSpPr>
            <p:spPr>
              <a:xfrm>
                <a:off x="8295731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47" name="Cube 746">
                <a:extLst>
                  <a:ext uri="{FF2B5EF4-FFF2-40B4-BE49-F238E27FC236}">
                    <a16:creationId xmlns:a16="http://schemas.microsoft.com/office/drawing/2014/main" id="{7BCE201D-A802-9AD1-B049-46FE2D734452}"/>
                  </a:ext>
                </a:extLst>
              </p:cNvPr>
              <p:cNvSpPr/>
              <p:nvPr/>
            </p:nvSpPr>
            <p:spPr>
              <a:xfrm>
                <a:off x="8590995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48" name="Cube 747">
                <a:extLst>
                  <a:ext uri="{FF2B5EF4-FFF2-40B4-BE49-F238E27FC236}">
                    <a16:creationId xmlns:a16="http://schemas.microsoft.com/office/drawing/2014/main" id="{B9934353-4037-5626-9F51-147BF06E8F96}"/>
                  </a:ext>
                </a:extLst>
              </p:cNvPr>
              <p:cNvSpPr/>
              <p:nvPr/>
            </p:nvSpPr>
            <p:spPr>
              <a:xfrm>
                <a:off x="8883083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49" name="Cube 748">
                <a:extLst>
                  <a:ext uri="{FF2B5EF4-FFF2-40B4-BE49-F238E27FC236}">
                    <a16:creationId xmlns:a16="http://schemas.microsoft.com/office/drawing/2014/main" id="{08D0D306-8E1E-3218-1720-BB78DCD4BF06}"/>
                  </a:ext>
                </a:extLst>
              </p:cNvPr>
              <p:cNvSpPr/>
              <p:nvPr/>
            </p:nvSpPr>
            <p:spPr>
              <a:xfrm>
                <a:off x="9159298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50" name="Cube 749">
                <a:extLst>
                  <a:ext uri="{FF2B5EF4-FFF2-40B4-BE49-F238E27FC236}">
                    <a16:creationId xmlns:a16="http://schemas.microsoft.com/office/drawing/2014/main" id="{1E03A4C6-6C20-DBB9-7867-9EFD7210B9E5}"/>
                  </a:ext>
                </a:extLst>
              </p:cNvPr>
              <p:cNvSpPr/>
              <p:nvPr/>
            </p:nvSpPr>
            <p:spPr>
              <a:xfrm>
                <a:off x="9454561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51" name="Cube 750">
                <a:extLst>
                  <a:ext uri="{FF2B5EF4-FFF2-40B4-BE49-F238E27FC236}">
                    <a16:creationId xmlns:a16="http://schemas.microsoft.com/office/drawing/2014/main" id="{BF4FAAA1-A25D-D4AB-EDC8-2233814E02EA}"/>
                  </a:ext>
                </a:extLst>
              </p:cNvPr>
              <p:cNvSpPr/>
              <p:nvPr/>
            </p:nvSpPr>
            <p:spPr>
              <a:xfrm>
                <a:off x="9748237" y="4787563"/>
                <a:ext cx="380985" cy="382245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676" name="Group 675">
              <a:extLst>
                <a:ext uri="{FF2B5EF4-FFF2-40B4-BE49-F238E27FC236}">
                  <a16:creationId xmlns:a16="http://schemas.microsoft.com/office/drawing/2014/main" id="{B6A25DC5-25D3-C99D-C9BA-0745939C0B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8442" y="3545623"/>
              <a:ext cx="2965736" cy="381467"/>
              <a:chOff x="7162800" y="4787866"/>
              <a:chExt cx="2965736" cy="381467"/>
            </a:xfrm>
          </p:grpSpPr>
          <p:sp>
            <p:nvSpPr>
              <p:cNvPr id="732" name="Cube 731">
                <a:extLst>
                  <a:ext uri="{FF2B5EF4-FFF2-40B4-BE49-F238E27FC236}">
                    <a16:creationId xmlns:a16="http://schemas.microsoft.com/office/drawing/2014/main" id="{311B5522-1D67-C0EE-720C-5D9F1CC39DBB}"/>
                  </a:ext>
                </a:extLst>
              </p:cNvPr>
              <p:cNvSpPr/>
              <p:nvPr/>
            </p:nvSpPr>
            <p:spPr>
              <a:xfrm>
                <a:off x="7163490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33" name="Cube 732">
                <a:extLst>
                  <a:ext uri="{FF2B5EF4-FFF2-40B4-BE49-F238E27FC236}">
                    <a16:creationId xmlns:a16="http://schemas.microsoft.com/office/drawing/2014/main" id="{71FC5FFF-F964-F0EA-F266-366466F89576}"/>
                  </a:ext>
                </a:extLst>
              </p:cNvPr>
              <p:cNvSpPr/>
              <p:nvPr/>
            </p:nvSpPr>
            <p:spPr>
              <a:xfrm>
                <a:off x="7439704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34" name="Cube 733">
                <a:extLst>
                  <a:ext uri="{FF2B5EF4-FFF2-40B4-BE49-F238E27FC236}">
                    <a16:creationId xmlns:a16="http://schemas.microsoft.com/office/drawing/2014/main" id="{D2CFC6F5-F03B-2441-7E09-628033780DDB}"/>
                  </a:ext>
                </a:extLst>
              </p:cNvPr>
              <p:cNvSpPr/>
              <p:nvPr/>
            </p:nvSpPr>
            <p:spPr>
              <a:xfrm>
                <a:off x="7734968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35" name="Cube 734">
                <a:extLst>
                  <a:ext uri="{FF2B5EF4-FFF2-40B4-BE49-F238E27FC236}">
                    <a16:creationId xmlns:a16="http://schemas.microsoft.com/office/drawing/2014/main" id="{6F632224-CA84-8C0B-1BD2-3EC326314477}"/>
                  </a:ext>
                </a:extLst>
              </p:cNvPr>
              <p:cNvSpPr/>
              <p:nvPr/>
            </p:nvSpPr>
            <p:spPr>
              <a:xfrm>
                <a:off x="8011182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36" name="Cube 735">
                <a:extLst>
                  <a:ext uri="{FF2B5EF4-FFF2-40B4-BE49-F238E27FC236}">
                    <a16:creationId xmlns:a16="http://schemas.microsoft.com/office/drawing/2014/main" id="{7D80C839-8950-7C6C-EA40-A0060110114A}"/>
                  </a:ext>
                </a:extLst>
              </p:cNvPr>
              <p:cNvSpPr/>
              <p:nvPr/>
            </p:nvSpPr>
            <p:spPr>
              <a:xfrm>
                <a:off x="8296921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37" name="Cube 736">
                <a:extLst>
                  <a:ext uri="{FF2B5EF4-FFF2-40B4-BE49-F238E27FC236}">
                    <a16:creationId xmlns:a16="http://schemas.microsoft.com/office/drawing/2014/main" id="{9C73A67A-5DE9-EE63-2A4B-3065E37A1F0F}"/>
                  </a:ext>
                </a:extLst>
              </p:cNvPr>
              <p:cNvSpPr/>
              <p:nvPr/>
            </p:nvSpPr>
            <p:spPr>
              <a:xfrm>
                <a:off x="8592185" y="4787947"/>
                <a:ext cx="379397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38" name="Cube 737">
                <a:extLst>
                  <a:ext uri="{FF2B5EF4-FFF2-40B4-BE49-F238E27FC236}">
                    <a16:creationId xmlns:a16="http://schemas.microsoft.com/office/drawing/2014/main" id="{1F758C05-D5D2-7027-2AD1-F2D1038436E6}"/>
                  </a:ext>
                </a:extLst>
              </p:cNvPr>
              <p:cNvSpPr/>
              <p:nvPr/>
            </p:nvSpPr>
            <p:spPr>
              <a:xfrm>
                <a:off x="8882685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39" name="Cube 738">
                <a:extLst>
                  <a:ext uri="{FF2B5EF4-FFF2-40B4-BE49-F238E27FC236}">
                    <a16:creationId xmlns:a16="http://schemas.microsoft.com/office/drawing/2014/main" id="{D1EB5753-764A-47DC-DF5F-B9A6A313C2C5}"/>
                  </a:ext>
                </a:extLst>
              </p:cNvPr>
              <p:cNvSpPr/>
              <p:nvPr/>
            </p:nvSpPr>
            <p:spPr>
              <a:xfrm>
                <a:off x="9158900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40" name="Cube 739">
                <a:extLst>
                  <a:ext uri="{FF2B5EF4-FFF2-40B4-BE49-F238E27FC236}">
                    <a16:creationId xmlns:a16="http://schemas.microsoft.com/office/drawing/2014/main" id="{D84514A3-F5F3-4040-B690-11FEB9EBB58B}"/>
                  </a:ext>
                </a:extLst>
              </p:cNvPr>
              <p:cNvSpPr/>
              <p:nvPr/>
            </p:nvSpPr>
            <p:spPr>
              <a:xfrm>
                <a:off x="9454163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41" name="Cube 740">
                <a:extLst>
                  <a:ext uri="{FF2B5EF4-FFF2-40B4-BE49-F238E27FC236}">
                    <a16:creationId xmlns:a16="http://schemas.microsoft.com/office/drawing/2014/main" id="{0282603F-6B46-482A-80FB-84299077D887}"/>
                  </a:ext>
                </a:extLst>
              </p:cNvPr>
              <p:cNvSpPr/>
              <p:nvPr/>
            </p:nvSpPr>
            <p:spPr>
              <a:xfrm>
                <a:off x="9747840" y="4787947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677" name="Group 676">
              <a:extLst>
                <a:ext uri="{FF2B5EF4-FFF2-40B4-BE49-F238E27FC236}">
                  <a16:creationId xmlns:a16="http://schemas.microsoft.com/office/drawing/2014/main" id="{10608478-6DE0-9BB6-7023-F03D842D7A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8070" y="3641809"/>
              <a:ext cx="2965736" cy="381467"/>
              <a:chOff x="7162800" y="4787866"/>
              <a:chExt cx="2965736" cy="381467"/>
            </a:xfrm>
          </p:grpSpPr>
          <p:sp>
            <p:nvSpPr>
              <p:cNvPr id="722" name="Cube 721">
                <a:extLst>
                  <a:ext uri="{FF2B5EF4-FFF2-40B4-BE49-F238E27FC236}">
                    <a16:creationId xmlns:a16="http://schemas.microsoft.com/office/drawing/2014/main" id="{67ADFEA8-1243-3A4E-61F0-22749AC4F6B1}"/>
                  </a:ext>
                </a:extLst>
              </p:cNvPr>
              <p:cNvSpPr/>
              <p:nvPr/>
            </p:nvSpPr>
            <p:spPr>
              <a:xfrm>
                <a:off x="7162266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23" name="Cube 722">
                <a:extLst>
                  <a:ext uri="{FF2B5EF4-FFF2-40B4-BE49-F238E27FC236}">
                    <a16:creationId xmlns:a16="http://schemas.microsoft.com/office/drawing/2014/main" id="{1B9FED86-5230-6AFB-E438-830025FC5F1E}"/>
                  </a:ext>
                </a:extLst>
              </p:cNvPr>
              <p:cNvSpPr/>
              <p:nvPr/>
            </p:nvSpPr>
            <p:spPr>
              <a:xfrm>
                <a:off x="7438480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24" name="Cube 723">
                <a:extLst>
                  <a:ext uri="{FF2B5EF4-FFF2-40B4-BE49-F238E27FC236}">
                    <a16:creationId xmlns:a16="http://schemas.microsoft.com/office/drawing/2014/main" id="{BC8158F2-7A80-39F8-1D5B-44923FE03F32}"/>
                  </a:ext>
                </a:extLst>
              </p:cNvPr>
              <p:cNvSpPr/>
              <p:nvPr/>
            </p:nvSpPr>
            <p:spPr>
              <a:xfrm>
                <a:off x="7733744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25" name="Cube 724">
                <a:extLst>
                  <a:ext uri="{FF2B5EF4-FFF2-40B4-BE49-F238E27FC236}">
                    <a16:creationId xmlns:a16="http://schemas.microsoft.com/office/drawing/2014/main" id="{D328FF24-4F76-CA87-3F72-A3ABE2E9A69E}"/>
                  </a:ext>
                </a:extLst>
              </p:cNvPr>
              <p:cNvSpPr/>
              <p:nvPr/>
            </p:nvSpPr>
            <p:spPr>
              <a:xfrm>
                <a:off x="8009958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26" name="Cube 725">
                <a:extLst>
                  <a:ext uri="{FF2B5EF4-FFF2-40B4-BE49-F238E27FC236}">
                    <a16:creationId xmlns:a16="http://schemas.microsoft.com/office/drawing/2014/main" id="{F8B5F4BB-C489-0FC8-2F7C-01E9DECD19F5}"/>
                  </a:ext>
                </a:extLst>
              </p:cNvPr>
              <p:cNvSpPr/>
              <p:nvPr/>
            </p:nvSpPr>
            <p:spPr>
              <a:xfrm>
                <a:off x="8295697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27" name="Cube 726">
                <a:extLst>
                  <a:ext uri="{FF2B5EF4-FFF2-40B4-BE49-F238E27FC236}">
                    <a16:creationId xmlns:a16="http://schemas.microsoft.com/office/drawing/2014/main" id="{43BA1B53-4A1C-B88C-6779-609F2A85C5FE}"/>
                  </a:ext>
                </a:extLst>
              </p:cNvPr>
              <p:cNvSpPr/>
              <p:nvPr/>
            </p:nvSpPr>
            <p:spPr>
              <a:xfrm>
                <a:off x="8590961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28" name="Cube 727">
                <a:extLst>
                  <a:ext uri="{FF2B5EF4-FFF2-40B4-BE49-F238E27FC236}">
                    <a16:creationId xmlns:a16="http://schemas.microsoft.com/office/drawing/2014/main" id="{08D76362-C0B8-7B00-6F98-1AA85089D7BA}"/>
                  </a:ext>
                </a:extLst>
              </p:cNvPr>
              <p:cNvSpPr/>
              <p:nvPr/>
            </p:nvSpPr>
            <p:spPr>
              <a:xfrm>
                <a:off x="8883049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29" name="Cube 728">
                <a:extLst>
                  <a:ext uri="{FF2B5EF4-FFF2-40B4-BE49-F238E27FC236}">
                    <a16:creationId xmlns:a16="http://schemas.microsoft.com/office/drawing/2014/main" id="{D24850C9-9A06-5EEA-575B-D5A8A331C37A}"/>
                  </a:ext>
                </a:extLst>
              </p:cNvPr>
              <p:cNvSpPr/>
              <p:nvPr/>
            </p:nvSpPr>
            <p:spPr>
              <a:xfrm>
                <a:off x="9159264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30" name="Cube 729">
                <a:extLst>
                  <a:ext uri="{FF2B5EF4-FFF2-40B4-BE49-F238E27FC236}">
                    <a16:creationId xmlns:a16="http://schemas.microsoft.com/office/drawing/2014/main" id="{BF7B73DF-E8A0-59B9-A204-7540DF2860D1}"/>
                  </a:ext>
                </a:extLst>
              </p:cNvPr>
              <p:cNvSpPr/>
              <p:nvPr/>
            </p:nvSpPr>
            <p:spPr>
              <a:xfrm>
                <a:off x="9454527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31" name="Cube 730">
                <a:extLst>
                  <a:ext uri="{FF2B5EF4-FFF2-40B4-BE49-F238E27FC236}">
                    <a16:creationId xmlns:a16="http://schemas.microsoft.com/office/drawing/2014/main" id="{469177CA-8C75-2BB5-7B97-7C95EB2FF47D}"/>
                  </a:ext>
                </a:extLst>
              </p:cNvPr>
              <p:cNvSpPr/>
              <p:nvPr/>
            </p:nvSpPr>
            <p:spPr>
              <a:xfrm>
                <a:off x="9748203" y="4788511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678" name="Group 677">
              <a:extLst>
                <a:ext uri="{FF2B5EF4-FFF2-40B4-BE49-F238E27FC236}">
                  <a16:creationId xmlns:a16="http://schemas.microsoft.com/office/drawing/2014/main" id="{0D14F566-EAA5-1EE8-7145-5F934855EA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11794" y="3736590"/>
              <a:ext cx="2965736" cy="381467"/>
              <a:chOff x="7162800" y="4787866"/>
              <a:chExt cx="2965736" cy="381467"/>
            </a:xfrm>
          </p:grpSpPr>
          <p:sp>
            <p:nvSpPr>
              <p:cNvPr id="712" name="Cube 711">
                <a:extLst>
                  <a:ext uri="{FF2B5EF4-FFF2-40B4-BE49-F238E27FC236}">
                    <a16:creationId xmlns:a16="http://schemas.microsoft.com/office/drawing/2014/main" id="{DEF51021-FB7D-6C74-CEB7-5CD030BA5CB2}"/>
                  </a:ext>
                </a:extLst>
              </p:cNvPr>
              <p:cNvSpPr/>
              <p:nvPr/>
            </p:nvSpPr>
            <p:spPr>
              <a:xfrm>
                <a:off x="7162820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13" name="Cube 712">
                <a:extLst>
                  <a:ext uri="{FF2B5EF4-FFF2-40B4-BE49-F238E27FC236}">
                    <a16:creationId xmlns:a16="http://schemas.microsoft.com/office/drawing/2014/main" id="{77160FBC-B026-E722-B2CC-54BA03F3F3E4}"/>
                  </a:ext>
                </a:extLst>
              </p:cNvPr>
              <p:cNvSpPr/>
              <p:nvPr/>
            </p:nvSpPr>
            <p:spPr>
              <a:xfrm>
                <a:off x="7439034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14" name="Cube 713">
                <a:extLst>
                  <a:ext uri="{FF2B5EF4-FFF2-40B4-BE49-F238E27FC236}">
                    <a16:creationId xmlns:a16="http://schemas.microsoft.com/office/drawing/2014/main" id="{77106DA1-6F6F-3D95-2E3D-84187A82C1FC}"/>
                  </a:ext>
                </a:extLst>
              </p:cNvPr>
              <p:cNvSpPr/>
              <p:nvPr/>
            </p:nvSpPr>
            <p:spPr>
              <a:xfrm>
                <a:off x="7734298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15" name="Cube 714">
                <a:extLst>
                  <a:ext uri="{FF2B5EF4-FFF2-40B4-BE49-F238E27FC236}">
                    <a16:creationId xmlns:a16="http://schemas.microsoft.com/office/drawing/2014/main" id="{0D4B2CE9-26CC-5C8B-61B2-55EBA0C6AF48}"/>
                  </a:ext>
                </a:extLst>
              </p:cNvPr>
              <p:cNvSpPr/>
              <p:nvPr/>
            </p:nvSpPr>
            <p:spPr>
              <a:xfrm>
                <a:off x="8010512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16" name="Cube 715">
                <a:extLst>
                  <a:ext uri="{FF2B5EF4-FFF2-40B4-BE49-F238E27FC236}">
                    <a16:creationId xmlns:a16="http://schemas.microsoft.com/office/drawing/2014/main" id="{CF0DFA7C-0366-6D6A-5A0A-76C1D6FE710A}"/>
                  </a:ext>
                </a:extLst>
              </p:cNvPr>
              <p:cNvSpPr/>
              <p:nvPr/>
            </p:nvSpPr>
            <p:spPr>
              <a:xfrm>
                <a:off x="8296251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17" name="Cube 716">
                <a:extLst>
                  <a:ext uri="{FF2B5EF4-FFF2-40B4-BE49-F238E27FC236}">
                    <a16:creationId xmlns:a16="http://schemas.microsoft.com/office/drawing/2014/main" id="{C3A499DE-FF0A-D313-FBC7-069204238E3E}"/>
                  </a:ext>
                </a:extLst>
              </p:cNvPr>
              <p:cNvSpPr/>
              <p:nvPr/>
            </p:nvSpPr>
            <p:spPr>
              <a:xfrm>
                <a:off x="8591515" y="4787309"/>
                <a:ext cx="379397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18" name="Cube 717">
                <a:extLst>
                  <a:ext uri="{FF2B5EF4-FFF2-40B4-BE49-F238E27FC236}">
                    <a16:creationId xmlns:a16="http://schemas.microsoft.com/office/drawing/2014/main" id="{F2934620-CD8B-1AC9-25DD-11B0379542A1}"/>
                  </a:ext>
                </a:extLst>
              </p:cNvPr>
              <p:cNvSpPr/>
              <p:nvPr/>
            </p:nvSpPr>
            <p:spPr>
              <a:xfrm>
                <a:off x="8882015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19" name="Cube 718">
                <a:extLst>
                  <a:ext uri="{FF2B5EF4-FFF2-40B4-BE49-F238E27FC236}">
                    <a16:creationId xmlns:a16="http://schemas.microsoft.com/office/drawing/2014/main" id="{1530E1B7-A622-86B5-BC59-C0D57ED04B7B}"/>
                  </a:ext>
                </a:extLst>
              </p:cNvPr>
              <p:cNvSpPr/>
              <p:nvPr/>
            </p:nvSpPr>
            <p:spPr>
              <a:xfrm>
                <a:off x="9158230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20" name="Cube 719">
                <a:extLst>
                  <a:ext uri="{FF2B5EF4-FFF2-40B4-BE49-F238E27FC236}">
                    <a16:creationId xmlns:a16="http://schemas.microsoft.com/office/drawing/2014/main" id="{431799EF-15BE-F1BB-FAB7-E7725E0F4DF7}"/>
                  </a:ext>
                </a:extLst>
              </p:cNvPr>
              <p:cNvSpPr/>
              <p:nvPr/>
            </p:nvSpPr>
            <p:spPr>
              <a:xfrm>
                <a:off x="9453493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21" name="Cube 720">
                <a:extLst>
                  <a:ext uri="{FF2B5EF4-FFF2-40B4-BE49-F238E27FC236}">
                    <a16:creationId xmlns:a16="http://schemas.microsoft.com/office/drawing/2014/main" id="{10ACFA1B-0F02-2869-B1E7-2BC2F0717523}"/>
                  </a:ext>
                </a:extLst>
              </p:cNvPr>
              <p:cNvSpPr/>
              <p:nvPr/>
            </p:nvSpPr>
            <p:spPr>
              <a:xfrm>
                <a:off x="9747170" y="4787309"/>
                <a:ext cx="380985" cy="382245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679" name="Group 678">
              <a:extLst>
                <a:ext uri="{FF2B5EF4-FFF2-40B4-BE49-F238E27FC236}">
                  <a16:creationId xmlns:a16="http://schemas.microsoft.com/office/drawing/2014/main" id="{7E5C2422-6915-9399-1C68-049600F9A4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8240" y="3832971"/>
              <a:ext cx="2965736" cy="381467"/>
              <a:chOff x="7162800" y="4787866"/>
              <a:chExt cx="2965736" cy="381467"/>
            </a:xfrm>
          </p:grpSpPr>
          <p:sp>
            <p:nvSpPr>
              <p:cNvPr id="702" name="Cube 701">
                <a:extLst>
                  <a:ext uri="{FF2B5EF4-FFF2-40B4-BE49-F238E27FC236}">
                    <a16:creationId xmlns:a16="http://schemas.microsoft.com/office/drawing/2014/main" id="{D3200923-AEA8-F131-F903-6A3CD6290365}"/>
                  </a:ext>
                </a:extLst>
              </p:cNvPr>
              <p:cNvSpPr/>
              <p:nvPr/>
            </p:nvSpPr>
            <p:spPr>
              <a:xfrm>
                <a:off x="7162715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03" name="Cube 702">
                <a:extLst>
                  <a:ext uri="{FF2B5EF4-FFF2-40B4-BE49-F238E27FC236}">
                    <a16:creationId xmlns:a16="http://schemas.microsoft.com/office/drawing/2014/main" id="{2D50DC31-886C-360A-CFFF-547E3E9246CA}"/>
                  </a:ext>
                </a:extLst>
              </p:cNvPr>
              <p:cNvSpPr/>
              <p:nvPr/>
            </p:nvSpPr>
            <p:spPr>
              <a:xfrm>
                <a:off x="7438929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04" name="Cube 703">
                <a:extLst>
                  <a:ext uri="{FF2B5EF4-FFF2-40B4-BE49-F238E27FC236}">
                    <a16:creationId xmlns:a16="http://schemas.microsoft.com/office/drawing/2014/main" id="{A2394741-8350-D2A7-55F0-AC21B134AE9A}"/>
                  </a:ext>
                </a:extLst>
              </p:cNvPr>
              <p:cNvSpPr/>
              <p:nvPr/>
            </p:nvSpPr>
            <p:spPr>
              <a:xfrm>
                <a:off x="7734193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05" name="Cube 704">
                <a:extLst>
                  <a:ext uri="{FF2B5EF4-FFF2-40B4-BE49-F238E27FC236}">
                    <a16:creationId xmlns:a16="http://schemas.microsoft.com/office/drawing/2014/main" id="{EF7265EC-5E97-38ED-D3AF-63F64263B940}"/>
                  </a:ext>
                </a:extLst>
              </p:cNvPr>
              <p:cNvSpPr/>
              <p:nvPr/>
            </p:nvSpPr>
            <p:spPr>
              <a:xfrm>
                <a:off x="8010407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06" name="Cube 705">
                <a:extLst>
                  <a:ext uri="{FF2B5EF4-FFF2-40B4-BE49-F238E27FC236}">
                    <a16:creationId xmlns:a16="http://schemas.microsoft.com/office/drawing/2014/main" id="{F89BE9A3-0398-6999-140E-EA2927F1DA10}"/>
                  </a:ext>
                </a:extLst>
              </p:cNvPr>
              <p:cNvSpPr/>
              <p:nvPr/>
            </p:nvSpPr>
            <p:spPr>
              <a:xfrm>
                <a:off x="8296146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07" name="Cube 706">
                <a:extLst>
                  <a:ext uri="{FF2B5EF4-FFF2-40B4-BE49-F238E27FC236}">
                    <a16:creationId xmlns:a16="http://schemas.microsoft.com/office/drawing/2014/main" id="{ABD6AC79-8666-84D1-A6FE-E5B172F55278}"/>
                  </a:ext>
                </a:extLst>
              </p:cNvPr>
              <p:cNvSpPr/>
              <p:nvPr/>
            </p:nvSpPr>
            <p:spPr>
              <a:xfrm>
                <a:off x="8591410" y="4787679"/>
                <a:ext cx="379398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08" name="Cube 707">
                <a:extLst>
                  <a:ext uri="{FF2B5EF4-FFF2-40B4-BE49-F238E27FC236}">
                    <a16:creationId xmlns:a16="http://schemas.microsoft.com/office/drawing/2014/main" id="{F255DF11-DBEB-152C-714E-8F411B0E92BF}"/>
                  </a:ext>
                </a:extLst>
              </p:cNvPr>
              <p:cNvSpPr/>
              <p:nvPr/>
            </p:nvSpPr>
            <p:spPr>
              <a:xfrm>
                <a:off x="8881911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09" name="Cube 708">
                <a:extLst>
                  <a:ext uri="{FF2B5EF4-FFF2-40B4-BE49-F238E27FC236}">
                    <a16:creationId xmlns:a16="http://schemas.microsoft.com/office/drawing/2014/main" id="{97660B01-1B4E-8ADA-9667-675F1458ED67}"/>
                  </a:ext>
                </a:extLst>
              </p:cNvPr>
              <p:cNvSpPr/>
              <p:nvPr/>
            </p:nvSpPr>
            <p:spPr>
              <a:xfrm>
                <a:off x="9158126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10" name="Cube 709">
                <a:extLst>
                  <a:ext uri="{FF2B5EF4-FFF2-40B4-BE49-F238E27FC236}">
                    <a16:creationId xmlns:a16="http://schemas.microsoft.com/office/drawing/2014/main" id="{7808480D-A857-1827-1260-FB3E5ADE08CA}"/>
                  </a:ext>
                </a:extLst>
              </p:cNvPr>
              <p:cNvSpPr/>
              <p:nvPr/>
            </p:nvSpPr>
            <p:spPr>
              <a:xfrm>
                <a:off x="9453389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11" name="Cube 710">
                <a:extLst>
                  <a:ext uri="{FF2B5EF4-FFF2-40B4-BE49-F238E27FC236}">
                    <a16:creationId xmlns:a16="http://schemas.microsoft.com/office/drawing/2014/main" id="{65B86A53-BE2B-4834-BFC1-1FFF226C570B}"/>
                  </a:ext>
                </a:extLst>
              </p:cNvPr>
              <p:cNvSpPr/>
              <p:nvPr/>
            </p:nvSpPr>
            <p:spPr>
              <a:xfrm>
                <a:off x="9747065" y="4787679"/>
                <a:ext cx="380985" cy="382246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680" name="Group 679">
              <a:extLst>
                <a:ext uri="{FF2B5EF4-FFF2-40B4-BE49-F238E27FC236}">
                  <a16:creationId xmlns:a16="http://schemas.microsoft.com/office/drawing/2014/main" id="{D86BB8DE-94B2-981F-40B4-6A0A51A930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31964" y="3927752"/>
              <a:ext cx="2965736" cy="381467"/>
              <a:chOff x="7162800" y="4787866"/>
              <a:chExt cx="2965736" cy="381467"/>
            </a:xfrm>
          </p:grpSpPr>
          <p:sp>
            <p:nvSpPr>
              <p:cNvPr id="692" name="Cube 691">
                <a:extLst>
                  <a:ext uri="{FF2B5EF4-FFF2-40B4-BE49-F238E27FC236}">
                    <a16:creationId xmlns:a16="http://schemas.microsoft.com/office/drawing/2014/main" id="{13556D9B-F27E-491A-2288-41076B8CE157}"/>
                  </a:ext>
                </a:extLst>
              </p:cNvPr>
              <p:cNvSpPr/>
              <p:nvPr/>
            </p:nvSpPr>
            <p:spPr>
              <a:xfrm>
                <a:off x="7163269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93" name="Cube 692">
                <a:extLst>
                  <a:ext uri="{FF2B5EF4-FFF2-40B4-BE49-F238E27FC236}">
                    <a16:creationId xmlns:a16="http://schemas.microsoft.com/office/drawing/2014/main" id="{74E687AC-BCE9-47CA-50D0-4E6CC0226ECC}"/>
                  </a:ext>
                </a:extLst>
              </p:cNvPr>
              <p:cNvSpPr/>
              <p:nvPr/>
            </p:nvSpPr>
            <p:spPr>
              <a:xfrm>
                <a:off x="7439483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94" name="Cube 693">
                <a:extLst>
                  <a:ext uri="{FF2B5EF4-FFF2-40B4-BE49-F238E27FC236}">
                    <a16:creationId xmlns:a16="http://schemas.microsoft.com/office/drawing/2014/main" id="{D7D2FCCA-5E65-FFC4-AF53-9EBCDA4DC9F6}"/>
                  </a:ext>
                </a:extLst>
              </p:cNvPr>
              <p:cNvSpPr/>
              <p:nvPr/>
            </p:nvSpPr>
            <p:spPr>
              <a:xfrm>
                <a:off x="7734747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95" name="Cube 694">
                <a:extLst>
                  <a:ext uri="{FF2B5EF4-FFF2-40B4-BE49-F238E27FC236}">
                    <a16:creationId xmlns:a16="http://schemas.microsoft.com/office/drawing/2014/main" id="{CA42EE57-F0BD-4E3A-C017-8B4BA009D370}"/>
                  </a:ext>
                </a:extLst>
              </p:cNvPr>
              <p:cNvSpPr/>
              <p:nvPr/>
            </p:nvSpPr>
            <p:spPr>
              <a:xfrm>
                <a:off x="8010961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96" name="Cube 695">
                <a:extLst>
                  <a:ext uri="{FF2B5EF4-FFF2-40B4-BE49-F238E27FC236}">
                    <a16:creationId xmlns:a16="http://schemas.microsoft.com/office/drawing/2014/main" id="{4F6E937C-E873-CDCD-F122-1703ED25A829}"/>
                  </a:ext>
                </a:extLst>
              </p:cNvPr>
              <p:cNvSpPr/>
              <p:nvPr/>
            </p:nvSpPr>
            <p:spPr>
              <a:xfrm>
                <a:off x="8296700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97" name="Cube 696">
                <a:extLst>
                  <a:ext uri="{FF2B5EF4-FFF2-40B4-BE49-F238E27FC236}">
                    <a16:creationId xmlns:a16="http://schemas.microsoft.com/office/drawing/2014/main" id="{61617101-0846-2107-EC2B-E3F1720F7C0A}"/>
                  </a:ext>
                </a:extLst>
              </p:cNvPr>
              <p:cNvSpPr/>
              <p:nvPr/>
            </p:nvSpPr>
            <p:spPr>
              <a:xfrm>
                <a:off x="8591964" y="4788064"/>
                <a:ext cx="379398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98" name="Cube 697">
                <a:extLst>
                  <a:ext uri="{FF2B5EF4-FFF2-40B4-BE49-F238E27FC236}">
                    <a16:creationId xmlns:a16="http://schemas.microsoft.com/office/drawing/2014/main" id="{7F12E132-174D-F6EB-8443-22E4C4179671}"/>
                  </a:ext>
                </a:extLst>
              </p:cNvPr>
              <p:cNvSpPr/>
              <p:nvPr/>
            </p:nvSpPr>
            <p:spPr>
              <a:xfrm>
                <a:off x="8882465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99" name="Cube 698">
                <a:extLst>
                  <a:ext uri="{FF2B5EF4-FFF2-40B4-BE49-F238E27FC236}">
                    <a16:creationId xmlns:a16="http://schemas.microsoft.com/office/drawing/2014/main" id="{3498BA21-5F39-480C-BEBD-4AD6A4E56DFE}"/>
                  </a:ext>
                </a:extLst>
              </p:cNvPr>
              <p:cNvSpPr/>
              <p:nvPr/>
            </p:nvSpPr>
            <p:spPr>
              <a:xfrm>
                <a:off x="9158680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00" name="Cube 699">
                <a:extLst>
                  <a:ext uri="{FF2B5EF4-FFF2-40B4-BE49-F238E27FC236}">
                    <a16:creationId xmlns:a16="http://schemas.microsoft.com/office/drawing/2014/main" id="{74A8D19A-803C-371C-D23E-071835B3F1B0}"/>
                  </a:ext>
                </a:extLst>
              </p:cNvPr>
              <p:cNvSpPr/>
              <p:nvPr/>
            </p:nvSpPr>
            <p:spPr>
              <a:xfrm>
                <a:off x="9453943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01" name="Cube 700">
                <a:extLst>
                  <a:ext uri="{FF2B5EF4-FFF2-40B4-BE49-F238E27FC236}">
                    <a16:creationId xmlns:a16="http://schemas.microsoft.com/office/drawing/2014/main" id="{F0F70E7F-2833-D261-1285-EB0455730895}"/>
                  </a:ext>
                </a:extLst>
              </p:cNvPr>
              <p:cNvSpPr/>
              <p:nvPr/>
            </p:nvSpPr>
            <p:spPr>
              <a:xfrm>
                <a:off x="9747619" y="4788064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681" name="Group 680">
              <a:extLst>
                <a:ext uri="{FF2B5EF4-FFF2-40B4-BE49-F238E27FC236}">
                  <a16:creationId xmlns:a16="http://schemas.microsoft.com/office/drawing/2014/main" id="{3D0CFBE0-13E8-7048-6412-4FFD3A9ECE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2425" y="4023894"/>
              <a:ext cx="2965736" cy="381467"/>
              <a:chOff x="7162800" y="4787866"/>
              <a:chExt cx="2965736" cy="381467"/>
            </a:xfrm>
          </p:grpSpPr>
          <p:sp>
            <p:nvSpPr>
              <p:cNvPr id="682" name="Cube 681">
                <a:extLst>
                  <a:ext uri="{FF2B5EF4-FFF2-40B4-BE49-F238E27FC236}">
                    <a16:creationId xmlns:a16="http://schemas.microsoft.com/office/drawing/2014/main" id="{695F3A91-5AB6-BF58-D8FC-EB6197532BB5}"/>
                  </a:ext>
                </a:extLst>
              </p:cNvPr>
              <p:cNvSpPr/>
              <p:nvPr/>
            </p:nvSpPr>
            <p:spPr>
              <a:xfrm>
                <a:off x="7162800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83" name="Cube 682">
                <a:extLst>
                  <a:ext uri="{FF2B5EF4-FFF2-40B4-BE49-F238E27FC236}">
                    <a16:creationId xmlns:a16="http://schemas.microsoft.com/office/drawing/2014/main" id="{6649BF3A-2FCC-6380-7FD4-6DD53026A5AD}"/>
                  </a:ext>
                </a:extLst>
              </p:cNvPr>
              <p:cNvSpPr/>
              <p:nvPr/>
            </p:nvSpPr>
            <p:spPr>
              <a:xfrm>
                <a:off x="7439014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84" name="Cube 683">
                <a:extLst>
                  <a:ext uri="{FF2B5EF4-FFF2-40B4-BE49-F238E27FC236}">
                    <a16:creationId xmlns:a16="http://schemas.microsoft.com/office/drawing/2014/main" id="{1D880C11-1A4C-AD46-BDD4-4D2BC6EAFDDE}"/>
                  </a:ext>
                </a:extLst>
              </p:cNvPr>
              <p:cNvSpPr/>
              <p:nvPr/>
            </p:nvSpPr>
            <p:spPr>
              <a:xfrm>
                <a:off x="7734278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85" name="Cube 684">
                <a:extLst>
                  <a:ext uri="{FF2B5EF4-FFF2-40B4-BE49-F238E27FC236}">
                    <a16:creationId xmlns:a16="http://schemas.microsoft.com/office/drawing/2014/main" id="{4F81F9A1-1152-D128-E73D-82C735DE6998}"/>
                  </a:ext>
                </a:extLst>
              </p:cNvPr>
              <p:cNvSpPr/>
              <p:nvPr/>
            </p:nvSpPr>
            <p:spPr>
              <a:xfrm>
                <a:off x="8010492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86" name="Cube 685">
                <a:extLst>
                  <a:ext uri="{FF2B5EF4-FFF2-40B4-BE49-F238E27FC236}">
                    <a16:creationId xmlns:a16="http://schemas.microsoft.com/office/drawing/2014/main" id="{E6494296-94C5-F74F-8903-E4F2F45C08D4}"/>
                  </a:ext>
                </a:extLst>
              </p:cNvPr>
              <p:cNvSpPr/>
              <p:nvPr/>
            </p:nvSpPr>
            <p:spPr>
              <a:xfrm>
                <a:off x="8296231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87" name="Cube 686">
                <a:extLst>
                  <a:ext uri="{FF2B5EF4-FFF2-40B4-BE49-F238E27FC236}">
                    <a16:creationId xmlns:a16="http://schemas.microsoft.com/office/drawing/2014/main" id="{4B3EE6E6-4B53-B55D-AB1E-E2543CB2B241}"/>
                  </a:ext>
                </a:extLst>
              </p:cNvPr>
              <p:cNvSpPr/>
              <p:nvPr/>
            </p:nvSpPr>
            <p:spPr>
              <a:xfrm>
                <a:off x="8591495" y="4787087"/>
                <a:ext cx="379397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88" name="Cube 687">
                <a:extLst>
                  <a:ext uri="{FF2B5EF4-FFF2-40B4-BE49-F238E27FC236}">
                    <a16:creationId xmlns:a16="http://schemas.microsoft.com/office/drawing/2014/main" id="{17AA7ED9-8495-F13A-2F66-ECFDD2FAB5B2}"/>
                  </a:ext>
                </a:extLst>
              </p:cNvPr>
              <p:cNvSpPr/>
              <p:nvPr/>
            </p:nvSpPr>
            <p:spPr>
              <a:xfrm>
                <a:off x="8881995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89" name="Cube 688">
                <a:extLst>
                  <a:ext uri="{FF2B5EF4-FFF2-40B4-BE49-F238E27FC236}">
                    <a16:creationId xmlns:a16="http://schemas.microsoft.com/office/drawing/2014/main" id="{BC143B97-85D1-1CE1-9757-D158EC5A8AC2}"/>
                  </a:ext>
                </a:extLst>
              </p:cNvPr>
              <p:cNvSpPr/>
              <p:nvPr/>
            </p:nvSpPr>
            <p:spPr>
              <a:xfrm>
                <a:off x="9158210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90" name="Cube 689">
                <a:extLst>
                  <a:ext uri="{FF2B5EF4-FFF2-40B4-BE49-F238E27FC236}">
                    <a16:creationId xmlns:a16="http://schemas.microsoft.com/office/drawing/2014/main" id="{E96CF56D-C983-4C10-3F95-2340CBDCE09E}"/>
                  </a:ext>
                </a:extLst>
              </p:cNvPr>
              <p:cNvSpPr/>
              <p:nvPr/>
            </p:nvSpPr>
            <p:spPr>
              <a:xfrm>
                <a:off x="9453473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91" name="Cube 690">
                <a:extLst>
                  <a:ext uri="{FF2B5EF4-FFF2-40B4-BE49-F238E27FC236}">
                    <a16:creationId xmlns:a16="http://schemas.microsoft.com/office/drawing/2014/main" id="{D5D2362F-3A25-5764-4C56-09DE449E0A02}"/>
                  </a:ext>
                </a:extLst>
              </p:cNvPr>
              <p:cNvSpPr/>
              <p:nvPr/>
            </p:nvSpPr>
            <p:spPr>
              <a:xfrm>
                <a:off x="9747150" y="4787087"/>
                <a:ext cx="380985" cy="382246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</p:grpSp>
      <p:grpSp>
        <p:nvGrpSpPr>
          <p:cNvPr id="782" name="Group 781">
            <a:extLst>
              <a:ext uri="{FF2B5EF4-FFF2-40B4-BE49-F238E27FC236}">
                <a16:creationId xmlns:a16="http://schemas.microsoft.com/office/drawing/2014/main" id="{6DFB5237-8A0B-DB26-7320-712AA183CF58}"/>
              </a:ext>
            </a:extLst>
          </p:cNvPr>
          <p:cNvGrpSpPr>
            <a:grpSpLocks/>
          </p:cNvGrpSpPr>
          <p:nvPr/>
        </p:nvGrpSpPr>
        <p:grpSpPr bwMode="auto">
          <a:xfrm>
            <a:off x="4840288" y="2587625"/>
            <a:ext cx="3829050" cy="1250950"/>
            <a:chOff x="2132425" y="3153941"/>
            <a:chExt cx="3828902" cy="1251420"/>
          </a:xfrm>
        </p:grpSpPr>
        <p:grpSp>
          <p:nvGrpSpPr>
            <p:cNvPr id="783" name="Group 782">
              <a:extLst>
                <a:ext uri="{FF2B5EF4-FFF2-40B4-BE49-F238E27FC236}">
                  <a16:creationId xmlns:a16="http://schemas.microsoft.com/office/drawing/2014/main" id="{724A090D-172C-635C-CC12-5C04E2CF28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8818" y="3153941"/>
              <a:ext cx="2972509" cy="381467"/>
              <a:chOff x="2992650" y="5561800"/>
              <a:chExt cx="2972509" cy="381467"/>
            </a:xfrm>
          </p:grpSpPr>
          <p:sp>
            <p:nvSpPr>
              <p:cNvPr id="883" name="Cube 882">
                <a:extLst>
                  <a:ext uri="{FF2B5EF4-FFF2-40B4-BE49-F238E27FC236}">
                    <a16:creationId xmlns:a16="http://schemas.microsoft.com/office/drawing/2014/main" id="{12A962D7-3AEA-5548-A726-3BCFBA25863E}"/>
                  </a:ext>
                </a:extLst>
              </p:cNvPr>
              <p:cNvSpPr/>
              <p:nvPr/>
            </p:nvSpPr>
            <p:spPr>
              <a:xfrm>
                <a:off x="2991886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84" name="Cube 883">
                <a:extLst>
                  <a:ext uri="{FF2B5EF4-FFF2-40B4-BE49-F238E27FC236}">
                    <a16:creationId xmlns:a16="http://schemas.microsoft.com/office/drawing/2014/main" id="{21B3F079-A15A-799D-8CD5-ED7B2F4720A3}"/>
                  </a:ext>
                </a:extLst>
              </p:cNvPr>
              <p:cNvSpPr/>
              <p:nvPr/>
            </p:nvSpPr>
            <p:spPr>
              <a:xfrm>
                <a:off x="3268100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85" name="Cube 884">
                <a:extLst>
                  <a:ext uri="{FF2B5EF4-FFF2-40B4-BE49-F238E27FC236}">
                    <a16:creationId xmlns:a16="http://schemas.microsoft.com/office/drawing/2014/main" id="{3729A024-BC22-670C-B180-2A06D9A867FC}"/>
                  </a:ext>
                </a:extLst>
              </p:cNvPr>
              <p:cNvSpPr/>
              <p:nvPr/>
            </p:nvSpPr>
            <p:spPr>
              <a:xfrm>
                <a:off x="3563364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86" name="Cube 885">
                <a:extLst>
                  <a:ext uri="{FF2B5EF4-FFF2-40B4-BE49-F238E27FC236}">
                    <a16:creationId xmlns:a16="http://schemas.microsoft.com/office/drawing/2014/main" id="{FAB5D124-ED62-2357-6BA0-D56E8460F214}"/>
                  </a:ext>
                </a:extLst>
              </p:cNvPr>
              <p:cNvSpPr/>
              <p:nvPr/>
            </p:nvSpPr>
            <p:spPr>
              <a:xfrm>
                <a:off x="3839578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87" name="Cube 886">
                <a:extLst>
                  <a:ext uri="{FF2B5EF4-FFF2-40B4-BE49-F238E27FC236}">
                    <a16:creationId xmlns:a16="http://schemas.microsoft.com/office/drawing/2014/main" id="{C8EFB447-152C-B0C1-CE12-436E81A05724}"/>
                  </a:ext>
                </a:extLst>
              </p:cNvPr>
              <p:cNvSpPr/>
              <p:nvPr/>
            </p:nvSpPr>
            <p:spPr>
              <a:xfrm>
                <a:off x="4125317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88" name="Cube 887">
                <a:extLst>
                  <a:ext uri="{FF2B5EF4-FFF2-40B4-BE49-F238E27FC236}">
                    <a16:creationId xmlns:a16="http://schemas.microsoft.com/office/drawing/2014/main" id="{A2F8AB94-7915-5571-4C8E-F4BD9CE0CAD4}"/>
                  </a:ext>
                </a:extLst>
              </p:cNvPr>
              <p:cNvSpPr/>
              <p:nvPr/>
            </p:nvSpPr>
            <p:spPr>
              <a:xfrm>
                <a:off x="4420581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89" name="Cube 888">
                <a:extLst>
                  <a:ext uri="{FF2B5EF4-FFF2-40B4-BE49-F238E27FC236}">
                    <a16:creationId xmlns:a16="http://schemas.microsoft.com/office/drawing/2014/main" id="{58F3BDCD-E9BC-7283-D2E1-B9DDE4676C0F}"/>
                  </a:ext>
                </a:extLst>
              </p:cNvPr>
              <p:cNvSpPr/>
              <p:nvPr/>
            </p:nvSpPr>
            <p:spPr>
              <a:xfrm>
                <a:off x="4712669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90" name="Cube 889">
                <a:extLst>
                  <a:ext uri="{FF2B5EF4-FFF2-40B4-BE49-F238E27FC236}">
                    <a16:creationId xmlns:a16="http://schemas.microsoft.com/office/drawing/2014/main" id="{45AB5D9F-3C9D-5B81-51C7-DE9CE3FC906E}"/>
                  </a:ext>
                </a:extLst>
              </p:cNvPr>
              <p:cNvSpPr/>
              <p:nvPr/>
            </p:nvSpPr>
            <p:spPr>
              <a:xfrm>
                <a:off x="4988884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91" name="Cube 890">
                <a:extLst>
                  <a:ext uri="{FF2B5EF4-FFF2-40B4-BE49-F238E27FC236}">
                    <a16:creationId xmlns:a16="http://schemas.microsoft.com/office/drawing/2014/main" id="{886660D6-4BE6-EF56-FCA8-4880F295B823}"/>
                  </a:ext>
                </a:extLst>
              </p:cNvPr>
              <p:cNvSpPr/>
              <p:nvPr/>
            </p:nvSpPr>
            <p:spPr>
              <a:xfrm>
                <a:off x="5284147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92" name="Cube 891">
                <a:extLst>
                  <a:ext uri="{FF2B5EF4-FFF2-40B4-BE49-F238E27FC236}">
                    <a16:creationId xmlns:a16="http://schemas.microsoft.com/office/drawing/2014/main" id="{5D7A2D7F-D066-8ECC-3CE7-0D1104303BCB}"/>
                  </a:ext>
                </a:extLst>
              </p:cNvPr>
              <p:cNvSpPr/>
              <p:nvPr/>
            </p:nvSpPr>
            <p:spPr>
              <a:xfrm>
                <a:off x="5584174" y="5561800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784" name="Group 783">
              <a:extLst>
                <a:ext uri="{FF2B5EF4-FFF2-40B4-BE49-F238E27FC236}">
                  <a16:creationId xmlns:a16="http://schemas.microsoft.com/office/drawing/2014/main" id="{A9D5AC0E-F5B3-AC2A-ECBE-C62C40FDF5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7650" y="3258553"/>
              <a:ext cx="2965736" cy="381467"/>
              <a:chOff x="7162800" y="4787866"/>
              <a:chExt cx="2965736" cy="381467"/>
            </a:xfrm>
          </p:grpSpPr>
          <p:sp>
            <p:nvSpPr>
              <p:cNvPr id="873" name="Cube 872">
                <a:extLst>
                  <a:ext uri="{FF2B5EF4-FFF2-40B4-BE49-F238E27FC236}">
                    <a16:creationId xmlns:a16="http://schemas.microsoft.com/office/drawing/2014/main" id="{00144AC3-DCA6-D958-BAB3-D4AB51629EB1}"/>
                  </a:ext>
                </a:extLst>
              </p:cNvPr>
              <p:cNvSpPr/>
              <p:nvPr/>
            </p:nvSpPr>
            <p:spPr>
              <a:xfrm>
                <a:off x="7163196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74" name="Cube 873">
                <a:extLst>
                  <a:ext uri="{FF2B5EF4-FFF2-40B4-BE49-F238E27FC236}">
                    <a16:creationId xmlns:a16="http://schemas.microsoft.com/office/drawing/2014/main" id="{CEE858B0-CFAF-76BA-F6E7-7D5DB9C180CF}"/>
                  </a:ext>
                </a:extLst>
              </p:cNvPr>
              <p:cNvSpPr/>
              <p:nvPr/>
            </p:nvSpPr>
            <p:spPr>
              <a:xfrm>
                <a:off x="7439410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75" name="Cube 874">
                <a:extLst>
                  <a:ext uri="{FF2B5EF4-FFF2-40B4-BE49-F238E27FC236}">
                    <a16:creationId xmlns:a16="http://schemas.microsoft.com/office/drawing/2014/main" id="{E079F379-6033-C7BA-758E-B0AD03EAE93A}"/>
                  </a:ext>
                </a:extLst>
              </p:cNvPr>
              <p:cNvSpPr/>
              <p:nvPr/>
            </p:nvSpPr>
            <p:spPr>
              <a:xfrm>
                <a:off x="7734674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76" name="Cube 875">
                <a:extLst>
                  <a:ext uri="{FF2B5EF4-FFF2-40B4-BE49-F238E27FC236}">
                    <a16:creationId xmlns:a16="http://schemas.microsoft.com/office/drawing/2014/main" id="{E2D2CEBB-8FA7-0D7B-868F-9BD92B2BFFE5}"/>
                  </a:ext>
                </a:extLst>
              </p:cNvPr>
              <p:cNvSpPr/>
              <p:nvPr/>
            </p:nvSpPr>
            <p:spPr>
              <a:xfrm>
                <a:off x="8010888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77" name="Cube 876">
                <a:extLst>
                  <a:ext uri="{FF2B5EF4-FFF2-40B4-BE49-F238E27FC236}">
                    <a16:creationId xmlns:a16="http://schemas.microsoft.com/office/drawing/2014/main" id="{66538B28-E953-CE3B-E29F-67748E50D0BB}"/>
                  </a:ext>
                </a:extLst>
              </p:cNvPr>
              <p:cNvSpPr/>
              <p:nvPr/>
            </p:nvSpPr>
            <p:spPr>
              <a:xfrm>
                <a:off x="8296627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78" name="Cube 877">
                <a:extLst>
                  <a:ext uri="{FF2B5EF4-FFF2-40B4-BE49-F238E27FC236}">
                    <a16:creationId xmlns:a16="http://schemas.microsoft.com/office/drawing/2014/main" id="{4991B0B9-CC34-C2A2-8A54-10760B9C5EEB}"/>
                  </a:ext>
                </a:extLst>
              </p:cNvPr>
              <p:cNvSpPr/>
              <p:nvPr/>
            </p:nvSpPr>
            <p:spPr>
              <a:xfrm>
                <a:off x="8591891" y="4788068"/>
                <a:ext cx="379397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79" name="Cube 878">
                <a:extLst>
                  <a:ext uri="{FF2B5EF4-FFF2-40B4-BE49-F238E27FC236}">
                    <a16:creationId xmlns:a16="http://schemas.microsoft.com/office/drawing/2014/main" id="{6DD0FCF8-C43C-3819-902D-F18EA6B15E98}"/>
                  </a:ext>
                </a:extLst>
              </p:cNvPr>
              <p:cNvSpPr/>
              <p:nvPr/>
            </p:nvSpPr>
            <p:spPr>
              <a:xfrm>
                <a:off x="8882391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80" name="Cube 879">
                <a:extLst>
                  <a:ext uri="{FF2B5EF4-FFF2-40B4-BE49-F238E27FC236}">
                    <a16:creationId xmlns:a16="http://schemas.microsoft.com/office/drawing/2014/main" id="{5D5B585B-07E8-10E3-FB15-0B399A907ACD}"/>
                  </a:ext>
                </a:extLst>
              </p:cNvPr>
              <p:cNvSpPr/>
              <p:nvPr/>
            </p:nvSpPr>
            <p:spPr>
              <a:xfrm>
                <a:off x="9158606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81" name="Cube 880">
                <a:extLst>
                  <a:ext uri="{FF2B5EF4-FFF2-40B4-BE49-F238E27FC236}">
                    <a16:creationId xmlns:a16="http://schemas.microsoft.com/office/drawing/2014/main" id="{8AE2A720-4819-DAF9-DEAC-D638E31BB5B0}"/>
                  </a:ext>
                </a:extLst>
              </p:cNvPr>
              <p:cNvSpPr/>
              <p:nvPr/>
            </p:nvSpPr>
            <p:spPr>
              <a:xfrm>
                <a:off x="9453869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82" name="Cube 881">
                <a:extLst>
                  <a:ext uri="{FF2B5EF4-FFF2-40B4-BE49-F238E27FC236}">
                    <a16:creationId xmlns:a16="http://schemas.microsoft.com/office/drawing/2014/main" id="{8F08F012-A1C4-98D5-D714-11F866CE3872}"/>
                  </a:ext>
                </a:extLst>
              </p:cNvPr>
              <p:cNvSpPr/>
              <p:nvPr/>
            </p:nvSpPr>
            <p:spPr>
              <a:xfrm>
                <a:off x="9747546" y="4788068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785" name="Group 784">
              <a:extLst>
                <a:ext uri="{FF2B5EF4-FFF2-40B4-BE49-F238E27FC236}">
                  <a16:creationId xmlns:a16="http://schemas.microsoft.com/office/drawing/2014/main" id="{379F32E0-CE08-E5D0-EC8B-257ACB2408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91214" y="3353334"/>
              <a:ext cx="2965736" cy="381467"/>
              <a:chOff x="7162800" y="4787866"/>
              <a:chExt cx="2965736" cy="381467"/>
            </a:xfrm>
          </p:grpSpPr>
          <p:sp>
            <p:nvSpPr>
              <p:cNvPr id="863" name="Cube 862">
                <a:extLst>
                  <a:ext uri="{FF2B5EF4-FFF2-40B4-BE49-F238E27FC236}">
                    <a16:creationId xmlns:a16="http://schemas.microsoft.com/office/drawing/2014/main" id="{173FBA3C-9D80-4B97-2479-BEAA7CE6B3D7}"/>
                  </a:ext>
                </a:extLst>
              </p:cNvPr>
              <p:cNvSpPr/>
              <p:nvPr/>
            </p:nvSpPr>
            <p:spPr>
              <a:xfrm>
                <a:off x="7162798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64" name="Cube 863">
                <a:extLst>
                  <a:ext uri="{FF2B5EF4-FFF2-40B4-BE49-F238E27FC236}">
                    <a16:creationId xmlns:a16="http://schemas.microsoft.com/office/drawing/2014/main" id="{41AF400C-CF15-7745-2449-F847BCDD94AB}"/>
                  </a:ext>
                </a:extLst>
              </p:cNvPr>
              <p:cNvSpPr/>
              <p:nvPr/>
            </p:nvSpPr>
            <p:spPr>
              <a:xfrm>
                <a:off x="7439012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65" name="Cube 864">
                <a:extLst>
                  <a:ext uri="{FF2B5EF4-FFF2-40B4-BE49-F238E27FC236}">
                    <a16:creationId xmlns:a16="http://schemas.microsoft.com/office/drawing/2014/main" id="{94EC3228-896D-42A4-B164-05C13ED583EB}"/>
                  </a:ext>
                </a:extLst>
              </p:cNvPr>
              <p:cNvSpPr/>
              <p:nvPr/>
            </p:nvSpPr>
            <p:spPr>
              <a:xfrm>
                <a:off x="7734276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66" name="Cube 865">
                <a:extLst>
                  <a:ext uri="{FF2B5EF4-FFF2-40B4-BE49-F238E27FC236}">
                    <a16:creationId xmlns:a16="http://schemas.microsoft.com/office/drawing/2014/main" id="{2BA68E19-6215-9EEB-12DF-307B77E3C655}"/>
                  </a:ext>
                </a:extLst>
              </p:cNvPr>
              <p:cNvSpPr/>
              <p:nvPr/>
            </p:nvSpPr>
            <p:spPr>
              <a:xfrm>
                <a:off x="8010490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67" name="Cube 866">
                <a:extLst>
                  <a:ext uri="{FF2B5EF4-FFF2-40B4-BE49-F238E27FC236}">
                    <a16:creationId xmlns:a16="http://schemas.microsoft.com/office/drawing/2014/main" id="{6507003B-3C86-7EDD-0D33-F159A527F0A9}"/>
                  </a:ext>
                </a:extLst>
              </p:cNvPr>
              <p:cNvSpPr/>
              <p:nvPr/>
            </p:nvSpPr>
            <p:spPr>
              <a:xfrm>
                <a:off x="8296229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68" name="Cube 867">
                <a:extLst>
                  <a:ext uri="{FF2B5EF4-FFF2-40B4-BE49-F238E27FC236}">
                    <a16:creationId xmlns:a16="http://schemas.microsoft.com/office/drawing/2014/main" id="{81A8225C-298D-BD4E-CE90-48A2C295DE0B}"/>
                  </a:ext>
                </a:extLst>
              </p:cNvPr>
              <p:cNvSpPr/>
              <p:nvPr/>
            </p:nvSpPr>
            <p:spPr>
              <a:xfrm>
                <a:off x="8591493" y="4788573"/>
                <a:ext cx="379398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69" name="Cube 868">
                <a:extLst>
                  <a:ext uri="{FF2B5EF4-FFF2-40B4-BE49-F238E27FC236}">
                    <a16:creationId xmlns:a16="http://schemas.microsoft.com/office/drawing/2014/main" id="{2126285F-0680-82B2-321A-EB33BB636004}"/>
                  </a:ext>
                </a:extLst>
              </p:cNvPr>
              <p:cNvSpPr/>
              <p:nvPr/>
            </p:nvSpPr>
            <p:spPr>
              <a:xfrm>
                <a:off x="8881994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70" name="Cube 869">
                <a:extLst>
                  <a:ext uri="{FF2B5EF4-FFF2-40B4-BE49-F238E27FC236}">
                    <a16:creationId xmlns:a16="http://schemas.microsoft.com/office/drawing/2014/main" id="{EDB122F2-102D-B424-05D4-C29ABB3FFA9A}"/>
                  </a:ext>
                </a:extLst>
              </p:cNvPr>
              <p:cNvSpPr/>
              <p:nvPr/>
            </p:nvSpPr>
            <p:spPr>
              <a:xfrm>
                <a:off x="9158209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71" name="Cube 870">
                <a:extLst>
                  <a:ext uri="{FF2B5EF4-FFF2-40B4-BE49-F238E27FC236}">
                    <a16:creationId xmlns:a16="http://schemas.microsoft.com/office/drawing/2014/main" id="{0191BE87-6666-7F57-6D2B-E65119814132}"/>
                  </a:ext>
                </a:extLst>
              </p:cNvPr>
              <p:cNvSpPr/>
              <p:nvPr/>
            </p:nvSpPr>
            <p:spPr>
              <a:xfrm>
                <a:off x="9453472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72" name="Cube 871">
                <a:extLst>
                  <a:ext uri="{FF2B5EF4-FFF2-40B4-BE49-F238E27FC236}">
                    <a16:creationId xmlns:a16="http://schemas.microsoft.com/office/drawing/2014/main" id="{DE5366EC-60FD-528D-64A5-162A5D7962B6}"/>
                  </a:ext>
                </a:extLst>
              </p:cNvPr>
              <p:cNvSpPr/>
              <p:nvPr/>
            </p:nvSpPr>
            <p:spPr>
              <a:xfrm>
                <a:off x="9747148" y="4788573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786" name="Group 785">
              <a:extLst>
                <a:ext uri="{FF2B5EF4-FFF2-40B4-BE49-F238E27FC236}">
                  <a16:creationId xmlns:a16="http://schemas.microsoft.com/office/drawing/2014/main" id="{B33E11B5-8E13-7049-D6E2-35BCE2FF98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94878" y="3450842"/>
              <a:ext cx="2965736" cy="381467"/>
              <a:chOff x="7162800" y="4787866"/>
              <a:chExt cx="2965736" cy="381467"/>
            </a:xfrm>
          </p:grpSpPr>
          <p:sp>
            <p:nvSpPr>
              <p:cNvPr id="853" name="Cube 852">
                <a:extLst>
                  <a:ext uri="{FF2B5EF4-FFF2-40B4-BE49-F238E27FC236}">
                    <a16:creationId xmlns:a16="http://schemas.microsoft.com/office/drawing/2014/main" id="{283B8194-0D0D-3443-3E04-FB40B5F79798}"/>
                  </a:ext>
                </a:extLst>
              </p:cNvPr>
              <p:cNvSpPr/>
              <p:nvPr/>
            </p:nvSpPr>
            <p:spPr>
              <a:xfrm>
                <a:off x="7162300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54" name="Cube 853">
                <a:extLst>
                  <a:ext uri="{FF2B5EF4-FFF2-40B4-BE49-F238E27FC236}">
                    <a16:creationId xmlns:a16="http://schemas.microsoft.com/office/drawing/2014/main" id="{05E558E7-9A02-0F9B-7BBE-2221174DD285}"/>
                  </a:ext>
                </a:extLst>
              </p:cNvPr>
              <p:cNvSpPr/>
              <p:nvPr/>
            </p:nvSpPr>
            <p:spPr>
              <a:xfrm>
                <a:off x="7438514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55" name="Cube 854">
                <a:extLst>
                  <a:ext uri="{FF2B5EF4-FFF2-40B4-BE49-F238E27FC236}">
                    <a16:creationId xmlns:a16="http://schemas.microsoft.com/office/drawing/2014/main" id="{A3B9A458-79F1-06BA-728A-C063F290F653}"/>
                  </a:ext>
                </a:extLst>
              </p:cNvPr>
              <p:cNvSpPr/>
              <p:nvPr/>
            </p:nvSpPr>
            <p:spPr>
              <a:xfrm>
                <a:off x="7733778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56" name="Cube 855">
                <a:extLst>
                  <a:ext uri="{FF2B5EF4-FFF2-40B4-BE49-F238E27FC236}">
                    <a16:creationId xmlns:a16="http://schemas.microsoft.com/office/drawing/2014/main" id="{ED93D0BB-4264-7304-54A6-7CD47631E84A}"/>
                  </a:ext>
                </a:extLst>
              </p:cNvPr>
              <p:cNvSpPr/>
              <p:nvPr/>
            </p:nvSpPr>
            <p:spPr>
              <a:xfrm>
                <a:off x="8009992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57" name="Cube 856">
                <a:extLst>
                  <a:ext uri="{FF2B5EF4-FFF2-40B4-BE49-F238E27FC236}">
                    <a16:creationId xmlns:a16="http://schemas.microsoft.com/office/drawing/2014/main" id="{395AFBB3-8851-8BB3-8C39-FEFFD62B336E}"/>
                  </a:ext>
                </a:extLst>
              </p:cNvPr>
              <p:cNvSpPr/>
              <p:nvPr/>
            </p:nvSpPr>
            <p:spPr>
              <a:xfrm>
                <a:off x="8295731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58" name="Cube 857">
                <a:extLst>
                  <a:ext uri="{FF2B5EF4-FFF2-40B4-BE49-F238E27FC236}">
                    <a16:creationId xmlns:a16="http://schemas.microsoft.com/office/drawing/2014/main" id="{4E0DEDED-8697-3452-966C-F2393ED2D6D1}"/>
                  </a:ext>
                </a:extLst>
              </p:cNvPr>
              <p:cNvSpPr/>
              <p:nvPr/>
            </p:nvSpPr>
            <p:spPr>
              <a:xfrm>
                <a:off x="8590995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59" name="Cube 858">
                <a:extLst>
                  <a:ext uri="{FF2B5EF4-FFF2-40B4-BE49-F238E27FC236}">
                    <a16:creationId xmlns:a16="http://schemas.microsoft.com/office/drawing/2014/main" id="{E7E1AAB9-03FA-E388-13ED-06AB8DFBD297}"/>
                  </a:ext>
                </a:extLst>
              </p:cNvPr>
              <p:cNvSpPr/>
              <p:nvPr/>
            </p:nvSpPr>
            <p:spPr>
              <a:xfrm>
                <a:off x="8883083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60" name="Cube 859">
                <a:extLst>
                  <a:ext uri="{FF2B5EF4-FFF2-40B4-BE49-F238E27FC236}">
                    <a16:creationId xmlns:a16="http://schemas.microsoft.com/office/drawing/2014/main" id="{819BB82C-7B04-A6E1-2D30-CE63822BF37B}"/>
                  </a:ext>
                </a:extLst>
              </p:cNvPr>
              <p:cNvSpPr/>
              <p:nvPr/>
            </p:nvSpPr>
            <p:spPr>
              <a:xfrm>
                <a:off x="9159298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61" name="Cube 860">
                <a:extLst>
                  <a:ext uri="{FF2B5EF4-FFF2-40B4-BE49-F238E27FC236}">
                    <a16:creationId xmlns:a16="http://schemas.microsoft.com/office/drawing/2014/main" id="{953B0B81-026A-AB28-5E00-A0AD8F3BD189}"/>
                  </a:ext>
                </a:extLst>
              </p:cNvPr>
              <p:cNvSpPr/>
              <p:nvPr/>
            </p:nvSpPr>
            <p:spPr>
              <a:xfrm>
                <a:off x="9454561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62" name="Cube 861">
                <a:extLst>
                  <a:ext uri="{FF2B5EF4-FFF2-40B4-BE49-F238E27FC236}">
                    <a16:creationId xmlns:a16="http://schemas.microsoft.com/office/drawing/2014/main" id="{44B1C9B6-D742-6128-D373-43309A02F7B2}"/>
                  </a:ext>
                </a:extLst>
              </p:cNvPr>
              <p:cNvSpPr/>
              <p:nvPr/>
            </p:nvSpPr>
            <p:spPr>
              <a:xfrm>
                <a:off x="9748237" y="4787940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787" name="Group 786">
              <a:extLst>
                <a:ext uri="{FF2B5EF4-FFF2-40B4-BE49-F238E27FC236}">
                  <a16:creationId xmlns:a16="http://schemas.microsoft.com/office/drawing/2014/main" id="{E567068B-7943-B1ED-6F29-0DBF17ED06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8442" y="3545623"/>
              <a:ext cx="2965736" cy="381467"/>
              <a:chOff x="7162800" y="4787866"/>
              <a:chExt cx="2965736" cy="381467"/>
            </a:xfrm>
          </p:grpSpPr>
          <p:sp>
            <p:nvSpPr>
              <p:cNvPr id="843" name="Cube 842">
                <a:extLst>
                  <a:ext uri="{FF2B5EF4-FFF2-40B4-BE49-F238E27FC236}">
                    <a16:creationId xmlns:a16="http://schemas.microsoft.com/office/drawing/2014/main" id="{FAB7F804-BC23-EB33-38B1-1ECCF68C5B92}"/>
                  </a:ext>
                </a:extLst>
              </p:cNvPr>
              <p:cNvSpPr/>
              <p:nvPr/>
            </p:nvSpPr>
            <p:spPr>
              <a:xfrm>
                <a:off x="7163490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44" name="Cube 843">
                <a:extLst>
                  <a:ext uri="{FF2B5EF4-FFF2-40B4-BE49-F238E27FC236}">
                    <a16:creationId xmlns:a16="http://schemas.microsoft.com/office/drawing/2014/main" id="{EC88407B-8E8E-5FA2-5BED-8409A9FC5A22}"/>
                  </a:ext>
                </a:extLst>
              </p:cNvPr>
              <p:cNvSpPr/>
              <p:nvPr/>
            </p:nvSpPr>
            <p:spPr>
              <a:xfrm>
                <a:off x="7439704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45" name="Cube 844">
                <a:extLst>
                  <a:ext uri="{FF2B5EF4-FFF2-40B4-BE49-F238E27FC236}">
                    <a16:creationId xmlns:a16="http://schemas.microsoft.com/office/drawing/2014/main" id="{F537033E-3D81-F9C6-7F0F-C228C104E3E7}"/>
                  </a:ext>
                </a:extLst>
              </p:cNvPr>
              <p:cNvSpPr/>
              <p:nvPr/>
            </p:nvSpPr>
            <p:spPr>
              <a:xfrm>
                <a:off x="7734968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46" name="Cube 845">
                <a:extLst>
                  <a:ext uri="{FF2B5EF4-FFF2-40B4-BE49-F238E27FC236}">
                    <a16:creationId xmlns:a16="http://schemas.microsoft.com/office/drawing/2014/main" id="{1CBEEF67-BF0F-DDE3-A973-848230B1CC44}"/>
                  </a:ext>
                </a:extLst>
              </p:cNvPr>
              <p:cNvSpPr/>
              <p:nvPr/>
            </p:nvSpPr>
            <p:spPr>
              <a:xfrm>
                <a:off x="8011182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47" name="Cube 846">
                <a:extLst>
                  <a:ext uri="{FF2B5EF4-FFF2-40B4-BE49-F238E27FC236}">
                    <a16:creationId xmlns:a16="http://schemas.microsoft.com/office/drawing/2014/main" id="{7B953E36-CCB7-05BD-B332-05DEDBEB2BA2}"/>
                  </a:ext>
                </a:extLst>
              </p:cNvPr>
              <p:cNvSpPr/>
              <p:nvPr/>
            </p:nvSpPr>
            <p:spPr>
              <a:xfrm>
                <a:off x="8296921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48" name="Cube 847">
                <a:extLst>
                  <a:ext uri="{FF2B5EF4-FFF2-40B4-BE49-F238E27FC236}">
                    <a16:creationId xmlns:a16="http://schemas.microsoft.com/office/drawing/2014/main" id="{EACCBD1A-B469-F7F6-3E9C-CAB20863F543}"/>
                  </a:ext>
                </a:extLst>
              </p:cNvPr>
              <p:cNvSpPr/>
              <p:nvPr/>
            </p:nvSpPr>
            <p:spPr>
              <a:xfrm>
                <a:off x="8592185" y="4788444"/>
                <a:ext cx="379397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49" name="Cube 848">
                <a:extLst>
                  <a:ext uri="{FF2B5EF4-FFF2-40B4-BE49-F238E27FC236}">
                    <a16:creationId xmlns:a16="http://schemas.microsoft.com/office/drawing/2014/main" id="{87B45B8D-EBCE-F84E-2D75-3DB53A140FA6}"/>
                  </a:ext>
                </a:extLst>
              </p:cNvPr>
              <p:cNvSpPr/>
              <p:nvPr/>
            </p:nvSpPr>
            <p:spPr>
              <a:xfrm>
                <a:off x="8882685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50" name="Cube 849">
                <a:extLst>
                  <a:ext uri="{FF2B5EF4-FFF2-40B4-BE49-F238E27FC236}">
                    <a16:creationId xmlns:a16="http://schemas.microsoft.com/office/drawing/2014/main" id="{4C821CFE-BFB3-9DF0-C891-0AE55669104E}"/>
                  </a:ext>
                </a:extLst>
              </p:cNvPr>
              <p:cNvSpPr/>
              <p:nvPr/>
            </p:nvSpPr>
            <p:spPr>
              <a:xfrm>
                <a:off x="9158900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51" name="Cube 850">
                <a:extLst>
                  <a:ext uri="{FF2B5EF4-FFF2-40B4-BE49-F238E27FC236}">
                    <a16:creationId xmlns:a16="http://schemas.microsoft.com/office/drawing/2014/main" id="{5572BBCC-512A-D6E8-3501-FBB5107BBA1C}"/>
                  </a:ext>
                </a:extLst>
              </p:cNvPr>
              <p:cNvSpPr/>
              <p:nvPr/>
            </p:nvSpPr>
            <p:spPr>
              <a:xfrm>
                <a:off x="9454163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52" name="Cube 851">
                <a:extLst>
                  <a:ext uri="{FF2B5EF4-FFF2-40B4-BE49-F238E27FC236}">
                    <a16:creationId xmlns:a16="http://schemas.microsoft.com/office/drawing/2014/main" id="{9455FD70-BB7D-B834-1E26-C38AB7852AAF}"/>
                  </a:ext>
                </a:extLst>
              </p:cNvPr>
              <p:cNvSpPr/>
              <p:nvPr/>
            </p:nvSpPr>
            <p:spPr>
              <a:xfrm>
                <a:off x="9747840" y="4788444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788" name="Group 787">
              <a:extLst>
                <a:ext uri="{FF2B5EF4-FFF2-40B4-BE49-F238E27FC236}">
                  <a16:creationId xmlns:a16="http://schemas.microsoft.com/office/drawing/2014/main" id="{5B99DAF3-5E54-BD0E-5F1E-4E9F28B0AA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8070" y="3641809"/>
              <a:ext cx="2965736" cy="381467"/>
              <a:chOff x="7162800" y="4787866"/>
              <a:chExt cx="2965736" cy="381467"/>
            </a:xfrm>
          </p:grpSpPr>
          <p:sp>
            <p:nvSpPr>
              <p:cNvPr id="833" name="Cube 832">
                <a:extLst>
                  <a:ext uri="{FF2B5EF4-FFF2-40B4-BE49-F238E27FC236}">
                    <a16:creationId xmlns:a16="http://schemas.microsoft.com/office/drawing/2014/main" id="{CC33F90E-1E26-5821-60CD-718BAADA0E4A}"/>
                  </a:ext>
                </a:extLst>
              </p:cNvPr>
              <p:cNvSpPr/>
              <p:nvPr/>
            </p:nvSpPr>
            <p:spPr>
              <a:xfrm>
                <a:off x="7162266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34" name="Cube 833">
                <a:extLst>
                  <a:ext uri="{FF2B5EF4-FFF2-40B4-BE49-F238E27FC236}">
                    <a16:creationId xmlns:a16="http://schemas.microsoft.com/office/drawing/2014/main" id="{2C1C2575-4509-E9E8-2112-3D0D49BA4325}"/>
                  </a:ext>
                </a:extLst>
              </p:cNvPr>
              <p:cNvSpPr/>
              <p:nvPr/>
            </p:nvSpPr>
            <p:spPr>
              <a:xfrm>
                <a:off x="7438480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35" name="Cube 834">
                <a:extLst>
                  <a:ext uri="{FF2B5EF4-FFF2-40B4-BE49-F238E27FC236}">
                    <a16:creationId xmlns:a16="http://schemas.microsoft.com/office/drawing/2014/main" id="{F2495F19-77ED-6520-780D-9B86E8A8E1ED}"/>
                  </a:ext>
                </a:extLst>
              </p:cNvPr>
              <p:cNvSpPr/>
              <p:nvPr/>
            </p:nvSpPr>
            <p:spPr>
              <a:xfrm>
                <a:off x="7733744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36" name="Cube 835">
                <a:extLst>
                  <a:ext uri="{FF2B5EF4-FFF2-40B4-BE49-F238E27FC236}">
                    <a16:creationId xmlns:a16="http://schemas.microsoft.com/office/drawing/2014/main" id="{9E1D6794-84C9-67D5-FE82-4AD50C7803ED}"/>
                  </a:ext>
                </a:extLst>
              </p:cNvPr>
              <p:cNvSpPr/>
              <p:nvPr/>
            </p:nvSpPr>
            <p:spPr>
              <a:xfrm>
                <a:off x="8009958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37" name="Cube 836">
                <a:extLst>
                  <a:ext uri="{FF2B5EF4-FFF2-40B4-BE49-F238E27FC236}">
                    <a16:creationId xmlns:a16="http://schemas.microsoft.com/office/drawing/2014/main" id="{D5C1C7BB-3E34-6549-CD2D-D5DA0203C404}"/>
                  </a:ext>
                </a:extLst>
              </p:cNvPr>
              <p:cNvSpPr/>
              <p:nvPr/>
            </p:nvSpPr>
            <p:spPr>
              <a:xfrm>
                <a:off x="8295697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38" name="Cube 837">
                <a:extLst>
                  <a:ext uri="{FF2B5EF4-FFF2-40B4-BE49-F238E27FC236}">
                    <a16:creationId xmlns:a16="http://schemas.microsoft.com/office/drawing/2014/main" id="{5E015F4F-F02C-DBDC-ACD7-FE13B37B8788}"/>
                  </a:ext>
                </a:extLst>
              </p:cNvPr>
              <p:cNvSpPr/>
              <p:nvPr/>
            </p:nvSpPr>
            <p:spPr>
              <a:xfrm>
                <a:off x="8590961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39" name="Cube 838">
                <a:extLst>
                  <a:ext uri="{FF2B5EF4-FFF2-40B4-BE49-F238E27FC236}">
                    <a16:creationId xmlns:a16="http://schemas.microsoft.com/office/drawing/2014/main" id="{E8B9EF45-C2AA-87EE-96C6-A6AA5C284BF3}"/>
                  </a:ext>
                </a:extLst>
              </p:cNvPr>
              <p:cNvSpPr/>
              <p:nvPr/>
            </p:nvSpPr>
            <p:spPr>
              <a:xfrm>
                <a:off x="8883049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40" name="Cube 839">
                <a:extLst>
                  <a:ext uri="{FF2B5EF4-FFF2-40B4-BE49-F238E27FC236}">
                    <a16:creationId xmlns:a16="http://schemas.microsoft.com/office/drawing/2014/main" id="{4B379F76-AD12-26F1-A759-4B4FF6C5F8D2}"/>
                  </a:ext>
                </a:extLst>
              </p:cNvPr>
              <p:cNvSpPr/>
              <p:nvPr/>
            </p:nvSpPr>
            <p:spPr>
              <a:xfrm>
                <a:off x="9159264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41" name="Cube 840">
                <a:extLst>
                  <a:ext uri="{FF2B5EF4-FFF2-40B4-BE49-F238E27FC236}">
                    <a16:creationId xmlns:a16="http://schemas.microsoft.com/office/drawing/2014/main" id="{EB2C420A-5FD3-91F2-B399-4F3D971DB822}"/>
                  </a:ext>
                </a:extLst>
              </p:cNvPr>
              <p:cNvSpPr/>
              <p:nvPr/>
            </p:nvSpPr>
            <p:spPr>
              <a:xfrm>
                <a:off x="9454527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42" name="Cube 841">
                <a:extLst>
                  <a:ext uri="{FF2B5EF4-FFF2-40B4-BE49-F238E27FC236}">
                    <a16:creationId xmlns:a16="http://schemas.microsoft.com/office/drawing/2014/main" id="{7DACB5A9-AEE3-6277-3D08-96EFF6E25917}"/>
                  </a:ext>
                </a:extLst>
              </p:cNvPr>
              <p:cNvSpPr/>
              <p:nvPr/>
            </p:nvSpPr>
            <p:spPr>
              <a:xfrm>
                <a:off x="9748203" y="4787544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789" name="Group 788">
              <a:extLst>
                <a:ext uri="{FF2B5EF4-FFF2-40B4-BE49-F238E27FC236}">
                  <a16:creationId xmlns:a16="http://schemas.microsoft.com/office/drawing/2014/main" id="{6C10D68C-BF84-413F-4EA0-83E5988276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11794" y="3736590"/>
              <a:ext cx="2965736" cy="381467"/>
              <a:chOff x="7162800" y="4787866"/>
              <a:chExt cx="2965736" cy="381467"/>
            </a:xfrm>
          </p:grpSpPr>
          <p:sp>
            <p:nvSpPr>
              <p:cNvPr id="823" name="Cube 822">
                <a:extLst>
                  <a:ext uri="{FF2B5EF4-FFF2-40B4-BE49-F238E27FC236}">
                    <a16:creationId xmlns:a16="http://schemas.microsoft.com/office/drawing/2014/main" id="{761C1602-CB6E-765A-4664-A1C9A56D2734}"/>
                  </a:ext>
                </a:extLst>
              </p:cNvPr>
              <p:cNvSpPr/>
              <p:nvPr/>
            </p:nvSpPr>
            <p:spPr>
              <a:xfrm>
                <a:off x="7162820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24" name="Cube 823">
                <a:extLst>
                  <a:ext uri="{FF2B5EF4-FFF2-40B4-BE49-F238E27FC236}">
                    <a16:creationId xmlns:a16="http://schemas.microsoft.com/office/drawing/2014/main" id="{71469A8C-5775-70F9-68E9-DEBE4BC1AF61}"/>
                  </a:ext>
                </a:extLst>
              </p:cNvPr>
              <p:cNvSpPr/>
              <p:nvPr/>
            </p:nvSpPr>
            <p:spPr>
              <a:xfrm>
                <a:off x="7439034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25" name="Cube 824">
                <a:extLst>
                  <a:ext uri="{FF2B5EF4-FFF2-40B4-BE49-F238E27FC236}">
                    <a16:creationId xmlns:a16="http://schemas.microsoft.com/office/drawing/2014/main" id="{458C32AA-45CA-2301-15A5-61618FF9522E}"/>
                  </a:ext>
                </a:extLst>
              </p:cNvPr>
              <p:cNvSpPr/>
              <p:nvPr/>
            </p:nvSpPr>
            <p:spPr>
              <a:xfrm>
                <a:off x="7734298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26" name="Cube 825">
                <a:extLst>
                  <a:ext uri="{FF2B5EF4-FFF2-40B4-BE49-F238E27FC236}">
                    <a16:creationId xmlns:a16="http://schemas.microsoft.com/office/drawing/2014/main" id="{94FD41BF-78E5-2569-2EFA-84E0E9DDDC2F}"/>
                  </a:ext>
                </a:extLst>
              </p:cNvPr>
              <p:cNvSpPr/>
              <p:nvPr/>
            </p:nvSpPr>
            <p:spPr>
              <a:xfrm>
                <a:off x="8010512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27" name="Cube 826">
                <a:extLst>
                  <a:ext uri="{FF2B5EF4-FFF2-40B4-BE49-F238E27FC236}">
                    <a16:creationId xmlns:a16="http://schemas.microsoft.com/office/drawing/2014/main" id="{0ACF0CD9-1565-BADA-B218-B3605B07066D}"/>
                  </a:ext>
                </a:extLst>
              </p:cNvPr>
              <p:cNvSpPr/>
              <p:nvPr/>
            </p:nvSpPr>
            <p:spPr>
              <a:xfrm>
                <a:off x="8296251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28" name="Cube 827">
                <a:extLst>
                  <a:ext uri="{FF2B5EF4-FFF2-40B4-BE49-F238E27FC236}">
                    <a16:creationId xmlns:a16="http://schemas.microsoft.com/office/drawing/2014/main" id="{9392D7EF-B629-327D-5B5D-1E8F5BE5629C}"/>
                  </a:ext>
                </a:extLst>
              </p:cNvPr>
              <p:cNvSpPr/>
              <p:nvPr/>
            </p:nvSpPr>
            <p:spPr>
              <a:xfrm>
                <a:off x="8591515" y="4788049"/>
                <a:ext cx="379397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29" name="Cube 828">
                <a:extLst>
                  <a:ext uri="{FF2B5EF4-FFF2-40B4-BE49-F238E27FC236}">
                    <a16:creationId xmlns:a16="http://schemas.microsoft.com/office/drawing/2014/main" id="{350F0765-D02A-B3C5-4A7E-02755BC4FCC2}"/>
                  </a:ext>
                </a:extLst>
              </p:cNvPr>
              <p:cNvSpPr/>
              <p:nvPr/>
            </p:nvSpPr>
            <p:spPr>
              <a:xfrm>
                <a:off x="8882015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30" name="Cube 829">
                <a:extLst>
                  <a:ext uri="{FF2B5EF4-FFF2-40B4-BE49-F238E27FC236}">
                    <a16:creationId xmlns:a16="http://schemas.microsoft.com/office/drawing/2014/main" id="{AD9F9A58-1B08-9077-1AC2-9C74C9CDEC7F}"/>
                  </a:ext>
                </a:extLst>
              </p:cNvPr>
              <p:cNvSpPr/>
              <p:nvPr/>
            </p:nvSpPr>
            <p:spPr>
              <a:xfrm>
                <a:off x="9158230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31" name="Cube 830">
                <a:extLst>
                  <a:ext uri="{FF2B5EF4-FFF2-40B4-BE49-F238E27FC236}">
                    <a16:creationId xmlns:a16="http://schemas.microsoft.com/office/drawing/2014/main" id="{B4071561-5F01-5F32-0D8E-071390E2D729}"/>
                  </a:ext>
                </a:extLst>
              </p:cNvPr>
              <p:cNvSpPr/>
              <p:nvPr/>
            </p:nvSpPr>
            <p:spPr>
              <a:xfrm>
                <a:off x="9453493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32" name="Cube 831">
                <a:extLst>
                  <a:ext uri="{FF2B5EF4-FFF2-40B4-BE49-F238E27FC236}">
                    <a16:creationId xmlns:a16="http://schemas.microsoft.com/office/drawing/2014/main" id="{62D4B23F-CEC7-3E43-8121-E56724BC99DB}"/>
                  </a:ext>
                </a:extLst>
              </p:cNvPr>
              <p:cNvSpPr/>
              <p:nvPr/>
            </p:nvSpPr>
            <p:spPr>
              <a:xfrm>
                <a:off x="9747170" y="4788049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790" name="Group 789">
              <a:extLst>
                <a:ext uri="{FF2B5EF4-FFF2-40B4-BE49-F238E27FC236}">
                  <a16:creationId xmlns:a16="http://schemas.microsoft.com/office/drawing/2014/main" id="{B939F901-E8A5-F0A2-733C-D023DD331A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8240" y="3832971"/>
              <a:ext cx="2965736" cy="381467"/>
              <a:chOff x="7162800" y="4787866"/>
              <a:chExt cx="2965736" cy="381467"/>
            </a:xfrm>
          </p:grpSpPr>
          <p:sp>
            <p:nvSpPr>
              <p:cNvPr id="813" name="Cube 812">
                <a:extLst>
                  <a:ext uri="{FF2B5EF4-FFF2-40B4-BE49-F238E27FC236}">
                    <a16:creationId xmlns:a16="http://schemas.microsoft.com/office/drawing/2014/main" id="{6C8FF14E-5996-63A6-8D64-1ABAECE0173A}"/>
                  </a:ext>
                </a:extLst>
              </p:cNvPr>
              <p:cNvSpPr/>
              <p:nvPr/>
            </p:nvSpPr>
            <p:spPr>
              <a:xfrm>
                <a:off x="7162715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14" name="Cube 813">
                <a:extLst>
                  <a:ext uri="{FF2B5EF4-FFF2-40B4-BE49-F238E27FC236}">
                    <a16:creationId xmlns:a16="http://schemas.microsoft.com/office/drawing/2014/main" id="{9621FF80-3F51-F7DC-7BEB-BBB380CA5C0E}"/>
                  </a:ext>
                </a:extLst>
              </p:cNvPr>
              <p:cNvSpPr/>
              <p:nvPr/>
            </p:nvSpPr>
            <p:spPr>
              <a:xfrm>
                <a:off x="7438929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15" name="Cube 814">
                <a:extLst>
                  <a:ext uri="{FF2B5EF4-FFF2-40B4-BE49-F238E27FC236}">
                    <a16:creationId xmlns:a16="http://schemas.microsoft.com/office/drawing/2014/main" id="{E966CCB2-7E05-7EB5-2F5B-799B346788DF}"/>
                  </a:ext>
                </a:extLst>
              </p:cNvPr>
              <p:cNvSpPr/>
              <p:nvPr/>
            </p:nvSpPr>
            <p:spPr>
              <a:xfrm>
                <a:off x="7734193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16" name="Cube 815">
                <a:extLst>
                  <a:ext uri="{FF2B5EF4-FFF2-40B4-BE49-F238E27FC236}">
                    <a16:creationId xmlns:a16="http://schemas.microsoft.com/office/drawing/2014/main" id="{95FD09B2-B572-3247-AD4F-5A517C07C4E6}"/>
                  </a:ext>
                </a:extLst>
              </p:cNvPr>
              <p:cNvSpPr/>
              <p:nvPr/>
            </p:nvSpPr>
            <p:spPr>
              <a:xfrm>
                <a:off x="8010407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17" name="Cube 816">
                <a:extLst>
                  <a:ext uri="{FF2B5EF4-FFF2-40B4-BE49-F238E27FC236}">
                    <a16:creationId xmlns:a16="http://schemas.microsoft.com/office/drawing/2014/main" id="{0DE0961C-22C5-5A75-7323-BB36C8FF02BC}"/>
                  </a:ext>
                </a:extLst>
              </p:cNvPr>
              <p:cNvSpPr/>
              <p:nvPr/>
            </p:nvSpPr>
            <p:spPr>
              <a:xfrm>
                <a:off x="8296146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18" name="Cube 817">
                <a:extLst>
                  <a:ext uri="{FF2B5EF4-FFF2-40B4-BE49-F238E27FC236}">
                    <a16:creationId xmlns:a16="http://schemas.microsoft.com/office/drawing/2014/main" id="{1B7F2EDF-233D-E6E4-BC62-DEE577DFAA29}"/>
                  </a:ext>
                </a:extLst>
              </p:cNvPr>
              <p:cNvSpPr/>
              <p:nvPr/>
            </p:nvSpPr>
            <p:spPr>
              <a:xfrm>
                <a:off x="8591410" y="4788541"/>
                <a:ext cx="379398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19" name="Cube 818">
                <a:extLst>
                  <a:ext uri="{FF2B5EF4-FFF2-40B4-BE49-F238E27FC236}">
                    <a16:creationId xmlns:a16="http://schemas.microsoft.com/office/drawing/2014/main" id="{787A309F-541C-4BEF-0966-FFD3F8C723B6}"/>
                  </a:ext>
                </a:extLst>
              </p:cNvPr>
              <p:cNvSpPr/>
              <p:nvPr/>
            </p:nvSpPr>
            <p:spPr>
              <a:xfrm>
                <a:off x="8881911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20" name="Cube 819">
                <a:extLst>
                  <a:ext uri="{FF2B5EF4-FFF2-40B4-BE49-F238E27FC236}">
                    <a16:creationId xmlns:a16="http://schemas.microsoft.com/office/drawing/2014/main" id="{65149E00-1372-D1EB-43F7-5CF20146544F}"/>
                  </a:ext>
                </a:extLst>
              </p:cNvPr>
              <p:cNvSpPr/>
              <p:nvPr/>
            </p:nvSpPr>
            <p:spPr>
              <a:xfrm>
                <a:off x="9158126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21" name="Cube 820">
                <a:extLst>
                  <a:ext uri="{FF2B5EF4-FFF2-40B4-BE49-F238E27FC236}">
                    <a16:creationId xmlns:a16="http://schemas.microsoft.com/office/drawing/2014/main" id="{DFF00C3F-ED9E-AF0F-E3EA-03E06C2CC0AA}"/>
                  </a:ext>
                </a:extLst>
              </p:cNvPr>
              <p:cNvSpPr/>
              <p:nvPr/>
            </p:nvSpPr>
            <p:spPr>
              <a:xfrm>
                <a:off x="9453389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22" name="Cube 821">
                <a:extLst>
                  <a:ext uri="{FF2B5EF4-FFF2-40B4-BE49-F238E27FC236}">
                    <a16:creationId xmlns:a16="http://schemas.microsoft.com/office/drawing/2014/main" id="{4A41DEA8-662E-7810-E333-C5CA6E28C1E2}"/>
                  </a:ext>
                </a:extLst>
              </p:cNvPr>
              <p:cNvSpPr/>
              <p:nvPr/>
            </p:nvSpPr>
            <p:spPr>
              <a:xfrm>
                <a:off x="9747065" y="4788541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791" name="Group 790">
              <a:extLst>
                <a:ext uri="{FF2B5EF4-FFF2-40B4-BE49-F238E27FC236}">
                  <a16:creationId xmlns:a16="http://schemas.microsoft.com/office/drawing/2014/main" id="{E00478C4-906D-ADE3-5DA9-7C5E74B8B0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31964" y="3927752"/>
              <a:ext cx="2965736" cy="381467"/>
              <a:chOff x="7162800" y="4787866"/>
              <a:chExt cx="2965736" cy="381467"/>
            </a:xfrm>
          </p:grpSpPr>
          <p:sp>
            <p:nvSpPr>
              <p:cNvPr id="803" name="Cube 802">
                <a:extLst>
                  <a:ext uri="{FF2B5EF4-FFF2-40B4-BE49-F238E27FC236}">
                    <a16:creationId xmlns:a16="http://schemas.microsoft.com/office/drawing/2014/main" id="{71BCD728-A8B2-9425-E112-152FDBEEC524}"/>
                  </a:ext>
                </a:extLst>
              </p:cNvPr>
              <p:cNvSpPr/>
              <p:nvPr/>
            </p:nvSpPr>
            <p:spPr>
              <a:xfrm>
                <a:off x="7163269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04" name="Cube 803">
                <a:extLst>
                  <a:ext uri="{FF2B5EF4-FFF2-40B4-BE49-F238E27FC236}">
                    <a16:creationId xmlns:a16="http://schemas.microsoft.com/office/drawing/2014/main" id="{E61B0D2B-14D7-8FEE-28B7-2423132EEA8C}"/>
                  </a:ext>
                </a:extLst>
              </p:cNvPr>
              <p:cNvSpPr/>
              <p:nvPr/>
            </p:nvSpPr>
            <p:spPr>
              <a:xfrm>
                <a:off x="7439483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05" name="Cube 804">
                <a:extLst>
                  <a:ext uri="{FF2B5EF4-FFF2-40B4-BE49-F238E27FC236}">
                    <a16:creationId xmlns:a16="http://schemas.microsoft.com/office/drawing/2014/main" id="{A00761B4-D173-06E9-8C04-60D328492249}"/>
                  </a:ext>
                </a:extLst>
              </p:cNvPr>
              <p:cNvSpPr/>
              <p:nvPr/>
            </p:nvSpPr>
            <p:spPr>
              <a:xfrm>
                <a:off x="7734747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06" name="Cube 805">
                <a:extLst>
                  <a:ext uri="{FF2B5EF4-FFF2-40B4-BE49-F238E27FC236}">
                    <a16:creationId xmlns:a16="http://schemas.microsoft.com/office/drawing/2014/main" id="{20D7EE34-F558-7360-0BB9-C0E15DB7975C}"/>
                  </a:ext>
                </a:extLst>
              </p:cNvPr>
              <p:cNvSpPr/>
              <p:nvPr/>
            </p:nvSpPr>
            <p:spPr>
              <a:xfrm>
                <a:off x="8010961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07" name="Cube 806">
                <a:extLst>
                  <a:ext uri="{FF2B5EF4-FFF2-40B4-BE49-F238E27FC236}">
                    <a16:creationId xmlns:a16="http://schemas.microsoft.com/office/drawing/2014/main" id="{9825EBAC-6BC0-2568-6576-254D95E2AE0E}"/>
                  </a:ext>
                </a:extLst>
              </p:cNvPr>
              <p:cNvSpPr/>
              <p:nvPr/>
            </p:nvSpPr>
            <p:spPr>
              <a:xfrm>
                <a:off x="8296700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08" name="Cube 807">
                <a:extLst>
                  <a:ext uri="{FF2B5EF4-FFF2-40B4-BE49-F238E27FC236}">
                    <a16:creationId xmlns:a16="http://schemas.microsoft.com/office/drawing/2014/main" id="{924B6917-91C4-2199-17EF-B1CDEB40EEB8}"/>
                  </a:ext>
                </a:extLst>
              </p:cNvPr>
              <p:cNvSpPr/>
              <p:nvPr/>
            </p:nvSpPr>
            <p:spPr>
              <a:xfrm>
                <a:off x="8591964" y="4787459"/>
                <a:ext cx="379398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09" name="Cube 808">
                <a:extLst>
                  <a:ext uri="{FF2B5EF4-FFF2-40B4-BE49-F238E27FC236}">
                    <a16:creationId xmlns:a16="http://schemas.microsoft.com/office/drawing/2014/main" id="{C14B4687-EDFA-4120-7A06-2F7AAC2F6CF5}"/>
                  </a:ext>
                </a:extLst>
              </p:cNvPr>
              <p:cNvSpPr/>
              <p:nvPr/>
            </p:nvSpPr>
            <p:spPr>
              <a:xfrm>
                <a:off x="8882465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10" name="Cube 809">
                <a:extLst>
                  <a:ext uri="{FF2B5EF4-FFF2-40B4-BE49-F238E27FC236}">
                    <a16:creationId xmlns:a16="http://schemas.microsoft.com/office/drawing/2014/main" id="{13B92F87-BCA9-AA3A-DDE9-E4A50F3392EE}"/>
                  </a:ext>
                </a:extLst>
              </p:cNvPr>
              <p:cNvSpPr/>
              <p:nvPr/>
            </p:nvSpPr>
            <p:spPr>
              <a:xfrm>
                <a:off x="9158680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11" name="Cube 810">
                <a:extLst>
                  <a:ext uri="{FF2B5EF4-FFF2-40B4-BE49-F238E27FC236}">
                    <a16:creationId xmlns:a16="http://schemas.microsoft.com/office/drawing/2014/main" id="{A3FBC048-4170-5E6C-77CD-A6BF59BB231F}"/>
                  </a:ext>
                </a:extLst>
              </p:cNvPr>
              <p:cNvSpPr/>
              <p:nvPr/>
            </p:nvSpPr>
            <p:spPr>
              <a:xfrm>
                <a:off x="9453943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12" name="Cube 811">
                <a:extLst>
                  <a:ext uri="{FF2B5EF4-FFF2-40B4-BE49-F238E27FC236}">
                    <a16:creationId xmlns:a16="http://schemas.microsoft.com/office/drawing/2014/main" id="{09E67486-A8FB-3998-8ECB-EDE1FEB33E87}"/>
                  </a:ext>
                </a:extLst>
              </p:cNvPr>
              <p:cNvSpPr/>
              <p:nvPr/>
            </p:nvSpPr>
            <p:spPr>
              <a:xfrm>
                <a:off x="9747619" y="4787459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792" name="Group 791">
              <a:extLst>
                <a:ext uri="{FF2B5EF4-FFF2-40B4-BE49-F238E27FC236}">
                  <a16:creationId xmlns:a16="http://schemas.microsoft.com/office/drawing/2014/main" id="{2CA8AFB7-46DC-086B-6231-615936B841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2425" y="4023894"/>
              <a:ext cx="2965736" cy="381467"/>
              <a:chOff x="7162800" y="4787866"/>
              <a:chExt cx="2965736" cy="381467"/>
            </a:xfrm>
          </p:grpSpPr>
          <p:sp>
            <p:nvSpPr>
              <p:cNvPr id="793" name="Cube 792">
                <a:extLst>
                  <a:ext uri="{FF2B5EF4-FFF2-40B4-BE49-F238E27FC236}">
                    <a16:creationId xmlns:a16="http://schemas.microsoft.com/office/drawing/2014/main" id="{D9E691F7-F4BF-DD7B-AE13-5B8EC0383135}"/>
                  </a:ext>
                </a:extLst>
              </p:cNvPr>
              <p:cNvSpPr/>
              <p:nvPr/>
            </p:nvSpPr>
            <p:spPr>
              <a:xfrm>
                <a:off x="7162800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94" name="Cube 793">
                <a:extLst>
                  <a:ext uri="{FF2B5EF4-FFF2-40B4-BE49-F238E27FC236}">
                    <a16:creationId xmlns:a16="http://schemas.microsoft.com/office/drawing/2014/main" id="{F41808FE-FFB7-D9AF-88D1-2A6312495E23}"/>
                  </a:ext>
                </a:extLst>
              </p:cNvPr>
              <p:cNvSpPr/>
              <p:nvPr/>
            </p:nvSpPr>
            <p:spPr>
              <a:xfrm>
                <a:off x="7439014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95" name="Cube 794">
                <a:extLst>
                  <a:ext uri="{FF2B5EF4-FFF2-40B4-BE49-F238E27FC236}">
                    <a16:creationId xmlns:a16="http://schemas.microsoft.com/office/drawing/2014/main" id="{F4D12750-599D-DBB2-84A9-E7C62D60A0F9}"/>
                  </a:ext>
                </a:extLst>
              </p:cNvPr>
              <p:cNvSpPr/>
              <p:nvPr/>
            </p:nvSpPr>
            <p:spPr>
              <a:xfrm>
                <a:off x="7734278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96" name="Cube 795">
                <a:extLst>
                  <a:ext uri="{FF2B5EF4-FFF2-40B4-BE49-F238E27FC236}">
                    <a16:creationId xmlns:a16="http://schemas.microsoft.com/office/drawing/2014/main" id="{45C78387-91F6-766C-5F47-1A605600732B}"/>
                  </a:ext>
                </a:extLst>
              </p:cNvPr>
              <p:cNvSpPr/>
              <p:nvPr/>
            </p:nvSpPr>
            <p:spPr>
              <a:xfrm>
                <a:off x="8010492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97" name="Cube 796">
                <a:extLst>
                  <a:ext uri="{FF2B5EF4-FFF2-40B4-BE49-F238E27FC236}">
                    <a16:creationId xmlns:a16="http://schemas.microsoft.com/office/drawing/2014/main" id="{D1E19972-2774-4377-25F1-A3D16C259458}"/>
                  </a:ext>
                </a:extLst>
              </p:cNvPr>
              <p:cNvSpPr/>
              <p:nvPr/>
            </p:nvSpPr>
            <p:spPr>
              <a:xfrm>
                <a:off x="8296231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98" name="Cube 797">
                <a:extLst>
                  <a:ext uri="{FF2B5EF4-FFF2-40B4-BE49-F238E27FC236}">
                    <a16:creationId xmlns:a16="http://schemas.microsoft.com/office/drawing/2014/main" id="{9A4C060B-E6C6-AC35-6E9B-CF6E0E8DA430}"/>
                  </a:ext>
                </a:extLst>
              </p:cNvPr>
              <p:cNvSpPr/>
              <p:nvPr/>
            </p:nvSpPr>
            <p:spPr>
              <a:xfrm>
                <a:off x="8591495" y="4788190"/>
                <a:ext cx="379397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99" name="Cube 798">
                <a:extLst>
                  <a:ext uri="{FF2B5EF4-FFF2-40B4-BE49-F238E27FC236}">
                    <a16:creationId xmlns:a16="http://schemas.microsoft.com/office/drawing/2014/main" id="{DAF98E25-116B-0E72-4BE4-E7041E148449}"/>
                  </a:ext>
                </a:extLst>
              </p:cNvPr>
              <p:cNvSpPr/>
              <p:nvPr/>
            </p:nvSpPr>
            <p:spPr>
              <a:xfrm>
                <a:off x="8881995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00" name="Cube 799">
                <a:extLst>
                  <a:ext uri="{FF2B5EF4-FFF2-40B4-BE49-F238E27FC236}">
                    <a16:creationId xmlns:a16="http://schemas.microsoft.com/office/drawing/2014/main" id="{0B8A4A0A-9C44-2456-0476-17C7570A0ECE}"/>
                  </a:ext>
                </a:extLst>
              </p:cNvPr>
              <p:cNvSpPr/>
              <p:nvPr/>
            </p:nvSpPr>
            <p:spPr>
              <a:xfrm>
                <a:off x="9158210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01" name="Cube 800">
                <a:extLst>
                  <a:ext uri="{FF2B5EF4-FFF2-40B4-BE49-F238E27FC236}">
                    <a16:creationId xmlns:a16="http://schemas.microsoft.com/office/drawing/2014/main" id="{72741714-9E62-D3CC-9AC4-E965C11C75E6}"/>
                  </a:ext>
                </a:extLst>
              </p:cNvPr>
              <p:cNvSpPr/>
              <p:nvPr/>
            </p:nvSpPr>
            <p:spPr>
              <a:xfrm>
                <a:off x="9453473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02" name="Cube 801">
                <a:extLst>
                  <a:ext uri="{FF2B5EF4-FFF2-40B4-BE49-F238E27FC236}">
                    <a16:creationId xmlns:a16="http://schemas.microsoft.com/office/drawing/2014/main" id="{EE22EA14-275A-862C-FDC0-21FD3CE401A0}"/>
                  </a:ext>
                </a:extLst>
              </p:cNvPr>
              <p:cNvSpPr/>
              <p:nvPr/>
            </p:nvSpPr>
            <p:spPr>
              <a:xfrm>
                <a:off x="9747150" y="4788190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</p:grpSp>
      <p:grpSp>
        <p:nvGrpSpPr>
          <p:cNvPr id="893" name="Group 892">
            <a:extLst>
              <a:ext uri="{FF2B5EF4-FFF2-40B4-BE49-F238E27FC236}">
                <a16:creationId xmlns:a16="http://schemas.microsoft.com/office/drawing/2014/main" id="{231DA3E9-E40F-8B87-78FB-E4A16D25DB72}"/>
              </a:ext>
            </a:extLst>
          </p:cNvPr>
          <p:cNvGrpSpPr>
            <a:grpSpLocks/>
          </p:cNvGrpSpPr>
          <p:nvPr/>
        </p:nvGrpSpPr>
        <p:grpSpPr bwMode="auto">
          <a:xfrm>
            <a:off x="4840288" y="2301875"/>
            <a:ext cx="3829050" cy="1250950"/>
            <a:chOff x="2132425" y="3153941"/>
            <a:chExt cx="3828902" cy="1251420"/>
          </a:xfrm>
        </p:grpSpPr>
        <p:grpSp>
          <p:nvGrpSpPr>
            <p:cNvPr id="894" name="Group 893">
              <a:extLst>
                <a:ext uri="{FF2B5EF4-FFF2-40B4-BE49-F238E27FC236}">
                  <a16:creationId xmlns:a16="http://schemas.microsoft.com/office/drawing/2014/main" id="{AAA6DBBF-7A44-AFAF-E305-DDB351A906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8818" y="3153941"/>
              <a:ext cx="2972509" cy="381467"/>
              <a:chOff x="2992650" y="5561800"/>
              <a:chExt cx="2972509" cy="381467"/>
            </a:xfrm>
          </p:grpSpPr>
          <p:sp>
            <p:nvSpPr>
              <p:cNvPr id="994" name="Cube 993">
                <a:extLst>
                  <a:ext uri="{FF2B5EF4-FFF2-40B4-BE49-F238E27FC236}">
                    <a16:creationId xmlns:a16="http://schemas.microsoft.com/office/drawing/2014/main" id="{9F87E6BB-3264-E42A-E55E-7D2096F9296F}"/>
                  </a:ext>
                </a:extLst>
              </p:cNvPr>
              <p:cNvSpPr/>
              <p:nvPr/>
            </p:nvSpPr>
            <p:spPr>
              <a:xfrm>
                <a:off x="2991886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95" name="Cube 994">
                <a:extLst>
                  <a:ext uri="{FF2B5EF4-FFF2-40B4-BE49-F238E27FC236}">
                    <a16:creationId xmlns:a16="http://schemas.microsoft.com/office/drawing/2014/main" id="{49238AE8-D72F-061F-E7FC-11C5F3CE15B5}"/>
                  </a:ext>
                </a:extLst>
              </p:cNvPr>
              <p:cNvSpPr/>
              <p:nvPr/>
            </p:nvSpPr>
            <p:spPr>
              <a:xfrm>
                <a:off x="3268100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96" name="Cube 995">
                <a:extLst>
                  <a:ext uri="{FF2B5EF4-FFF2-40B4-BE49-F238E27FC236}">
                    <a16:creationId xmlns:a16="http://schemas.microsoft.com/office/drawing/2014/main" id="{6EA98C9A-1758-C6D1-ACE2-504FFA74B1CF}"/>
                  </a:ext>
                </a:extLst>
              </p:cNvPr>
              <p:cNvSpPr/>
              <p:nvPr/>
            </p:nvSpPr>
            <p:spPr>
              <a:xfrm>
                <a:off x="3563364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97" name="Cube 996">
                <a:extLst>
                  <a:ext uri="{FF2B5EF4-FFF2-40B4-BE49-F238E27FC236}">
                    <a16:creationId xmlns:a16="http://schemas.microsoft.com/office/drawing/2014/main" id="{A5288CEC-97DC-1C28-1AC0-852887109663}"/>
                  </a:ext>
                </a:extLst>
              </p:cNvPr>
              <p:cNvSpPr/>
              <p:nvPr/>
            </p:nvSpPr>
            <p:spPr>
              <a:xfrm>
                <a:off x="3839578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98" name="Cube 997">
                <a:extLst>
                  <a:ext uri="{FF2B5EF4-FFF2-40B4-BE49-F238E27FC236}">
                    <a16:creationId xmlns:a16="http://schemas.microsoft.com/office/drawing/2014/main" id="{8707641F-2BB2-5C2B-FA49-BF2DE56F7AE9}"/>
                  </a:ext>
                </a:extLst>
              </p:cNvPr>
              <p:cNvSpPr/>
              <p:nvPr/>
            </p:nvSpPr>
            <p:spPr>
              <a:xfrm>
                <a:off x="4125317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99" name="Cube 998">
                <a:extLst>
                  <a:ext uri="{FF2B5EF4-FFF2-40B4-BE49-F238E27FC236}">
                    <a16:creationId xmlns:a16="http://schemas.microsoft.com/office/drawing/2014/main" id="{766F727D-4B4B-D029-E2EA-A14BD269227E}"/>
                  </a:ext>
                </a:extLst>
              </p:cNvPr>
              <p:cNvSpPr/>
              <p:nvPr/>
            </p:nvSpPr>
            <p:spPr>
              <a:xfrm>
                <a:off x="4420581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00" name="Cube 999">
                <a:extLst>
                  <a:ext uri="{FF2B5EF4-FFF2-40B4-BE49-F238E27FC236}">
                    <a16:creationId xmlns:a16="http://schemas.microsoft.com/office/drawing/2014/main" id="{B3172F2C-C8D8-7935-4EE7-B8B9698C6B92}"/>
                  </a:ext>
                </a:extLst>
              </p:cNvPr>
              <p:cNvSpPr/>
              <p:nvPr/>
            </p:nvSpPr>
            <p:spPr>
              <a:xfrm>
                <a:off x="4712669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01" name="Cube 1000">
                <a:extLst>
                  <a:ext uri="{FF2B5EF4-FFF2-40B4-BE49-F238E27FC236}">
                    <a16:creationId xmlns:a16="http://schemas.microsoft.com/office/drawing/2014/main" id="{552D764C-501B-5E4C-A6C1-541949BF1A7E}"/>
                  </a:ext>
                </a:extLst>
              </p:cNvPr>
              <p:cNvSpPr/>
              <p:nvPr/>
            </p:nvSpPr>
            <p:spPr>
              <a:xfrm>
                <a:off x="4988884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02" name="Cube 1001">
                <a:extLst>
                  <a:ext uri="{FF2B5EF4-FFF2-40B4-BE49-F238E27FC236}">
                    <a16:creationId xmlns:a16="http://schemas.microsoft.com/office/drawing/2014/main" id="{B99AEA6D-5721-5901-CFBA-B9BE93BE6836}"/>
                  </a:ext>
                </a:extLst>
              </p:cNvPr>
              <p:cNvSpPr/>
              <p:nvPr/>
            </p:nvSpPr>
            <p:spPr>
              <a:xfrm>
                <a:off x="5284147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03" name="Cube 1002">
                <a:extLst>
                  <a:ext uri="{FF2B5EF4-FFF2-40B4-BE49-F238E27FC236}">
                    <a16:creationId xmlns:a16="http://schemas.microsoft.com/office/drawing/2014/main" id="{171FFAC1-C055-8EA6-8EED-7FFFD568920B}"/>
                  </a:ext>
                </a:extLst>
              </p:cNvPr>
              <p:cNvSpPr/>
              <p:nvPr/>
            </p:nvSpPr>
            <p:spPr>
              <a:xfrm>
                <a:off x="5584174" y="5561800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95" name="Group 894">
              <a:extLst>
                <a:ext uri="{FF2B5EF4-FFF2-40B4-BE49-F238E27FC236}">
                  <a16:creationId xmlns:a16="http://schemas.microsoft.com/office/drawing/2014/main" id="{1900A566-44B9-0AC8-AE3C-343B7F9CA5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7650" y="3258553"/>
              <a:ext cx="2965736" cy="381467"/>
              <a:chOff x="7162800" y="4787866"/>
              <a:chExt cx="2965736" cy="381467"/>
            </a:xfrm>
          </p:grpSpPr>
          <p:sp>
            <p:nvSpPr>
              <p:cNvPr id="984" name="Cube 983">
                <a:extLst>
                  <a:ext uri="{FF2B5EF4-FFF2-40B4-BE49-F238E27FC236}">
                    <a16:creationId xmlns:a16="http://schemas.microsoft.com/office/drawing/2014/main" id="{BADBF80D-186E-2DFC-76D9-D595D3DEB87F}"/>
                  </a:ext>
                </a:extLst>
              </p:cNvPr>
              <p:cNvSpPr/>
              <p:nvPr/>
            </p:nvSpPr>
            <p:spPr>
              <a:xfrm>
                <a:off x="7163196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85" name="Cube 984">
                <a:extLst>
                  <a:ext uri="{FF2B5EF4-FFF2-40B4-BE49-F238E27FC236}">
                    <a16:creationId xmlns:a16="http://schemas.microsoft.com/office/drawing/2014/main" id="{9C782223-0260-CB1B-F9F4-988F16A2BCE3}"/>
                  </a:ext>
                </a:extLst>
              </p:cNvPr>
              <p:cNvSpPr/>
              <p:nvPr/>
            </p:nvSpPr>
            <p:spPr>
              <a:xfrm>
                <a:off x="7439410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86" name="Cube 985">
                <a:extLst>
                  <a:ext uri="{FF2B5EF4-FFF2-40B4-BE49-F238E27FC236}">
                    <a16:creationId xmlns:a16="http://schemas.microsoft.com/office/drawing/2014/main" id="{6A52C562-88A4-4A5D-97FE-6D2A42D15823}"/>
                  </a:ext>
                </a:extLst>
              </p:cNvPr>
              <p:cNvSpPr/>
              <p:nvPr/>
            </p:nvSpPr>
            <p:spPr>
              <a:xfrm>
                <a:off x="7734674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87" name="Cube 986">
                <a:extLst>
                  <a:ext uri="{FF2B5EF4-FFF2-40B4-BE49-F238E27FC236}">
                    <a16:creationId xmlns:a16="http://schemas.microsoft.com/office/drawing/2014/main" id="{1F13C7BB-6248-8B2D-9825-B82A695A89B0}"/>
                  </a:ext>
                </a:extLst>
              </p:cNvPr>
              <p:cNvSpPr/>
              <p:nvPr/>
            </p:nvSpPr>
            <p:spPr>
              <a:xfrm>
                <a:off x="8010888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88" name="Cube 987">
                <a:extLst>
                  <a:ext uri="{FF2B5EF4-FFF2-40B4-BE49-F238E27FC236}">
                    <a16:creationId xmlns:a16="http://schemas.microsoft.com/office/drawing/2014/main" id="{2C6E24DE-5A6A-3EDE-1031-B52383F42592}"/>
                  </a:ext>
                </a:extLst>
              </p:cNvPr>
              <p:cNvSpPr/>
              <p:nvPr/>
            </p:nvSpPr>
            <p:spPr>
              <a:xfrm>
                <a:off x="8296627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89" name="Cube 988">
                <a:extLst>
                  <a:ext uri="{FF2B5EF4-FFF2-40B4-BE49-F238E27FC236}">
                    <a16:creationId xmlns:a16="http://schemas.microsoft.com/office/drawing/2014/main" id="{7A6CCB17-3014-16FE-49FA-77DD2FD50AEA}"/>
                  </a:ext>
                </a:extLst>
              </p:cNvPr>
              <p:cNvSpPr/>
              <p:nvPr/>
            </p:nvSpPr>
            <p:spPr>
              <a:xfrm>
                <a:off x="8591891" y="4788068"/>
                <a:ext cx="379397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90" name="Cube 989">
                <a:extLst>
                  <a:ext uri="{FF2B5EF4-FFF2-40B4-BE49-F238E27FC236}">
                    <a16:creationId xmlns:a16="http://schemas.microsoft.com/office/drawing/2014/main" id="{3E947EC3-8276-B286-57C7-73D52C1F5C1A}"/>
                  </a:ext>
                </a:extLst>
              </p:cNvPr>
              <p:cNvSpPr/>
              <p:nvPr/>
            </p:nvSpPr>
            <p:spPr>
              <a:xfrm>
                <a:off x="8882391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91" name="Cube 990">
                <a:extLst>
                  <a:ext uri="{FF2B5EF4-FFF2-40B4-BE49-F238E27FC236}">
                    <a16:creationId xmlns:a16="http://schemas.microsoft.com/office/drawing/2014/main" id="{1448A59C-9B3D-FCE9-B2F0-CB652821C510}"/>
                  </a:ext>
                </a:extLst>
              </p:cNvPr>
              <p:cNvSpPr/>
              <p:nvPr/>
            </p:nvSpPr>
            <p:spPr>
              <a:xfrm>
                <a:off x="9158606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92" name="Cube 991">
                <a:extLst>
                  <a:ext uri="{FF2B5EF4-FFF2-40B4-BE49-F238E27FC236}">
                    <a16:creationId xmlns:a16="http://schemas.microsoft.com/office/drawing/2014/main" id="{F46D1B9F-DF70-8878-5601-1554A68B11E0}"/>
                  </a:ext>
                </a:extLst>
              </p:cNvPr>
              <p:cNvSpPr/>
              <p:nvPr/>
            </p:nvSpPr>
            <p:spPr>
              <a:xfrm>
                <a:off x="9453869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93" name="Cube 992">
                <a:extLst>
                  <a:ext uri="{FF2B5EF4-FFF2-40B4-BE49-F238E27FC236}">
                    <a16:creationId xmlns:a16="http://schemas.microsoft.com/office/drawing/2014/main" id="{3C7442A3-5010-5FC9-9774-E1467C483F65}"/>
                  </a:ext>
                </a:extLst>
              </p:cNvPr>
              <p:cNvSpPr/>
              <p:nvPr/>
            </p:nvSpPr>
            <p:spPr>
              <a:xfrm>
                <a:off x="9747546" y="4788068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96" name="Group 895">
              <a:extLst>
                <a:ext uri="{FF2B5EF4-FFF2-40B4-BE49-F238E27FC236}">
                  <a16:creationId xmlns:a16="http://schemas.microsoft.com/office/drawing/2014/main" id="{D43D6221-DBE2-872D-A697-9FDB1E22F8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91214" y="3353334"/>
              <a:ext cx="2965736" cy="381467"/>
              <a:chOff x="7162800" y="4787866"/>
              <a:chExt cx="2965736" cy="381467"/>
            </a:xfrm>
          </p:grpSpPr>
          <p:sp>
            <p:nvSpPr>
              <p:cNvPr id="974" name="Cube 973">
                <a:extLst>
                  <a:ext uri="{FF2B5EF4-FFF2-40B4-BE49-F238E27FC236}">
                    <a16:creationId xmlns:a16="http://schemas.microsoft.com/office/drawing/2014/main" id="{E0921029-48C5-5D9F-4F93-1BEF926DA4BB}"/>
                  </a:ext>
                </a:extLst>
              </p:cNvPr>
              <p:cNvSpPr/>
              <p:nvPr/>
            </p:nvSpPr>
            <p:spPr>
              <a:xfrm>
                <a:off x="7162798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75" name="Cube 974">
                <a:extLst>
                  <a:ext uri="{FF2B5EF4-FFF2-40B4-BE49-F238E27FC236}">
                    <a16:creationId xmlns:a16="http://schemas.microsoft.com/office/drawing/2014/main" id="{0ABF3754-7CF0-C79B-4F51-AA2ED5DCF722}"/>
                  </a:ext>
                </a:extLst>
              </p:cNvPr>
              <p:cNvSpPr/>
              <p:nvPr/>
            </p:nvSpPr>
            <p:spPr>
              <a:xfrm>
                <a:off x="7439012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76" name="Cube 975">
                <a:extLst>
                  <a:ext uri="{FF2B5EF4-FFF2-40B4-BE49-F238E27FC236}">
                    <a16:creationId xmlns:a16="http://schemas.microsoft.com/office/drawing/2014/main" id="{D68048FC-5540-3637-C400-C7E95EBD765D}"/>
                  </a:ext>
                </a:extLst>
              </p:cNvPr>
              <p:cNvSpPr/>
              <p:nvPr/>
            </p:nvSpPr>
            <p:spPr>
              <a:xfrm>
                <a:off x="7734276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77" name="Cube 976">
                <a:extLst>
                  <a:ext uri="{FF2B5EF4-FFF2-40B4-BE49-F238E27FC236}">
                    <a16:creationId xmlns:a16="http://schemas.microsoft.com/office/drawing/2014/main" id="{5CC05380-EDE9-C509-E8C2-231C80400C50}"/>
                  </a:ext>
                </a:extLst>
              </p:cNvPr>
              <p:cNvSpPr/>
              <p:nvPr/>
            </p:nvSpPr>
            <p:spPr>
              <a:xfrm>
                <a:off x="8010490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78" name="Cube 977">
                <a:extLst>
                  <a:ext uri="{FF2B5EF4-FFF2-40B4-BE49-F238E27FC236}">
                    <a16:creationId xmlns:a16="http://schemas.microsoft.com/office/drawing/2014/main" id="{4D245305-4EAB-0921-41B2-A4CC9A4825C4}"/>
                  </a:ext>
                </a:extLst>
              </p:cNvPr>
              <p:cNvSpPr/>
              <p:nvPr/>
            </p:nvSpPr>
            <p:spPr>
              <a:xfrm>
                <a:off x="8296229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79" name="Cube 978">
                <a:extLst>
                  <a:ext uri="{FF2B5EF4-FFF2-40B4-BE49-F238E27FC236}">
                    <a16:creationId xmlns:a16="http://schemas.microsoft.com/office/drawing/2014/main" id="{91DB5C1C-965A-DFC5-020A-D7ED687FA8A9}"/>
                  </a:ext>
                </a:extLst>
              </p:cNvPr>
              <p:cNvSpPr/>
              <p:nvPr/>
            </p:nvSpPr>
            <p:spPr>
              <a:xfrm>
                <a:off x="8591493" y="4788573"/>
                <a:ext cx="379398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80" name="Cube 979">
                <a:extLst>
                  <a:ext uri="{FF2B5EF4-FFF2-40B4-BE49-F238E27FC236}">
                    <a16:creationId xmlns:a16="http://schemas.microsoft.com/office/drawing/2014/main" id="{255D5BDD-6694-97A9-0DCB-BAC306E2CCE4}"/>
                  </a:ext>
                </a:extLst>
              </p:cNvPr>
              <p:cNvSpPr/>
              <p:nvPr/>
            </p:nvSpPr>
            <p:spPr>
              <a:xfrm>
                <a:off x="8881994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81" name="Cube 980">
                <a:extLst>
                  <a:ext uri="{FF2B5EF4-FFF2-40B4-BE49-F238E27FC236}">
                    <a16:creationId xmlns:a16="http://schemas.microsoft.com/office/drawing/2014/main" id="{2FAFD3EF-19B4-C15A-784A-06AD262D2E2D}"/>
                  </a:ext>
                </a:extLst>
              </p:cNvPr>
              <p:cNvSpPr/>
              <p:nvPr/>
            </p:nvSpPr>
            <p:spPr>
              <a:xfrm>
                <a:off x="9158209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82" name="Cube 981">
                <a:extLst>
                  <a:ext uri="{FF2B5EF4-FFF2-40B4-BE49-F238E27FC236}">
                    <a16:creationId xmlns:a16="http://schemas.microsoft.com/office/drawing/2014/main" id="{61B13711-5C00-01DF-5F4C-34530ABC72B6}"/>
                  </a:ext>
                </a:extLst>
              </p:cNvPr>
              <p:cNvSpPr/>
              <p:nvPr/>
            </p:nvSpPr>
            <p:spPr>
              <a:xfrm>
                <a:off x="9453472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83" name="Cube 982">
                <a:extLst>
                  <a:ext uri="{FF2B5EF4-FFF2-40B4-BE49-F238E27FC236}">
                    <a16:creationId xmlns:a16="http://schemas.microsoft.com/office/drawing/2014/main" id="{EAD6475C-BE02-53D2-9E63-FDF386861D09}"/>
                  </a:ext>
                </a:extLst>
              </p:cNvPr>
              <p:cNvSpPr/>
              <p:nvPr/>
            </p:nvSpPr>
            <p:spPr>
              <a:xfrm>
                <a:off x="9747148" y="4788573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97" name="Group 896">
              <a:extLst>
                <a:ext uri="{FF2B5EF4-FFF2-40B4-BE49-F238E27FC236}">
                  <a16:creationId xmlns:a16="http://schemas.microsoft.com/office/drawing/2014/main" id="{2C464082-2F5B-2E3C-D4B2-DC5CD4E831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94878" y="3450842"/>
              <a:ext cx="2965736" cy="381467"/>
              <a:chOff x="7162800" y="4787866"/>
              <a:chExt cx="2965736" cy="381467"/>
            </a:xfrm>
          </p:grpSpPr>
          <p:sp>
            <p:nvSpPr>
              <p:cNvPr id="964" name="Cube 963">
                <a:extLst>
                  <a:ext uri="{FF2B5EF4-FFF2-40B4-BE49-F238E27FC236}">
                    <a16:creationId xmlns:a16="http://schemas.microsoft.com/office/drawing/2014/main" id="{098D0EF8-CBD4-61E9-DAD7-84DBFF39F79E}"/>
                  </a:ext>
                </a:extLst>
              </p:cNvPr>
              <p:cNvSpPr/>
              <p:nvPr/>
            </p:nvSpPr>
            <p:spPr>
              <a:xfrm>
                <a:off x="7162300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65" name="Cube 964">
                <a:extLst>
                  <a:ext uri="{FF2B5EF4-FFF2-40B4-BE49-F238E27FC236}">
                    <a16:creationId xmlns:a16="http://schemas.microsoft.com/office/drawing/2014/main" id="{55F228AE-C2B5-37C9-E57D-B5EB9AD30A4E}"/>
                  </a:ext>
                </a:extLst>
              </p:cNvPr>
              <p:cNvSpPr/>
              <p:nvPr/>
            </p:nvSpPr>
            <p:spPr>
              <a:xfrm>
                <a:off x="7438514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66" name="Cube 965">
                <a:extLst>
                  <a:ext uri="{FF2B5EF4-FFF2-40B4-BE49-F238E27FC236}">
                    <a16:creationId xmlns:a16="http://schemas.microsoft.com/office/drawing/2014/main" id="{34BEBA48-CDB0-7F6E-E042-B4B844AA92CE}"/>
                  </a:ext>
                </a:extLst>
              </p:cNvPr>
              <p:cNvSpPr/>
              <p:nvPr/>
            </p:nvSpPr>
            <p:spPr>
              <a:xfrm>
                <a:off x="7733778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67" name="Cube 966">
                <a:extLst>
                  <a:ext uri="{FF2B5EF4-FFF2-40B4-BE49-F238E27FC236}">
                    <a16:creationId xmlns:a16="http://schemas.microsoft.com/office/drawing/2014/main" id="{CA68E346-0CB7-3627-BF52-7332D9D0DF6F}"/>
                  </a:ext>
                </a:extLst>
              </p:cNvPr>
              <p:cNvSpPr/>
              <p:nvPr/>
            </p:nvSpPr>
            <p:spPr>
              <a:xfrm>
                <a:off x="8009992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68" name="Cube 967">
                <a:extLst>
                  <a:ext uri="{FF2B5EF4-FFF2-40B4-BE49-F238E27FC236}">
                    <a16:creationId xmlns:a16="http://schemas.microsoft.com/office/drawing/2014/main" id="{51FE7904-3305-7BF6-B2DB-8E12ECD60FF5}"/>
                  </a:ext>
                </a:extLst>
              </p:cNvPr>
              <p:cNvSpPr/>
              <p:nvPr/>
            </p:nvSpPr>
            <p:spPr>
              <a:xfrm>
                <a:off x="8295731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69" name="Cube 968">
                <a:extLst>
                  <a:ext uri="{FF2B5EF4-FFF2-40B4-BE49-F238E27FC236}">
                    <a16:creationId xmlns:a16="http://schemas.microsoft.com/office/drawing/2014/main" id="{ABCAB450-AECA-EEE5-ACA1-4A720B101625}"/>
                  </a:ext>
                </a:extLst>
              </p:cNvPr>
              <p:cNvSpPr/>
              <p:nvPr/>
            </p:nvSpPr>
            <p:spPr>
              <a:xfrm>
                <a:off x="8590995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70" name="Cube 969">
                <a:extLst>
                  <a:ext uri="{FF2B5EF4-FFF2-40B4-BE49-F238E27FC236}">
                    <a16:creationId xmlns:a16="http://schemas.microsoft.com/office/drawing/2014/main" id="{47DA0951-B8D5-D6DA-FE8C-9B68483D8198}"/>
                  </a:ext>
                </a:extLst>
              </p:cNvPr>
              <p:cNvSpPr/>
              <p:nvPr/>
            </p:nvSpPr>
            <p:spPr>
              <a:xfrm>
                <a:off x="8883083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71" name="Cube 970">
                <a:extLst>
                  <a:ext uri="{FF2B5EF4-FFF2-40B4-BE49-F238E27FC236}">
                    <a16:creationId xmlns:a16="http://schemas.microsoft.com/office/drawing/2014/main" id="{1DA89656-E4F8-D6F7-66FB-67AB61D965ED}"/>
                  </a:ext>
                </a:extLst>
              </p:cNvPr>
              <p:cNvSpPr/>
              <p:nvPr/>
            </p:nvSpPr>
            <p:spPr>
              <a:xfrm>
                <a:off x="9159298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72" name="Cube 971">
                <a:extLst>
                  <a:ext uri="{FF2B5EF4-FFF2-40B4-BE49-F238E27FC236}">
                    <a16:creationId xmlns:a16="http://schemas.microsoft.com/office/drawing/2014/main" id="{E7595703-C36F-5A7D-8C35-C82046954A7A}"/>
                  </a:ext>
                </a:extLst>
              </p:cNvPr>
              <p:cNvSpPr/>
              <p:nvPr/>
            </p:nvSpPr>
            <p:spPr>
              <a:xfrm>
                <a:off x="9454561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73" name="Cube 972">
                <a:extLst>
                  <a:ext uri="{FF2B5EF4-FFF2-40B4-BE49-F238E27FC236}">
                    <a16:creationId xmlns:a16="http://schemas.microsoft.com/office/drawing/2014/main" id="{8CB7B3DD-7795-BC80-F366-2424E4AC4610}"/>
                  </a:ext>
                </a:extLst>
              </p:cNvPr>
              <p:cNvSpPr/>
              <p:nvPr/>
            </p:nvSpPr>
            <p:spPr>
              <a:xfrm>
                <a:off x="9748237" y="4787940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98" name="Group 897">
              <a:extLst>
                <a:ext uri="{FF2B5EF4-FFF2-40B4-BE49-F238E27FC236}">
                  <a16:creationId xmlns:a16="http://schemas.microsoft.com/office/drawing/2014/main" id="{592AC82E-76B9-2D48-F726-594FF8183F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8442" y="3545623"/>
              <a:ext cx="2965736" cy="381467"/>
              <a:chOff x="7162800" y="4787866"/>
              <a:chExt cx="2965736" cy="381467"/>
            </a:xfrm>
          </p:grpSpPr>
          <p:sp>
            <p:nvSpPr>
              <p:cNvPr id="954" name="Cube 953">
                <a:extLst>
                  <a:ext uri="{FF2B5EF4-FFF2-40B4-BE49-F238E27FC236}">
                    <a16:creationId xmlns:a16="http://schemas.microsoft.com/office/drawing/2014/main" id="{D611C069-74F1-7E30-23F7-9508051B7085}"/>
                  </a:ext>
                </a:extLst>
              </p:cNvPr>
              <p:cNvSpPr/>
              <p:nvPr/>
            </p:nvSpPr>
            <p:spPr>
              <a:xfrm>
                <a:off x="7163490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55" name="Cube 954">
                <a:extLst>
                  <a:ext uri="{FF2B5EF4-FFF2-40B4-BE49-F238E27FC236}">
                    <a16:creationId xmlns:a16="http://schemas.microsoft.com/office/drawing/2014/main" id="{C34CA336-2A59-F223-ABDC-4203C2CD1C2D}"/>
                  </a:ext>
                </a:extLst>
              </p:cNvPr>
              <p:cNvSpPr/>
              <p:nvPr/>
            </p:nvSpPr>
            <p:spPr>
              <a:xfrm>
                <a:off x="7439704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56" name="Cube 955">
                <a:extLst>
                  <a:ext uri="{FF2B5EF4-FFF2-40B4-BE49-F238E27FC236}">
                    <a16:creationId xmlns:a16="http://schemas.microsoft.com/office/drawing/2014/main" id="{8C1F3DFE-F090-16CC-D5DC-C07B44D0ED96}"/>
                  </a:ext>
                </a:extLst>
              </p:cNvPr>
              <p:cNvSpPr/>
              <p:nvPr/>
            </p:nvSpPr>
            <p:spPr>
              <a:xfrm>
                <a:off x="7734968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57" name="Cube 956">
                <a:extLst>
                  <a:ext uri="{FF2B5EF4-FFF2-40B4-BE49-F238E27FC236}">
                    <a16:creationId xmlns:a16="http://schemas.microsoft.com/office/drawing/2014/main" id="{4A4EF8DF-9E44-91DC-E818-5ED7D9C3EC6A}"/>
                  </a:ext>
                </a:extLst>
              </p:cNvPr>
              <p:cNvSpPr/>
              <p:nvPr/>
            </p:nvSpPr>
            <p:spPr>
              <a:xfrm>
                <a:off x="8011182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58" name="Cube 957">
                <a:extLst>
                  <a:ext uri="{FF2B5EF4-FFF2-40B4-BE49-F238E27FC236}">
                    <a16:creationId xmlns:a16="http://schemas.microsoft.com/office/drawing/2014/main" id="{1C6368CF-A0A5-EAE4-D498-AD3FFACC4EE8}"/>
                  </a:ext>
                </a:extLst>
              </p:cNvPr>
              <p:cNvSpPr/>
              <p:nvPr/>
            </p:nvSpPr>
            <p:spPr>
              <a:xfrm>
                <a:off x="8296921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59" name="Cube 958">
                <a:extLst>
                  <a:ext uri="{FF2B5EF4-FFF2-40B4-BE49-F238E27FC236}">
                    <a16:creationId xmlns:a16="http://schemas.microsoft.com/office/drawing/2014/main" id="{5FD4588B-5827-3511-74B5-522ACDEF5B32}"/>
                  </a:ext>
                </a:extLst>
              </p:cNvPr>
              <p:cNvSpPr/>
              <p:nvPr/>
            </p:nvSpPr>
            <p:spPr>
              <a:xfrm>
                <a:off x="8592185" y="4788444"/>
                <a:ext cx="379397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60" name="Cube 959">
                <a:extLst>
                  <a:ext uri="{FF2B5EF4-FFF2-40B4-BE49-F238E27FC236}">
                    <a16:creationId xmlns:a16="http://schemas.microsoft.com/office/drawing/2014/main" id="{03A8A3D6-76D7-ADDF-540C-6A16631D2FE5}"/>
                  </a:ext>
                </a:extLst>
              </p:cNvPr>
              <p:cNvSpPr/>
              <p:nvPr/>
            </p:nvSpPr>
            <p:spPr>
              <a:xfrm>
                <a:off x="8882685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61" name="Cube 960">
                <a:extLst>
                  <a:ext uri="{FF2B5EF4-FFF2-40B4-BE49-F238E27FC236}">
                    <a16:creationId xmlns:a16="http://schemas.microsoft.com/office/drawing/2014/main" id="{AD61BD36-9FDC-B20C-273F-A7D96D9D7CD6}"/>
                  </a:ext>
                </a:extLst>
              </p:cNvPr>
              <p:cNvSpPr/>
              <p:nvPr/>
            </p:nvSpPr>
            <p:spPr>
              <a:xfrm>
                <a:off x="9158900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62" name="Cube 961">
                <a:extLst>
                  <a:ext uri="{FF2B5EF4-FFF2-40B4-BE49-F238E27FC236}">
                    <a16:creationId xmlns:a16="http://schemas.microsoft.com/office/drawing/2014/main" id="{1CBF1CAF-CC1E-F62B-75E7-A5764999307F}"/>
                  </a:ext>
                </a:extLst>
              </p:cNvPr>
              <p:cNvSpPr/>
              <p:nvPr/>
            </p:nvSpPr>
            <p:spPr>
              <a:xfrm>
                <a:off x="9454163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63" name="Cube 962">
                <a:extLst>
                  <a:ext uri="{FF2B5EF4-FFF2-40B4-BE49-F238E27FC236}">
                    <a16:creationId xmlns:a16="http://schemas.microsoft.com/office/drawing/2014/main" id="{E222F29F-DFF2-3BAA-F464-00D754C57B31}"/>
                  </a:ext>
                </a:extLst>
              </p:cNvPr>
              <p:cNvSpPr/>
              <p:nvPr/>
            </p:nvSpPr>
            <p:spPr>
              <a:xfrm>
                <a:off x="9747840" y="4788444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99" name="Group 898">
              <a:extLst>
                <a:ext uri="{FF2B5EF4-FFF2-40B4-BE49-F238E27FC236}">
                  <a16:creationId xmlns:a16="http://schemas.microsoft.com/office/drawing/2014/main" id="{EB8F0141-39BA-6C2F-9614-79A4517436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8070" y="3641809"/>
              <a:ext cx="2965736" cy="381467"/>
              <a:chOff x="7162800" y="4787866"/>
              <a:chExt cx="2965736" cy="381467"/>
            </a:xfrm>
          </p:grpSpPr>
          <p:sp>
            <p:nvSpPr>
              <p:cNvPr id="944" name="Cube 943">
                <a:extLst>
                  <a:ext uri="{FF2B5EF4-FFF2-40B4-BE49-F238E27FC236}">
                    <a16:creationId xmlns:a16="http://schemas.microsoft.com/office/drawing/2014/main" id="{783340DF-C1B8-5E94-4D17-E166EF019830}"/>
                  </a:ext>
                </a:extLst>
              </p:cNvPr>
              <p:cNvSpPr/>
              <p:nvPr/>
            </p:nvSpPr>
            <p:spPr>
              <a:xfrm>
                <a:off x="7162266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45" name="Cube 944">
                <a:extLst>
                  <a:ext uri="{FF2B5EF4-FFF2-40B4-BE49-F238E27FC236}">
                    <a16:creationId xmlns:a16="http://schemas.microsoft.com/office/drawing/2014/main" id="{0C2E4BD6-12CE-96B5-AF0C-51C84D25B3FF}"/>
                  </a:ext>
                </a:extLst>
              </p:cNvPr>
              <p:cNvSpPr/>
              <p:nvPr/>
            </p:nvSpPr>
            <p:spPr>
              <a:xfrm>
                <a:off x="7438480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46" name="Cube 945">
                <a:extLst>
                  <a:ext uri="{FF2B5EF4-FFF2-40B4-BE49-F238E27FC236}">
                    <a16:creationId xmlns:a16="http://schemas.microsoft.com/office/drawing/2014/main" id="{8AF59002-34B0-26F7-2BD2-5CB477540A33}"/>
                  </a:ext>
                </a:extLst>
              </p:cNvPr>
              <p:cNvSpPr/>
              <p:nvPr/>
            </p:nvSpPr>
            <p:spPr>
              <a:xfrm>
                <a:off x="7733744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47" name="Cube 946">
                <a:extLst>
                  <a:ext uri="{FF2B5EF4-FFF2-40B4-BE49-F238E27FC236}">
                    <a16:creationId xmlns:a16="http://schemas.microsoft.com/office/drawing/2014/main" id="{A362CF06-28D3-2646-18DE-600636498C98}"/>
                  </a:ext>
                </a:extLst>
              </p:cNvPr>
              <p:cNvSpPr/>
              <p:nvPr/>
            </p:nvSpPr>
            <p:spPr>
              <a:xfrm>
                <a:off x="8009958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48" name="Cube 947">
                <a:extLst>
                  <a:ext uri="{FF2B5EF4-FFF2-40B4-BE49-F238E27FC236}">
                    <a16:creationId xmlns:a16="http://schemas.microsoft.com/office/drawing/2014/main" id="{B4E4BB8E-4FB3-69CB-8BA5-018BF98EA703}"/>
                  </a:ext>
                </a:extLst>
              </p:cNvPr>
              <p:cNvSpPr/>
              <p:nvPr/>
            </p:nvSpPr>
            <p:spPr>
              <a:xfrm>
                <a:off x="8295697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49" name="Cube 948">
                <a:extLst>
                  <a:ext uri="{FF2B5EF4-FFF2-40B4-BE49-F238E27FC236}">
                    <a16:creationId xmlns:a16="http://schemas.microsoft.com/office/drawing/2014/main" id="{1AED0F26-55BC-40CE-D2E6-D384590E69EA}"/>
                  </a:ext>
                </a:extLst>
              </p:cNvPr>
              <p:cNvSpPr/>
              <p:nvPr/>
            </p:nvSpPr>
            <p:spPr>
              <a:xfrm>
                <a:off x="8590961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50" name="Cube 949">
                <a:extLst>
                  <a:ext uri="{FF2B5EF4-FFF2-40B4-BE49-F238E27FC236}">
                    <a16:creationId xmlns:a16="http://schemas.microsoft.com/office/drawing/2014/main" id="{3FED19D7-4D59-E714-ECAA-6EAFA8C7A632}"/>
                  </a:ext>
                </a:extLst>
              </p:cNvPr>
              <p:cNvSpPr/>
              <p:nvPr/>
            </p:nvSpPr>
            <p:spPr>
              <a:xfrm>
                <a:off x="8883049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51" name="Cube 950">
                <a:extLst>
                  <a:ext uri="{FF2B5EF4-FFF2-40B4-BE49-F238E27FC236}">
                    <a16:creationId xmlns:a16="http://schemas.microsoft.com/office/drawing/2014/main" id="{7D3C2064-4480-3EEC-3C80-7715039CF06E}"/>
                  </a:ext>
                </a:extLst>
              </p:cNvPr>
              <p:cNvSpPr/>
              <p:nvPr/>
            </p:nvSpPr>
            <p:spPr>
              <a:xfrm>
                <a:off x="9159264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52" name="Cube 951">
                <a:extLst>
                  <a:ext uri="{FF2B5EF4-FFF2-40B4-BE49-F238E27FC236}">
                    <a16:creationId xmlns:a16="http://schemas.microsoft.com/office/drawing/2014/main" id="{BDB45A36-4940-578D-72B2-9FF863E594C9}"/>
                  </a:ext>
                </a:extLst>
              </p:cNvPr>
              <p:cNvSpPr/>
              <p:nvPr/>
            </p:nvSpPr>
            <p:spPr>
              <a:xfrm>
                <a:off x="9454527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53" name="Cube 952">
                <a:extLst>
                  <a:ext uri="{FF2B5EF4-FFF2-40B4-BE49-F238E27FC236}">
                    <a16:creationId xmlns:a16="http://schemas.microsoft.com/office/drawing/2014/main" id="{0CDE26BE-45F8-448A-9C72-B7BE3D4DA0F3}"/>
                  </a:ext>
                </a:extLst>
              </p:cNvPr>
              <p:cNvSpPr/>
              <p:nvPr/>
            </p:nvSpPr>
            <p:spPr>
              <a:xfrm>
                <a:off x="9748203" y="4787544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900" name="Group 899">
              <a:extLst>
                <a:ext uri="{FF2B5EF4-FFF2-40B4-BE49-F238E27FC236}">
                  <a16:creationId xmlns:a16="http://schemas.microsoft.com/office/drawing/2014/main" id="{E2963271-68EE-E46E-2DD7-A1E12E96CC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11794" y="3736590"/>
              <a:ext cx="2965736" cy="381467"/>
              <a:chOff x="7162800" y="4787866"/>
              <a:chExt cx="2965736" cy="381467"/>
            </a:xfrm>
          </p:grpSpPr>
          <p:sp>
            <p:nvSpPr>
              <p:cNvPr id="934" name="Cube 933">
                <a:extLst>
                  <a:ext uri="{FF2B5EF4-FFF2-40B4-BE49-F238E27FC236}">
                    <a16:creationId xmlns:a16="http://schemas.microsoft.com/office/drawing/2014/main" id="{07F69651-B055-F4AA-0EEC-214854C7D6F6}"/>
                  </a:ext>
                </a:extLst>
              </p:cNvPr>
              <p:cNvSpPr/>
              <p:nvPr/>
            </p:nvSpPr>
            <p:spPr>
              <a:xfrm>
                <a:off x="7162820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35" name="Cube 934">
                <a:extLst>
                  <a:ext uri="{FF2B5EF4-FFF2-40B4-BE49-F238E27FC236}">
                    <a16:creationId xmlns:a16="http://schemas.microsoft.com/office/drawing/2014/main" id="{33992176-1EB9-A0E5-2D05-8BFA0CADE8D2}"/>
                  </a:ext>
                </a:extLst>
              </p:cNvPr>
              <p:cNvSpPr/>
              <p:nvPr/>
            </p:nvSpPr>
            <p:spPr>
              <a:xfrm>
                <a:off x="7439034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36" name="Cube 935">
                <a:extLst>
                  <a:ext uri="{FF2B5EF4-FFF2-40B4-BE49-F238E27FC236}">
                    <a16:creationId xmlns:a16="http://schemas.microsoft.com/office/drawing/2014/main" id="{C4031B47-9430-AFCB-4B6F-18C10C7D017E}"/>
                  </a:ext>
                </a:extLst>
              </p:cNvPr>
              <p:cNvSpPr/>
              <p:nvPr/>
            </p:nvSpPr>
            <p:spPr>
              <a:xfrm>
                <a:off x="7734298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37" name="Cube 936">
                <a:extLst>
                  <a:ext uri="{FF2B5EF4-FFF2-40B4-BE49-F238E27FC236}">
                    <a16:creationId xmlns:a16="http://schemas.microsoft.com/office/drawing/2014/main" id="{DE337B1D-0B27-DF8D-7997-9EA60F9B19B4}"/>
                  </a:ext>
                </a:extLst>
              </p:cNvPr>
              <p:cNvSpPr/>
              <p:nvPr/>
            </p:nvSpPr>
            <p:spPr>
              <a:xfrm>
                <a:off x="8010512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38" name="Cube 937">
                <a:extLst>
                  <a:ext uri="{FF2B5EF4-FFF2-40B4-BE49-F238E27FC236}">
                    <a16:creationId xmlns:a16="http://schemas.microsoft.com/office/drawing/2014/main" id="{3C567EF2-5EE4-2A42-A260-6488F3D46EB8}"/>
                  </a:ext>
                </a:extLst>
              </p:cNvPr>
              <p:cNvSpPr/>
              <p:nvPr/>
            </p:nvSpPr>
            <p:spPr>
              <a:xfrm>
                <a:off x="8296251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39" name="Cube 938">
                <a:extLst>
                  <a:ext uri="{FF2B5EF4-FFF2-40B4-BE49-F238E27FC236}">
                    <a16:creationId xmlns:a16="http://schemas.microsoft.com/office/drawing/2014/main" id="{2E37430E-CD00-3FD3-93B1-0E6ECD242203}"/>
                  </a:ext>
                </a:extLst>
              </p:cNvPr>
              <p:cNvSpPr/>
              <p:nvPr/>
            </p:nvSpPr>
            <p:spPr>
              <a:xfrm>
                <a:off x="8591515" y="4788049"/>
                <a:ext cx="379397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40" name="Cube 939">
                <a:extLst>
                  <a:ext uri="{FF2B5EF4-FFF2-40B4-BE49-F238E27FC236}">
                    <a16:creationId xmlns:a16="http://schemas.microsoft.com/office/drawing/2014/main" id="{BD71073C-09BD-AAD2-662F-8560FE29E997}"/>
                  </a:ext>
                </a:extLst>
              </p:cNvPr>
              <p:cNvSpPr/>
              <p:nvPr/>
            </p:nvSpPr>
            <p:spPr>
              <a:xfrm>
                <a:off x="8882015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41" name="Cube 940">
                <a:extLst>
                  <a:ext uri="{FF2B5EF4-FFF2-40B4-BE49-F238E27FC236}">
                    <a16:creationId xmlns:a16="http://schemas.microsoft.com/office/drawing/2014/main" id="{ABE40BB0-9CF6-DBB3-E15C-709C629DF482}"/>
                  </a:ext>
                </a:extLst>
              </p:cNvPr>
              <p:cNvSpPr/>
              <p:nvPr/>
            </p:nvSpPr>
            <p:spPr>
              <a:xfrm>
                <a:off x="9158230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42" name="Cube 941">
                <a:extLst>
                  <a:ext uri="{FF2B5EF4-FFF2-40B4-BE49-F238E27FC236}">
                    <a16:creationId xmlns:a16="http://schemas.microsoft.com/office/drawing/2014/main" id="{23136CA0-E7E6-CD17-2A0A-5AD0D71A689A}"/>
                  </a:ext>
                </a:extLst>
              </p:cNvPr>
              <p:cNvSpPr/>
              <p:nvPr/>
            </p:nvSpPr>
            <p:spPr>
              <a:xfrm>
                <a:off x="9453493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43" name="Cube 942">
                <a:extLst>
                  <a:ext uri="{FF2B5EF4-FFF2-40B4-BE49-F238E27FC236}">
                    <a16:creationId xmlns:a16="http://schemas.microsoft.com/office/drawing/2014/main" id="{FA53EC8A-08DC-E7A7-6C1D-6008011C83A2}"/>
                  </a:ext>
                </a:extLst>
              </p:cNvPr>
              <p:cNvSpPr/>
              <p:nvPr/>
            </p:nvSpPr>
            <p:spPr>
              <a:xfrm>
                <a:off x="9747170" y="4788049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901" name="Group 900">
              <a:extLst>
                <a:ext uri="{FF2B5EF4-FFF2-40B4-BE49-F238E27FC236}">
                  <a16:creationId xmlns:a16="http://schemas.microsoft.com/office/drawing/2014/main" id="{FDAC12D6-BE5E-39F1-B448-B6953D0EE5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8240" y="3832971"/>
              <a:ext cx="2965736" cy="381467"/>
              <a:chOff x="7162800" y="4787866"/>
              <a:chExt cx="2965736" cy="381467"/>
            </a:xfrm>
          </p:grpSpPr>
          <p:sp>
            <p:nvSpPr>
              <p:cNvPr id="924" name="Cube 923">
                <a:extLst>
                  <a:ext uri="{FF2B5EF4-FFF2-40B4-BE49-F238E27FC236}">
                    <a16:creationId xmlns:a16="http://schemas.microsoft.com/office/drawing/2014/main" id="{B93C2ACC-B0B1-C681-6E3D-7DBF367DFBCA}"/>
                  </a:ext>
                </a:extLst>
              </p:cNvPr>
              <p:cNvSpPr/>
              <p:nvPr/>
            </p:nvSpPr>
            <p:spPr>
              <a:xfrm>
                <a:off x="7162715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25" name="Cube 924">
                <a:extLst>
                  <a:ext uri="{FF2B5EF4-FFF2-40B4-BE49-F238E27FC236}">
                    <a16:creationId xmlns:a16="http://schemas.microsoft.com/office/drawing/2014/main" id="{0B94015F-3FF5-AB7C-8F98-28853348E127}"/>
                  </a:ext>
                </a:extLst>
              </p:cNvPr>
              <p:cNvSpPr/>
              <p:nvPr/>
            </p:nvSpPr>
            <p:spPr>
              <a:xfrm>
                <a:off x="7438929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26" name="Cube 925">
                <a:extLst>
                  <a:ext uri="{FF2B5EF4-FFF2-40B4-BE49-F238E27FC236}">
                    <a16:creationId xmlns:a16="http://schemas.microsoft.com/office/drawing/2014/main" id="{03E0423D-AFCF-8061-7C12-486BFC9E952C}"/>
                  </a:ext>
                </a:extLst>
              </p:cNvPr>
              <p:cNvSpPr/>
              <p:nvPr/>
            </p:nvSpPr>
            <p:spPr>
              <a:xfrm>
                <a:off x="7734193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27" name="Cube 926">
                <a:extLst>
                  <a:ext uri="{FF2B5EF4-FFF2-40B4-BE49-F238E27FC236}">
                    <a16:creationId xmlns:a16="http://schemas.microsoft.com/office/drawing/2014/main" id="{81C1F1A4-3795-0043-9CDF-29E38D5FFE8C}"/>
                  </a:ext>
                </a:extLst>
              </p:cNvPr>
              <p:cNvSpPr/>
              <p:nvPr/>
            </p:nvSpPr>
            <p:spPr>
              <a:xfrm>
                <a:off x="8010407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28" name="Cube 927">
                <a:extLst>
                  <a:ext uri="{FF2B5EF4-FFF2-40B4-BE49-F238E27FC236}">
                    <a16:creationId xmlns:a16="http://schemas.microsoft.com/office/drawing/2014/main" id="{A6426DD8-19B0-A649-A010-2CE5822CF1E0}"/>
                  </a:ext>
                </a:extLst>
              </p:cNvPr>
              <p:cNvSpPr/>
              <p:nvPr/>
            </p:nvSpPr>
            <p:spPr>
              <a:xfrm>
                <a:off x="8296146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29" name="Cube 928">
                <a:extLst>
                  <a:ext uri="{FF2B5EF4-FFF2-40B4-BE49-F238E27FC236}">
                    <a16:creationId xmlns:a16="http://schemas.microsoft.com/office/drawing/2014/main" id="{A2C57191-FE14-0917-820A-21E169F9BE11}"/>
                  </a:ext>
                </a:extLst>
              </p:cNvPr>
              <p:cNvSpPr/>
              <p:nvPr/>
            </p:nvSpPr>
            <p:spPr>
              <a:xfrm>
                <a:off x="8591410" y="4788541"/>
                <a:ext cx="379398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30" name="Cube 929">
                <a:extLst>
                  <a:ext uri="{FF2B5EF4-FFF2-40B4-BE49-F238E27FC236}">
                    <a16:creationId xmlns:a16="http://schemas.microsoft.com/office/drawing/2014/main" id="{2DE0AA59-7A64-D4ED-4690-21A82315BD69}"/>
                  </a:ext>
                </a:extLst>
              </p:cNvPr>
              <p:cNvSpPr/>
              <p:nvPr/>
            </p:nvSpPr>
            <p:spPr>
              <a:xfrm>
                <a:off x="8881911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31" name="Cube 930">
                <a:extLst>
                  <a:ext uri="{FF2B5EF4-FFF2-40B4-BE49-F238E27FC236}">
                    <a16:creationId xmlns:a16="http://schemas.microsoft.com/office/drawing/2014/main" id="{FCE8CBAF-0BB4-8BEC-07FB-CA8F39EE61B0}"/>
                  </a:ext>
                </a:extLst>
              </p:cNvPr>
              <p:cNvSpPr/>
              <p:nvPr/>
            </p:nvSpPr>
            <p:spPr>
              <a:xfrm>
                <a:off x="9158126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32" name="Cube 931">
                <a:extLst>
                  <a:ext uri="{FF2B5EF4-FFF2-40B4-BE49-F238E27FC236}">
                    <a16:creationId xmlns:a16="http://schemas.microsoft.com/office/drawing/2014/main" id="{712E03CD-3B14-645A-962B-5B735A98241F}"/>
                  </a:ext>
                </a:extLst>
              </p:cNvPr>
              <p:cNvSpPr/>
              <p:nvPr/>
            </p:nvSpPr>
            <p:spPr>
              <a:xfrm>
                <a:off x="9453389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33" name="Cube 932">
                <a:extLst>
                  <a:ext uri="{FF2B5EF4-FFF2-40B4-BE49-F238E27FC236}">
                    <a16:creationId xmlns:a16="http://schemas.microsoft.com/office/drawing/2014/main" id="{88AA50F2-7F56-E91E-8E3B-FBF50D53304B}"/>
                  </a:ext>
                </a:extLst>
              </p:cNvPr>
              <p:cNvSpPr/>
              <p:nvPr/>
            </p:nvSpPr>
            <p:spPr>
              <a:xfrm>
                <a:off x="9747065" y="4788541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902" name="Group 901">
              <a:extLst>
                <a:ext uri="{FF2B5EF4-FFF2-40B4-BE49-F238E27FC236}">
                  <a16:creationId xmlns:a16="http://schemas.microsoft.com/office/drawing/2014/main" id="{7C734056-F143-5D00-3EC2-0B5BCE6971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31964" y="3927752"/>
              <a:ext cx="2965736" cy="381467"/>
              <a:chOff x="7162800" y="4787866"/>
              <a:chExt cx="2965736" cy="381467"/>
            </a:xfrm>
          </p:grpSpPr>
          <p:sp>
            <p:nvSpPr>
              <p:cNvPr id="914" name="Cube 913">
                <a:extLst>
                  <a:ext uri="{FF2B5EF4-FFF2-40B4-BE49-F238E27FC236}">
                    <a16:creationId xmlns:a16="http://schemas.microsoft.com/office/drawing/2014/main" id="{6D4D39DD-589F-75C3-A627-A6C2CAC2E87B}"/>
                  </a:ext>
                </a:extLst>
              </p:cNvPr>
              <p:cNvSpPr/>
              <p:nvPr/>
            </p:nvSpPr>
            <p:spPr>
              <a:xfrm>
                <a:off x="7163269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15" name="Cube 914">
                <a:extLst>
                  <a:ext uri="{FF2B5EF4-FFF2-40B4-BE49-F238E27FC236}">
                    <a16:creationId xmlns:a16="http://schemas.microsoft.com/office/drawing/2014/main" id="{AEBE5720-0EF6-5415-6209-055AC2CCDF01}"/>
                  </a:ext>
                </a:extLst>
              </p:cNvPr>
              <p:cNvSpPr/>
              <p:nvPr/>
            </p:nvSpPr>
            <p:spPr>
              <a:xfrm>
                <a:off x="7439483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16" name="Cube 915">
                <a:extLst>
                  <a:ext uri="{FF2B5EF4-FFF2-40B4-BE49-F238E27FC236}">
                    <a16:creationId xmlns:a16="http://schemas.microsoft.com/office/drawing/2014/main" id="{93475858-0C01-0CB5-E9AE-071D18C644D6}"/>
                  </a:ext>
                </a:extLst>
              </p:cNvPr>
              <p:cNvSpPr/>
              <p:nvPr/>
            </p:nvSpPr>
            <p:spPr>
              <a:xfrm>
                <a:off x="7734747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17" name="Cube 916">
                <a:extLst>
                  <a:ext uri="{FF2B5EF4-FFF2-40B4-BE49-F238E27FC236}">
                    <a16:creationId xmlns:a16="http://schemas.microsoft.com/office/drawing/2014/main" id="{8F8FC54B-25EF-FB2A-FB78-583BEAF8D8B5}"/>
                  </a:ext>
                </a:extLst>
              </p:cNvPr>
              <p:cNvSpPr/>
              <p:nvPr/>
            </p:nvSpPr>
            <p:spPr>
              <a:xfrm>
                <a:off x="8010961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18" name="Cube 917">
                <a:extLst>
                  <a:ext uri="{FF2B5EF4-FFF2-40B4-BE49-F238E27FC236}">
                    <a16:creationId xmlns:a16="http://schemas.microsoft.com/office/drawing/2014/main" id="{11CB1C80-C94D-E1D9-B4B9-642CE00238B6}"/>
                  </a:ext>
                </a:extLst>
              </p:cNvPr>
              <p:cNvSpPr/>
              <p:nvPr/>
            </p:nvSpPr>
            <p:spPr>
              <a:xfrm>
                <a:off x="8296700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19" name="Cube 918">
                <a:extLst>
                  <a:ext uri="{FF2B5EF4-FFF2-40B4-BE49-F238E27FC236}">
                    <a16:creationId xmlns:a16="http://schemas.microsoft.com/office/drawing/2014/main" id="{51E506CC-F69F-AA4B-59E0-815EDC4A16B2}"/>
                  </a:ext>
                </a:extLst>
              </p:cNvPr>
              <p:cNvSpPr/>
              <p:nvPr/>
            </p:nvSpPr>
            <p:spPr>
              <a:xfrm>
                <a:off x="8591964" y="4787459"/>
                <a:ext cx="379398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20" name="Cube 919">
                <a:extLst>
                  <a:ext uri="{FF2B5EF4-FFF2-40B4-BE49-F238E27FC236}">
                    <a16:creationId xmlns:a16="http://schemas.microsoft.com/office/drawing/2014/main" id="{AEEF3378-7A72-E915-458C-1633893E499D}"/>
                  </a:ext>
                </a:extLst>
              </p:cNvPr>
              <p:cNvSpPr/>
              <p:nvPr/>
            </p:nvSpPr>
            <p:spPr>
              <a:xfrm>
                <a:off x="8882465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21" name="Cube 920">
                <a:extLst>
                  <a:ext uri="{FF2B5EF4-FFF2-40B4-BE49-F238E27FC236}">
                    <a16:creationId xmlns:a16="http://schemas.microsoft.com/office/drawing/2014/main" id="{37EA59E5-F366-C6B0-A6E9-65702C3E8EFD}"/>
                  </a:ext>
                </a:extLst>
              </p:cNvPr>
              <p:cNvSpPr/>
              <p:nvPr/>
            </p:nvSpPr>
            <p:spPr>
              <a:xfrm>
                <a:off x="9158680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22" name="Cube 921">
                <a:extLst>
                  <a:ext uri="{FF2B5EF4-FFF2-40B4-BE49-F238E27FC236}">
                    <a16:creationId xmlns:a16="http://schemas.microsoft.com/office/drawing/2014/main" id="{42051C41-9419-2D07-790D-BE19E1BAE8AF}"/>
                  </a:ext>
                </a:extLst>
              </p:cNvPr>
              <p:cNvSpPr/>
              <p:nvPr/>
            </p:nvSpPr>
            <p:spPr>
              <a:xfrm>
                <a:off x="9453943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23" name="Cube 922">
                <a:extLst>
                  <a:ext uri="{FF2B5EF4-FFF2-40B4-BE49-F238E27FC236}">
                    <a16:creationId xmlns:a16="http://schemas.microsoft.com/office/drawing/2014/main" id="{E412C233-10F6-585F-6F53-8719DCE4B6BA}"/>
                  </a:ext>
                </a:extLst>
              </p:cNvPr>
              <p:cNvSpPr/>
              <p:nvPr/>
            </p:nvSpPr>
            <p:spPr>
              <a:xfrm>
                <a:off x="9747619" y="4787459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903" name="Group 902">
              <a:extLst>
                <a:ext uri="{FF2B5EF4-FFF2-40B4-BE49-F238E27FC236}">
                  <a16:creationId xmlns:a16="http://schemas.microsoft.com/office/drawing/2014/main" id="{BCF538BA-7C9F-9DD8-70ED-417A7BB2BB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2425" y="4023894"/>
              <a:ext cx="2965736" cy="381467"/>
              <a:chOff x="7162800" y="4787866"/>
              <a:chExt cx="2965736" cy="381467"/>
            </a:xfrm>
          </p:grpSpPr>
          <p:sp>
            <p:nvSpPr>
              <p:cNvPr id="904" name="Cube 903">
                <a:extLst>
                  <a:ext uri="{FF2B5EF4-FFF2-40B4-BE49-F238E27FC236}">
                    <a16:creationId xmlns:a16="http://schemas.microsoft.com/office/drawing/2014/main" id="{A0113DC5-2112-7AC3-6D74-605075029896}"/>
                  </a:ext>
                </a:extLst>
              </p:cNvPr>
              <p:cNvSpPr/>
              <p:nvPr/>
            </p:nvSpPr>
            <p:spPr>
              <a:xfrm>
                <a:off x="7162800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05" name="Cube 904">
                <a:extLst>
                  <a:ext uri="{FF2B5EF4-FFF2-40B4-BE49-F238E27FC236}">
                    <a16:creationId xmlns:a16="http://schemas.microsoft.com/office/drawing/2014/main" id="{019311D3-8467-6111-71D0-7ADA70376E05}"/>
                  </a:ext>
                </a:extLst>
              </p:cNvPr>
              <p:cNvSpPr/>
              <p:nvPr/>
            </p:nvSpPr>
            <p:spPr>
              <a:xfrm>
                <a:off x="7439014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06" name="Cube 905">
                <a:extLst>
                  <a:ext uri="{FF2B5EF4-FFF2-40B4-BE49-F238E27FC236}">
                    <a16:creationId xmlns:a16="http://schemas.microsoft.com/office/drawing/2014/main" id="{2E2A1599-4EC8-5E86-9F57-07BF572B9701}"/>
                  </a:ext>
                </a:extLst>
              </p:cNvPr>
              <p:cNvSpPr/>
              <p:nvPr/>
            </p:nvSpPr>
            <p:spPr>
              <a:xfrm>
                <a:off x="7734278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07" name="Cube 906">
                <a:extLst>
                  <a:ext uri="{FF2B5EF4-FFF2-40B4-BE49-F238E27FC236}">
                    <a16:creationId xmlns:a16="http://schemas.microsoft.com/office/drawing/2014/main" id="{E08FCE71-0EA4-4B04-F8C7-D78829A991DC}"/>
                  </a:ext>
                </a:extLst>
              </p:cNvPr>
              <p:cNvSpPr/>
              <p:nvPr/>
            </p:nvSpPr>
            <p:spPr>
              <a:xfrm>
                <a:off x="8010492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08" name="Cube 907">
                <a:extLst>
                  <a:ext uri="{FF2B5EF4-FFF2-40B4-BE49-F238E27FC236}">
                    <a16:creationId xmlns:a16="http://schemas.microsoft.com/office/drawing/2014/main" id="{D1AE63D0-E549-7521-2FB9-0251B9EE7A84}"/>
                  </a:ext>
                </a:extLst>
              </p:cNvPr>
              <p:cNvSpPr/>
              <p:nvPr/>
            </p:nvSpPr>
            <p:spPr>
              <a:xfrm>
                <a:off x="8296231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09" name="Cube 908">
                <a:extLst>
                  <a:ext uri="{FF2B5EF4-FFF2-40B4-BE49-F238E27FC236}">
                    <a16:creationId xmlns:a16="http://schemas.microsoft.com/office/drawing/2014/main" id="{68751AD2-8383-6C0A-37BF-25BDCB211AD5}"/>
                  </a:ext>
                </a:extLst>
              </p:cNvPr>
              <p:cNvSpPr/>
              <p:nvPr/>
            </p:nvSpPr>
            <p:spPr>
              <a:xfrm>
                <a:off x="8591495" y="4788190"/>
                <a:ext cx="379397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10" name="Cube 909">
                <a:extLst>
                  <a:ext uri="{FF2B5EF4-FFF2-40B4-BE49-F238E27FC236}">
                    <a16:creationId xmlns:a16="http://schemas.microsoft.com/office/drawing/2014/main" id="{42E61B55-401C-17F9-C8EA-E41D2C34A372}"/>
                  </a:ext>
                </a:extLst>
              </p:cNvPr>
              <p:cNvSpPr/>
              <p:nvPr/>
            </p:nvSpPr>
            <p:spPr>
              <a:xfrm>
                <a:off x="8881995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11" name="Cube 910">
                <a:extLst>
                  <a:ext uri="{FF2B5EF4-FFF2-40B4-BE49-F238E27FC236}">
                    <a16:creationId xmlns:a16="http://schemas.microsoft.com/office/drawing/2014/main" id="{FEC95C7B-0124-9CC1-DCED-D3DE22B8EF06}"/>
                  </a:ext>
                </a:extLst>
              </p:cNvPr>
              <p:cNvSpPr/>
              <p:nvPr/>
            </p:nvSpPr>
            <p:spPr>
              <a:xfrm>
                <a:off x="9158210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12" name="Cube 911">
                <a:extLst>
                  <a:ext uri="{FF2B5EF4-FFF2-40B4-BE49-F238E27FC236}">
                    <a16:creationId xmlns:a16="http://schemas.microsoft.com/office/drawing/2014/main" id="{7E1B21CF-E3CA-4469-0805-97C42BAE3572}"/>
                  </a:ext>
                </a:extLst>
              </p:cNvPr>
              <p:cNvSpPr/>
              <p:nvPr/>
            </p:nvSpPr>
            <p:spPr>
              <a:xfrm>
                <a:off x="9453473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13" name="Cube 912">
                <a:extLst>
                  <a:ext uri="{FF2B5EF4-FFF2-40B4-BE49-F238E27FC236}">
                    <a16:creationId xmlns:a16="http://schemas.microsoft.com/office/drawing/2014/main" id="{BDE93000-BCF5-F29F-F100-F8DA51888874}"/>
                  </a:ext>
                </a:extLst>
              </p:cNvPr>
              <p:cNvSpPr/>
              <p:nvPr/>
            </p:nvSpPr>
            <p:spPr>
              <a:xfrm>
                <a:off x="9747150" y="4788190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</p:grpSp>
      <p:grpSp>
        <p:nvGrpSpPr>
          <p:cNvPr id="1004" name="Group 1003">
            <a:extLst>
              <a:ext uri="{FF2B5EF4-FFF2-40B4-BE49-F238E27FC236}">
                <a16:creationId xmlns:a16="http://schemas.microsoft.com/office/drawing/2014/main" id="{4D6BBE6C-9983-088C-328A-658801DA5071}"/>
              </a:ext>
            </a:extLst>
          </p:cNvPr>
          <p:cNvGrpSpPr>
            <a:grpSpLocks/>
          </p:cNvGrpSpPr>
          <p:nvPr/>
        </p:nvGrpSpPr>
        <p:grpSpPr bwMode="auto">
          <a:xfrm>
            <a:off x="4843463" y="2016125"/>
            <a:ext cx="3829050" cy="1252538"/>
            <a:chOff x="2132425" y="3153941"/>
            <a:chExt cx="3828902" cy="1251420"/>
          </a:xfrm>
        </p:grpSpPr>
        <p:grpSp>
          <p:nvGrpSpPr>
            <p:cNvPr id="1005" name="Group 1004">
              <a:extLst>
                <a:ext uri="{FF2B5EF4-FFF2-40B4-BE49-F238E27FC236}">
                  <a16:creationId xmlns:a16="http://schemas.microsoft.com/office/drawing/2014/main" id="{B79EA18A-A97B-8D83-3A94-17362C2882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8818" y="3153941"/>
              <a:ext cx="2972509" cy="381467"/>
              <a:chOff x="2992650" y="5561800"/>
              <a:chExt cx="2972509" cy="381467"/>
            </a:xfrm>
          </p:grpSpPr>
          <p:sp>
            <p:nvSpPr>
              <p:cNvPr id="1105" name="Cube 1104">
                <a:extLst>
                  <a:ext uri="{FF2B5EF4-FFF2-40B4-BE49-F238E27FC236}">
                    <a16:creationId xmlns:a16="http://schemas.microsoft.com/office/drawing/2014/main" id="{4AA673E3-AE62-89DB-E033-B60557545322}"/>
                  </a:ext>
                </a:extLst>
              </p:cNvPr>
              <p:cNvSpPr/>
              <p:nvPr/>
            </p:nvSpPr>
            <p:spPr>
              <a:xfrm>
                <a:off x="2991886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06" name="Cube 1105">
                <a:extLst>
                  <a:ext uri="{FF2B5EF4-FFF2-40B4-BE49-F238E27FC236}">
                    <a16:creationId xmlns:a16="http://schemas.microsoft.com/office/drawing/2014/main" id="{69767AA2-81D5-433C-2EA5-A9AC51D16759}"/>
                  </a:ext>
                </a:extLst>
              </p:cNvPr>
              <p:cNvSpPr/>
              <p:nvPr/>
            </p:nvSpPr>
            <p:spPr>
              <a:xfrm>
                <a:off x="3268100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07" name="Cube 1106">
                <a:extLst>
                  <a:ext uri="{FF2B5EF4-FFF2-40B4-BE49-F238E27FC236}">
                    <a16:creationId xmlns:a16="http://schemas.microsoft.com/office/drawing/2014/main" id="{F0E00477-52A2-F450-AA10-1D08B0BD9DAA}"/>
                  </a:ext>
                </a:extLst>
              </p:cNvPr>
              <p:cNvSpPr/>
              <p:nvPr/>
            </p:nvSpPr>
            <p:spPr>
              <a:xfrm>
                <a:off x="3563364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08" name="Cube 1107">
                <a:extLst>
                  <a:ext uri="{FF2B5EF4-FFF2-40B4-BE49-F238E27FC236}">
                    <a16:creationId xmlns:a16="http://schemas.microsoft.com/office/drawing/2014/main" id="{B2270ADE-AB0B-FCE5-65B7-5DAD62069DB7}"/>
                  </a:ext>
                </a:extLst>
              </p:cNvPr>
              <p:cNvSpPr/>
              <p:nvPr/>
            </p:nvSpPr>
            <p:spPr>
              <a:xfrm>
                <a:off x="3839578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09" name="Cube 1108">
                <a:extLst>
                  <a:ext uri="{FF2B5EF4-FFF2-40B4-BE49-F238E27FC236}">
                    <a16:creationId xmlns:a16="http://schemas.microsoft.com/office/drawing/2014/main" id="{C44B4649-0929-D80D-D4B6-A022D9DA35B3}"/>
                  </a:ext>
                </a:extLst>
              </p:cNvPr>
              <p:cNvSpPr/>
              <p:nvPr/>
            </p:nvSpPr>
            <p:spPr>
              <a:xfrm>
                <a:off x="4125317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10" name="Cube 1109">
                <a:extLst>
                  <a:ext uri="{FF2B5EF4-FFF2-40B4-BE49-F238E27FC236}">
                    <a16:creationId xmlns:a16="http://schemas.microsoft.com/office/drawing/2014/main" id="{AA5EC568-5115-49F7-5033-FB73A81819AF}"/>
                  </a:ext>
                </a:extLst>
              </p:cNvPr>
              <p:cNvSpPr/>
              <p:nvPr/>
            </p:nvSpPr>
            <p:spPr>
              <a:xfrm>
                <a:off x="4420581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11" name="Cube 1110">
                <a:extLst>
                  <a:ext uri="{FF2B5EF4-FFF2-40B4-BE49-F238E27FC236}">
                    <a16:creationId xmlns:a16="http://schemas.microsoft.com/office/drawing/2014/main" id="{EA023763-F8D2-C89B-1C2A-820761225DBA}"/>
                  </a:ext>
                </a:extLst>
              </p:cNvPr>
              <p:cNvSpPr/>
              <p:nvPr/>
            </p:nvSpPr>
            <p:spPr>
              <a:xfrm>
                <a:off x="4712669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12" name="Cube 1111">
                <a:extLst>
                  <a:ext uri="{FF2B5EF4-FFF2-40B4-BE49-F238E27FC236}">
                    <a16:creationId xmlns:a16="http://schemas.microsoft.com/office/drawing/2014/main" id="{E31E3B74-A32B-FE75-E62E-98125DAAB250}"/>
                  </a:ext>
                </a:extLst>
              </p:cNvPr>
              <p:cNvSpPr/>
              <p:nvPr/>
            </p:nvSpPr>
            <p:spPr>
              <a:xfrm>
                <a:off x="4988884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13" name="Cube 1112">
                <a:extLst>
                  <a:ext uri="{FF2B5EF4-FFF2-40B4-BE49-F238E27FC236}">
                    <a16:creationId xmlns:a16="http://schemas.microsoft.com/office/drawing/2014/main" id="{E8412359-EC6D-974B-647B-3CAFC75E8F4F}"/>
                  </a:ext>
                </a:extLst>
              </p:cNvPr>
              <p:cNvSpPr/>
              <p:nvPr/>
            </p:nvSpPr>
            <p:spPr>
              <a:xfrm>
                <a:off x="5284147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14" name="Cube 1113">
                <a:extLst>
                  <a:ext uri="{FF2B5EF4-FFF2-40B4-BE49-F238E27FC236}">
                    <a16:creationId xmlns:a16="http://schemas.microsoft.com/office/drawing/2014/main" id="{06D38413-78AB-7F97-82C1-3042625EF113}"/>
                  </a:ext>
                </a:extLst>
              </p:cNvPr>
              <p:cNvSpPr/>
              <p:nvPr/>
            </p:nvSpPr>
            <p:spPr>
              <a:xfrm>
                <a:off x="5584174" y="5561800"/>
                <a:ext cx="380985" cy="382246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006" name="Group 1005">
              <a:extLst>
                <a:ext uri="{FF2B5EF4-FFF2-40B4-BE49-F238E27FC236}">
                  <a16:creationId xmlns:a16="http://schemas.microsoft.com/office/drawing/2014/main" id="{C680344C-8C9F-7833-C971-473B03846E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7650" y="3258553"/>
              <a:ext cx="2965736" cy="381467"/>
              <a:chOff x="7162800" y="4787866"/>
              <a:chExt cx="2965736" cy="381467"/>
            </a:xfrm>
          </p:grpSpPr>
          <p:sp>
            <p:nvSpPr>
              <p:cNvPr id="1095" name="Cube 1094">
                <a:extLst>
                  <a:ext uri="{FF2B5EF4-FFF2-40B4-BE49-F238E27FC236}">
                    <a16:creationId xmlns:a16="http://schemas.microsoft.com/office/drawing/2014/main" id="{67EDDABB-2CBE-F23A-1CA5-DA02174A6DA6}"/>
                  </a:ext>
                </a:extLst>
              </p:cNvPr>
              <p:cNvSpPr/>
              <p:nvPr/>
            </p:nvSpPr>
            <p:spPr>
              <a:xfrm>
                <a:off x="7163196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96" name="Cube 1095">
                <a:extLst>
                  <a:ext uri="{FF2B5EF4-FFF2-40B4-BE49-F238E27FC236}">
                    <a16:creationId xmlns:a16="http://schemas.microsoft.com/office/drawing/2014/main" id="{C8747BA1-F5B2-7CF8-18C6-FA320FED4CF4}"/>
                  </a:ext>
                </a:extLst>
              </p:cNvPr>
              <p:cNvSpPr/>
              <p:nvPr/>
            </p:nvSpPr>
            <p:spPr>
              <a:xfrm>
                <a:off x="7439410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97" name="Cube 1096">
                <a:extLst>
                  <a:ext uri="{FF2B5EF4-FFF2-40B4-BE49-F238E27FC236}">
                    <a16:creationId xmlns:a16="http://schemas.microsoft.com/office/drawing/2014/main" id="{E550A73A-BBC1-DFAE-987E-A0C3172FE227}"/>
                  </a:ext>
                </a:extLst>
              </p:cNvPr>
              <p:cNvSpPr/>
              <p:nvPr/>
            </p:nvSpPr>
            <p:spPr>
              <a:xfrm>
                <a:off x="7734674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98" name="Cube 1097">
                <a:extLst>
                  <a:ext uri="{FF2B5EF4-FFF2-40B4-BE49-F238E27FC236}">
                    <a16:creationId xmlns:a16="http://schemas.microsoft.com/office/drawing/2014/main" id="{365ED873-8E9A-3899-0A0D-C2C17DB4AF24}"/>
                  </a:ext>
                </a:extLst>
              </p:cNvPr>
              <p:cNvSpPr/>
              <p:nvPr/>
            </p:nvSpPr>
            <p:spPr>
              <a:xfrm>
                <a:off x="8010888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99" name="Cube 1098">
                <a:extLst>
                  <a:ext uri="{FF2B5EF4-FFF2-40B4-BE49-F238E27FC236}">
                    <a16:creationId xmlns:a16="http://schemas.microsoft.com/office/drawing/2014/main" id="{E0DBE3AE-B394-8BEF-7E10-BD700B017F74}"/>
                  </a:ext>
                </a:extLst>
              </p:cNvPr>
              <p:cNvSpPr/>
              <p:nvPr/>
            </p:nvSpPr>
            <p:spPr>
              <a:xfrm>
                <a:off x="8296627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00" name="Cube 1099">
                <a:extLst>
                  <a:ext uri="{FF2B5EF4-FFF2-40B4-BE49-F238E27FC236}">
                    <a16:creationId xmlns:a16="http://schemas.microsoft.com/office/drawing/2014/main" id="{FA063621-ABC0-66A5-740A-4E612E02633D}"/>
                  </a:ext>
                </a:extLst>
              </p:cNvPr>
              <p:cNvSpPr/>
              <p:nvPr/>
            </p:nvSpPr>
            <p:spPr>
              <a:xfrm>
                <a:off x="8591891" y="4787936"/>
                <a:ext cx="379397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01" name="Cube 1100">
                <a:extLst>
                  <a:ext uri="{FF2B5EF4-FFF2-40B4-BE49-F238E27FC236}">
                    <a16:creationId xmlns:a16="http://schemas.microsoft.com/office/drawing/2014/main" id="{7D8757BB-F231-B1EC-F72B-F103916595F5}"/>
                  </a:ext>
                </a:extLst>
              </p:cNvPr>
              <p:cNvSpPr/>
              <p:nvPr/>
            </p:nvSpPr>
            <p:spPr>
              <a:xfrm>
                <a:off x="8882391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02" name="Cube 1101">
                <a:extLst>
                  <a:ext uri="{FF2B5EF4-FFF2-40B4-BE49-F238E27FC236}">
                    <a16:creationId xmlns:a16="http://schemas.microsoft.com/office/drawing/2014/main" id="{B7042210-8BE8-6F69-A0C3-62644F877617}"/>
                  </a:ext>
                </a:extLst>
              </p:cNvPr>
              <p:cNvSpPr/>
              <p:nvPr/>
            </p:nvSpPr>
            <p:spPr>
              <a:xfrm>
                <a:off x="9158606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03" name="Cube 1102">
                <a:extLst>
                  <a:ext uri="{FF2B5EF4-FFF2-40B4-BE49-F238E27FC236}">
                    <a16:creationId xmlns:a16="http://schemas.microsoft.com/office/drawing/2014/main" id="{3FA09F12-5B1C-6D6E-168F-DB361E96A940}"/>
                  </a:ext>
                </a:extLst>
              </p:cNvPr>
              <p:cNvSpPr/>
              <p:nvPr/>
            </p:nvSpPr>
            <p:spPr>
              <a:xfrm>
                <a:off x="9453869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04" name="Cube 1103">
                <a:extLst>
                  <a:ext uri="{FF2B5EF4-FFF2-40B4-BE49-F238E27FC236}">
                    <a16:creationId xmlns:a16="http://schemas.microsoft.com/office/drawing/2014/main" id="{65DF665C-A6EE-8C61-9A4C-35D53B124EF1}"/>
                  </a:ext>
                </a:extLst>
              </p:cNvPr>
              <p:cNvSpPr/>
              <p:nvPr/>
            </p:nvSpPr>
            <p:spPr>
              <a:xfrm>
                <a:off x="9747546" y="4787936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007" name="Group 1006">
              <a:extLst>
                <a:ext uri="{FF2B5EF4-FFF2-40B4-BE49-F238E27FC236}">
                  <a16:creationId xmlns:a16="http://schemas.microsoft.com/office/drawing/2014/main" id="{D549C6DD-0367-81D8-0D48-E8282E4070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91214" y="3353334"/>
              <a:ext cx="2965736" cy="381467"/>
              <a:chOff x="7162800" y="4787866"/>
              <a:chExt cx="2965736" cy="381467"/>
            </a:xfrm>
          </p:grpSpPr>
          <p:sp>
            <p:nvSpPr>
              <p:cNvPr id="1085" name="Cube 1084">
                <a:extLst>
                  <a:ext uri="{FF2B5EF4-FFF2-40B4-BE49-F238E27FC236}">
                    <a16:creationId xmlns:a16="http://schemas.microsoft.com/office/drawing/2014/main" id="{B79F3BF9-C5BD-952C-7FFD-D527E5BAF2BA}"/>
                  </a:ext>
                </a:extLst>
              </p:cNvPr>
              <p:cNvSpPr/>
              <p:nvPr/>
            </p:nvSpPr>
            <p:spPr>
              <a:xfrm>
                <a:off x="7162798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86" name="Cube 1085">
                <a:extLst>
                  <a:ext uri="{FF2B5EF4-FFF2-40B4-BE49-F238E27FC236}">
                    <a16:creationId xmlns:a16="http://schemas.microsoft.com/office/drawing/2014/main" id="{2211AC38-A9F3-548F-3635-BD4960E88FD5}"/>
                  </a:ext>
                </a:extLst>
              </p:cNvPr>
              <p:cNvSpPr/>
              <p:nvPr/>
            </p:nvSpPr>
            <p:spPr>
              <a:xfrm>
                <a:off x="7439012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87" name="Cube 1086">
                <a:extLst>
                  <a:ext uri="{FF2B5EF4-FFF2-40B4-BE49-F238E27FC236}">
                    <a16:creationId xmlns:a16="http://schemas.microsoft.com/office/drawing/2014/main" id="{D9D5A842-7908-D9AE-3528-E7677BB17740}"/>
                  </a:ext>
                </a:extLst>
              </p:cNvPr>
              <p:cNvSpPr/>
              <p:nvPr/>
            </p:nvSpPr>
            <p:spPr>
              <a:xfrm>
                <a:off x="7734276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88" name="Cube 1087">
                <a:extLst>
                  <a:ext uri="{FF2B5EF4-FFF2-40B4-BE49-F238E27FC236}">
                    <a16:creationId xmlns:a16="http://schemas.microsoft.com/office/drawing/2014/main" id="{E06A1CEF-8D30-1C35-A6D2-A2DC3662B42C}"/>
                  </a:ext>
                </a:extLst>
              </p:cNvPr>
              <p:cNvSpPr/>
              <p:nvPr/>
            </p:nvSpPr>
            <p:spPr>
              <a:xfrm>
                <a:off x="8010490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89" name="Cube 1088">
                <a:extLst>
                  <a:ext uri="{FF2B5EF4-FFF2-40B4-BE49-F238E27FC236}">
                    <a16:creationId xmlns:a16="http://schemas.microsoft.com/office/drawing/2014/main" id="{036044BA-D91C-C39C-654B-39AD97BCED80}"/>
                  </a:ext>
                </a:extLst>
              </p:cNvPr>
              <p:cNvSpPr/>
              <p:nvPr/>
            </p:nvSpPr>
            <p:spPr>
              <a:xfrm>
                <a:off x="8296229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90" name="Cube 1089">
                <a:extLst>
                  <a:ext uri="{FF2B5EF4-FFF2-40B4-BE49-F238E27FC236}">
                    <a16:creationId xmlns:a16="http://schemas.microsoft.com/office/drawing/2014/main" id="{1A3C2D82-5EFE-71AB-738C-65AA9ED5A2D6}"/>
                  </a:ext>
                </a:extLst>
              </p:cNvPr>
              <p:cNvSpPr/>
              <p:nvPr/>
            </p:nvSpPr>
            <p:spPr>
              <a:xfrm>
                <a:off x="8591493" y="4788320"/>
                <a:ext cx="379398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91" name="Cube 1090">
                <a:extLst>
                  <a:ext uri="{FF2B5EF4-FFF2-40B4-BE49-F238E27FC236}">
                    <a16:creationId xmlns:a16="http://schemas.microsoft.com/office/drawing/2014/main" id="{49A38F95-1FC6-6BD8-AF67-A60BBE83E22B}"/>
                  </a:ext>
                </a:extLst>
              </p:cNvPr>
              <p:cNvSpPr/>
              <p:nvPr/>
            </p:nvSpPr>
            <p:spPr>
              <a:xfrm>
                <a:off x="8881994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92" name="Cube 1091">
                <a:extLst>
                  <a:ext uri="{FF2B5EF4-FFF2-40B4-BE49-F238E27FC236}">
                    <a16:creationId xmlns:a16="http://schemas.microsoft.com/office/drawing/2014/main" id="{2DAEC8B3-4450-9748-BF17-B5F8C149C45A}"/>
                  </a:ext>
                </a:extLst>
              </p:cNvPr>
              <p:cNvSpPr/>
              <p:nvPr/>
            </p:nvSpPr>
            <p:spPr>
              <a:xfrm>
                <a:off x="9158209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93" name="Cube 1092">
                <a:extLst>
                  <a:ext uri="{FF2B5EF4-FFF2-40B4-BE49-F238E27FC236}">
                    <a16:creationId xmlns:a16="http://schemas.microsoft.com/office/drawing/2014/main" id="{7B22554E-663C-3888-8F19-CEAFC26FF090}"/>
                  </a:ext>
                </a:extLst>
              </p:cNvPr>
              <p:cNvSpPr/>
              <p:nvPr/>
            </p:nvSpPr>
            <p:spPr>
              <a:xfrm>
                <a:off x="9453472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94" name="Cube 1093">
                <a:extLst>
                  <a:ext uri="{FF2B5EF4-FFF2-40B4-BE49-F238E27FC236}">
                    <a16:creationId xmlns:a16="http://schemas.microsoft.com/office/drawing/2014/main" id="{DF8449E9-AB54-0019-A393-D2FFEB493175}"/>
                  </a:ext>
                </a:extLst>
              </p:cNvPr>
              <p:cNvSpPr/>
              <p:nvPr/>
            </p:nvSpPr>
            <p:spPr>
              <a:xfrm>
                <a:off x="9747148" y="4788320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008" name="Group 1007">
              <a:extLst>
                <a:ext uri="{FF2B5EF4-FFF2-40B4-BE49-F238E27FC236}">
                  <a16:creationId xmlns:a16="http://schemas.microsoft.com/office/drawing/2014/main" id="{7FD2432E-5285-2F96-040C-887BD027C6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94878" y="3450842"/>
              <a:ext cx="2965736" cy="381467"/>
              <a:chOff x="7162800" y="4787866"/>
              <a:chExt cx="2965736" cy="381467"/>
            </a:xfrm>
          </p:grpSpPr>
          <p:sp>
            <p:nvSpPr>
              <p:cNvPr id="1075" name="Cube 1074">
                <a:extLst>
                  <a:ext uri="{FF2B5EF4-FFF2-40B4-BE49-F238E27FC236}">
                    <a16:creationId xmlns:a16="http://schemas.microsoft.com/office/drawing/2014/main" id="{60CC173A-CE97-A474-7E5D-5D5CFB9DBD34}"/>
                  </a:ext>
                </a:extLst>
              </p:cNvPr>
              <p:cNvSpPr/>
              <p:nvPr/>
            </p:nvSpPr>
            <p:spPr>
              <a:xfrm>
                <a:off x="7162300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76" name="Cube 1075">
                <a:extLst>
                  <a:ext uri="{FF2B5EF4-FFF2-40B4-BE49-F238E27FC236}">
                    <a16:creationId xmlns:a16="http://schemas.microsoft.com/office/drawing/2014/main" id="{C6950EBC-B3AE-9733-3AFA-70F701315CAE}"/>
                  </a:ext>
                </a:extLst>
              </p:cNvPr>
              <p:cNvSpPr/>
              <p:nvPr/>
            </p:nvSpPr>
            <p:spPr>
              <a:xfrm>
                <a:off x="7438514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77" name="Cube 1076">
                <a:extLst>
                  <a:ext uri="{FF2B5EF4-FFF2-40B4-BE49-F238E27FC236}">
                    <a16:creationId xmlns:a16="http://schemas.microsoft.com/office/drawing/2014/main" id="{C13C0544-BB16-0A77-4C71-56C6043CC2FF}"/>
                  </a:ext>
                </a:extLst>
              </p:cNvPr>
              <p:cNvSpPr/>
              <p:nvPr/>
            </p:nvSpPr>
            <p:spPr>
              <a:xfrm>
                <a:off x="7733778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78" name="Cube 1077">
                <a:extLst>
                  <a:ext uri="{FF2B5EF4-FFF2-40B4-BE49-F238E27FC236}">
                    <a16:creationId xmlns:a16="http://schemas.microsoft.com/office/drawing/2014/main" id="{767E25EA-325C-1A2A-0D14-E5C5BE3FE971}"/>
                  </a:ext>
                </a:extLst>
              </p:cNvPr>
              <p:cNvSpPr/>
              <p:nvPr/>
            </p:nvSpPr>
            <p:spPr>
              <a:xfrm>
                <a:off x="8009992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79" name="Cube 1078">
                <a:extLst>
                  <a:ext uri="{FF2B5EF4-FFF2-40B4-BE49-F238E27FC236}">
                    <a16:creationId xmlns:a16="http://schemas.microsoft.com/office/drawing/2014/main" id="{EE6340CC-2EA1-0DF0-0726-CB6C7C6C9A0D}"/>
                  </a:ext>
                </a:extLst>
              </p:cNvPr>
              <p:cNvSpPr/>
              <p:nvPr/>
            </p:nvSpPr>
            <p:spPr>
              <a:xfrm>
                <a:off x="8295731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80" name="Cube 1079">
                <a:extLst>
                  <a:ext uri="{FF2B5EF4-FFF2-40B4-BE49-F238E27FC236}">
                    <a16:creationId xmlns:a16="http://schemas.microsoft.com/office/drawing/2014/main" id="{140DA19A-AC71-DB10-3535-A7A96E4B5D14}"/>
                  </a:ext>
                </a:extLst>
              </p:cNvPr>
              <p:cNvSpPr/>
              <p:nvPr/>
            </p:nvSpPr>
            <p:spPr>
              <a:xfrm>
                <a:off x="8590995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81" name="Cube 1080">
                <a:extLst>
                  <a:ext uri="{FF2B5EF4-FFF2-40B4-BE49-F238E27FC236}">
                    <a16:creationId xmlns:a16="http://schemas.microsoft.com/office/drawing/2014/main" id="{B59E5FA0-D5CB-25A6-0E4A-77D4C7739C46}"/>
                  </a:ext>
                </a:extLst>
              </p:cNvPr>
              <p:cNvSpPr/>
              <p:nvPr/>
            </p:nvSpPr>
            <p:spPr>
              <a:xfrm>
                <a:off x="8883083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82" name="Cube 1081">
                <a:extLst>
                  <a:ext uri="{FF2B5EF4-FFF2-40B4-BE49-F238E27FC236}">
                    <a16:creationId xmlns:a16="http://schemas.microsoft.com/office/drawing/2014/main" id="{AD6A24AB-13E8-3DF2-59ED-76E1D86F0761}"/>
                  </a:ext>
                </a:extLst>
              </p:cNvPr>
              <p:cNvSpPr/>
              <p:nvPr/>
            </p:nvSpPr>
            <p:spPr>
              <a:xfrm>
                <a:off x="9159298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83" name="Cube 1082">
                <a:extLst>
                  <a:ext uri="{FF2B5EF4-FFF2-40B4-BE49-F238E27FC236}">
                    <a16:creationId xmlns:a16="http://schemas.microsoft.com/office/drawing/2014/main" id="{9A4250E4-17F4-533D-F983-948B535C16C8}"/>
                  </a:ext>
                </a:extLst>
              </p:cNvPr>
              <p:cNvSpPr/>
              <p:nvPr/>
            </p:nvSpPr>
            <p:spPr>
              <a:xfrm>
                <a:off x="9454561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84" name="Cube 1083">
                <a:extLst>
                  <a:ext uri="{FF2B5EF4-FFF2-40B4-BE49-F238E27FC236}">
                    <a16:creationId xmlns:a16="http://schemas.microsoft.com/office/drawing/2014/main" id="{F9A6E07C-54D8-125B-4BF0-D5F489813D0F}"/>
                  </a:ext>
                </a:extLst>
              </p:cNvPr>
              <p:cNvSpPr/>
              <p:nvPr/>
            </p:nvSpPr>
            <p:spPr>
              <a:xfrm>
                <a:off x="9748237" y="4787563"/>
                <a:ext cx="380985" cy="382245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009" name="Group 1008">
              <a:extLst>
                <a:ext uri="{FF2B5EF4-FFF2-40B4-BE49-F238E27FC236}">
                  <a16:creationId xmlns:a16="http://schemas.microsoft.com/office/drawing/2014/main" id="{D40DC715-E020-6E69-C767-3B4637A520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8442" y="3545623"/>
              <a:ext cx="2965736" cy="381467"/>
              <a:chOff x="7162800" y="4787866"/>
              <a:chExt cx="2965736" cy="381467"/>
            </a:xfrm>
          </p:grpSpPr>
          <p:sp>
            <p:nvSpPr>
              <p:cNvPr id="1065" name="Cube 1064">
                <a:extLst>
                  <a:ext uri="{FF2B5EF4-FFF2-40B4-BE49-F238E27FC236}">
                    <a16:creationId xmlns:a16="http://schemas.microsoft.com/office/drawing/2014/main" id="{FB41B508-1FBF-E3A6-76AA-8C01BFAD6A64}"/>
                  </a:ext>
                </a:extLst>
              </p:cNvPr>
              <p:cNvSpPr/>
              <p:nvPr/>
            </p:nvSpPr>
            <p:spPr>
              <a:xfrm>
                <a:off x="7163490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66" name="Cube 1065">
                <a:extLst>
                  <a:ext uri="{FF2B5EF4-FFF2-40B4-BE49-F238E27FC236}">
                    <a16:creationId xmlns:a16="http://schemas.microsoft.com/office/drawing/2014/main" id="{CFFA7D30-C965-9A7F-0732-70CE2360DBAC}"/>
                  </a:ext>
                </a:extLst>
              </p:cNvPr>
              <p:cNvSpPr/>
              <p:nvPr/>
            </p:nvSpPr>
            <p:spPr>
              <a:xfrm>
                <a:off x="7439704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67" name="Cube 1066">
                <a:extLst>
                  <a:ext uri="{FF2B5EF4-FFF2-40B4-BE49-F238E27FC236}">
                    <a16:creationId xmlns:a16="http://schemas.microsoft.com/office/drawing/2014/main" id="{784C46B9-F6B8-5EB5-F39C-F8099FAFF756}"/>
                  </a:ext>
                </a:extLst>
              </p:cNvPr>
              <p:cNvSpPr/>
              <p:nvPr/>
            </p:nvSpPr>
            <p:spPr>
              <a:xfrm>
                <a:off x="7734968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68" name="Cube 1067">
                <a:extLst>
                  <a:ext uri="{FF2B5EF4-FFF2-40B4-BE49-F238E27FC236}">
                    <a16:creationId xmlns:a16="http://schemas.microsoft.com/office/drawing/2014/main" id="{9CA14775-7175-8C6D-04B4-18C1D9740F64}"/>
                  </a:ext>
                </a:extLst>
              </p:cNvPr>
              <p:cNvSpPr/>
              <p:nvPr/>
            </p:nvSpPr>
            <p:spPr>
              <a:xfrm>
                <a:off x="8011182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69" name="Cube 1068">
                <a:extLst>
                  <a:ext uri="{FF2B5EF4-FFF2-40B4-BE49-F238E27FC236}">
                    <a16:creationId xmlns:a16="http://schemas.microsoft.com/office/drawing/2014/main" id="{7F66795E-536B-31D3-2BE3-5DCB801E1715}"/>
                  </a:ext>
                </a:extLst>
              </p:cNvPr>
              <p:cNvSpPr/>
              <p:nvPr/>
            </p:nvSpPr>
            <p:spPr>
              <a:xfrm>
                <a:off x="8296921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70" name="Cube 1069">
                <a:extLst>
                  <a:ext uri="{FF2B5EF4-FFF2-40B4-BE49-F238E27FC236}">
                    <a16:creationId xmlns:a16="http://schemas.microsoft.com/office/drawing/2014/main" id="{AAF73D9D-B5B7-F920-5BDE-EBA022264090}"/>
                  </a:ext>
                </a:extLst>
              </p:cNvPr>
              <p:cNvSpPr/>
              <p:nvPr/>
            </p:nvSpPr>
            <p:spPr>
              <a:xfrm>
                <a:off x="8592185" y="4787947"/>
                <a:ext cx="379397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71" name="Cube 1070">
                <a:extLst>
                  <a:ext uri="{FF2B5EF4-FFF2-40B4-BE49-F238E27FC236}">
                    <a16:creationId xmlns:a16="http://schemas.microsoft.com/office/drawing/2014/main" id="{C81A918A-1085-B2A1-E7FB-CDE4A3766BBA}"/>
                  </a:ext>
                </a:extLst>
              </p:cNvPr>
              <p:cNvSpPr/>
              <p:nvPr/>
            </p:nvSpPr>
            <p:spPr>
              <a:xfrm>
                <a:off x="8882685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72" name="Cube 1071">
                <a:extLst>
                  <a:ext uri="{FF2B5EF4-FFF2-40B4-BE49-F238E27FC236}">
                    <a16:creationId xmlns:a16="http://schemas.microsoft.com/office/drawing/2014/main" id="{57C82D79-D7AF-EE9B-2D33-6174690CD079}"/>
                  </a:ext>
                </a:extLst>
              </p:cNvPr>
              <p:cNvSpPr/>
              <p:nvPr/>
            </p:nvSpPr>
            <p:spPr>
              <a:xfrm>
                <a:off x="9158900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73" name="Cube 1072">
                <a:extLst>
                  <a:ext uri="{FF2B5EF4-FFF2-40B4-BE49-F238E27FC236}">
                    <a16:creationId xmlns:a16="http://schemas.microsoft.com/office/drawing/2014/main" id="{11135301-4EAB-3DF6-1C38-CCC3624965F1}"/>
                  </a:ext>
                </a:extLst>
              </p:cNvPr>
              <p:cNvSpPr/>
              <p:nvPr/>
            </p:nvSpPr>
            <p:spPr>
              <a:xfrm>
                <a:off x="9454163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74" name="Cube 1073">
                <a:extLst>
                  <a:ext uri="{FF2B5EF4-FFF2-40B4-BE49-F238E27FC236}">
                    <a16:creationId xmlns:a16="http://schemas.microsoft.com/office/drawing/2014/main" id="{93FB7B0F-A051-C625-44EC-2D10656365E9}"/>
                  </a:ext>
                </a:extLst>
              </p:cNvPr>
              <p:cNvSpPr/>
              <p:nvPr/>
            </p:nvSpPr>
            <p:spPr>
              <a:xfrm>
                <a:off x="9747840" y="4787947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010" name="Group 1009">
              <a:extLst>
                <a:ext uri="{FF2B5EF4-FFF2-40B4-BE49-F238E27FC236}">
                  <a16:creationId xmlns:a16="http://schemas.microsoft.com/office/drawing/2014/main" id="{64B40A0B-D33D-1784-F11A-40866C73BF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8070" y="3641809"/>
              <a:ext cx="2965736" cy="381467"/>
              <a:chOff x="7162800" y="4787866"/>
              <a:chExt cx="2965736" cy="381467"/>
            </a:xfrm>
          </p:grpSpPr>
          <p:sp>
            <p:nvSpPr>
              <p:cNvPr id="1055" name="Cube 1054">
                <a:extLst>
                  <a:ext uri="{FF2B5EF4-FFF2-40B4-BE49-F238E27FC236}">
                    <a16:creationId xmlns:a16="http://schemas.microsoft.com/office/drawing/2014/main" id="{564AB9A6-9358-8EEA-EDDB-4916FC0B459E}"/>
                  </a:ext>
                </a:extLst>
              </p:cNvPr>
              <p:cNvSpPr/>
              <p:nvPr/>
            </p:nvSpPr>
            <p:spPr>
              <a:xfrm>
                <a:off x="7162266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56" name="Cube 1055">
                <a:extLst>
                  <a:ext uri="{FF2B5EF4-FFF2-40B4-BE49-F238E27FC236}">
                    <a16:creationId xmlns:a16="http://schemas.microsoft.com/office/drawing/2014/main" id="{844F5652-EE5E-B41A-91A0-AA3F08A7E421}"/>
                  </a:ext>
                </a:extLst>
              </p:cNvPr>
              <p:cNvSpPr/>
              <p:nvPr/>
            </p:nvSpPr>
            <p:spPr>
              <a:xfrm>
                <a:off x="7438480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57" name="Cube 1056">
                <a:extLst>
                  <a:ext uri="{FF2B5EF4-FFF2-40B4-BE49-F238E27FC236}">
                    <a16:creationId xmlns:a16="http://schemas.microsoft.com/office/drawing/2014/main" id="{4469536C-9458-53C0-4EA2-8EA92928BFFC}"/>
                  </a:ext>
                </a:extLst>
              </p:cNvPr>
              <p:cNvSpPr/>
              <p:nvPr/>
            </p:nvSpPr>
            <p:spPr>
              <a:xfrm>
                <a:off x="7733744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58" name="Cube 1057">
                <a:extLst>
                  <a:ext uri="{FF2B5EF4-FFF2-40B4-BE49-F238E27FC236}">
                    <a16:creationId xmlns:a16="http://schemas.microsoft.com/office/drawing/2014/main" id="{4EACD46D-7317-95F1-7FAC-2AD244F6AF44}"/>
                  </a:ext>
                </a:extLst>
              </p:cNvPr>
              <p:cNvSpPr/>
              <p:nvPr/>
            </p:nvSpPr>
            <p:spPr>
              <a:xfrm>
                <a:off x="8009958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59" name="Cube 1058">
                <a:extLst>
                  <a:ext uri="{FF2B5EF4-FFF2-40B4-BE49-F238E27FC236}">
                    <a16:creationId xmlns:a16="http://schemas.microsoft.com/office/drawing/2014/main" id="{C4614A8D-4670-3A51-F6B9-2A5BA7A927E7}"/>
                  </a:ext>
                </a:extLst>
              </p:cNvPr>
              <p:cNvSpPr/>
              <p:nvPr/>
            </p:nvSpPr>
            <p:spPr>
              <a:xfrm>
                <a:off x="8295697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60" name="Cube 1059">
                <a:extLst>
                  <a:ext uri="{FF2B5EF4-FFF2-40B4-BE49-F238E27FC236}">
                    <a16:creationId xmlns:a16="http://schemas.microsoft.com/office/drawing/2014/main" id="{C8B4D0A7-548D-1A46-5634-C77EC9BDFD20}"/>
                  </a:ext>
                </a:extLst>
              </p:cNvPr>
              <p:cNvSpPr/>
              <p:nvPr/>
            </p:nvSpPr>
            <p:spPr>
              <a:xfrm>
                <a:off x="8590961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61" name="Cube 1060">
                <a:extLst>
                  <a:ext uri="{FF2B5EF4-FFF2-40B4-BE49-F238E27FC236}">
                    <a16:creationId xmlns:a16="http://schemas.microsoft.com/office/drawing/2014/main" id="{3F19B332-65C7-AC7F-5352-CB4F2F8AD5FD}"/>
                  </a:ext>
                </a:extLst>
              </p:cNvPr>
              <p:cNvSpPr/>
              <p:nvPr/>
            </p:nvSpPr>
            <p:spPr>
              <a:xfrm>
                <a:off x="8883049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62" name="Cube 1061">
                <a:extLst>
                  <a:ext uri="{FF2B5EF4-FFF2-40B4-BE49-F238E27FC236}">
                    <a16:creationId xmlns:a16="http://schemas.microsoft.com/office/drawing/2014/main" id="{F91BFED5-B7B7-C0AD-94E4-A229E8F442F5}"/>
                  </a:ext>
                </a:extLst>
              </p:cNvPr>
              <p:cNvSpPr/>
              <p:nvPr/>
            </p:nvSpPr>
            <p:spPr>
              <a:xfrm>
                <a:off x="9159264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63" name="Cube 1062">
                <a:extLst>
                  <a:ext uri="{FF2B5EF4-FFF2-40B4-BE49-F238E27FC236}">
                    <a16:creationId xmlns:a16="http://schemas.microsoft.com/office/drawing/2014/main" id="{5A44FC1F-C0A2-068D-84B3-A43341162065}"/>
                  </a:ext>
                </a:extLst>
              </p:cNvPr>
              <p:cNvSpPr/>
              <p:nvPr/>
            </p:nvSpPr>
            <p:spPr>
              <a:xfrm>
                <a:off x="9454527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64" name="Cube 1063">
                <a:extLst>
                  <a:ext uri="{FF2B5EF4-FFF2-40B4-BE49-F238E27FC236}">
                    <a16:creationId xmlns:a16="http://schemas.microsoft.com/office/drawing/2014/main" id="{7BA88019-D472-82F7-59A8-9658CE6002E0}"/>
                  </a:ext>
                </a:extLst>
              </p:cNvPr>
              <p:cNvSpPr/>
              <p:nvPr/>
            </p:nvSpPr>
            <p:spPr>
              <a:xfrm>
                <a:off x="9748203" y="4788511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011" name="Group 1010">
              <a:extLst>
                <a:ext uri="{FF2B5EF4-FFF2-40B4-BE49-F238E27FC236}">
                  <a16:creationId xmlns:a16="http://schemas.microsoft.com/office/drawing/2014/main" id="{DC86C242-43CE-46D9-D075-A6937E785E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11794" y="3736590"/>
              <a:ext cx="2965736" cy="381467"/>
              <a:chOff x="7162800" y="4787866"/>
              <a:chExt cx="2965736" cy="381467"/>
            </a:xfrm>
          </p:grpSpPr>
          <p:sp>
            <p:nvSpPr>
              <p:cNvPr id="1045" name="Cube 1044">
                <a:extLst>
                  <a:ext uri="{FF2B5EF4-FFF2-40B4-BE49-F238E27FC236}">
                    <a16:creationId xmlns:a16="http://schemas.microsoft.com/office/drawing/2014/main" id="{4B92AF1E-C582-86A6-EBD3-0FCC4691BE4C}"/>
                  </a:ext>
                </a:extLst>
              </p:cNvPr>
              <p:cNvSpPr/>
              <p:nvPr/>
            </p:nvSpPr>
            <p:spPr>
              <a:xfrm>
                <a:off x="7162820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46" name="Cube 1045">
                <a:extLst>
                  <a:ext uri="{FF2B5EF4-FFF2-40B4-BE49-F238E27FC236}">
                    <a16:creationId xmlns:a16="http://schemas.microsoft.com/office/drawing/2014/main" id="{31A68B50-FA00-E3B7-005E-B8B196648F8B}"/>
                  </a:ext>
                </a:extLst>
              </p:cNvPr>
              <p:cNvSpPr/>
              <p:nvPr/>
            </p:nvSpPr>
            <p:spPr>
              <a:xfrm>
                <a:off x="7439034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47" name="Cube 1046">
                <a:extLst>
                  <a:ext uri="{FF2B5EF4-FFF2-40B4-BE49-F238E27FC236}">
                    <a16:creationId xmlns:a16="http://schemas.microsoft.com/office/drawing/2014/main" id="{05EFEB03-9D5F-C1F8-9400-9BAE03E2F9B2}"/>
                  </a:ext>
                </a:extLst>
              </p:cNvPr>
              <p:cNvSpPr/>
              <p:nvPr/>
            </p:nvSpPr>
            <p:spPr>
              <a:xfrm>
                <a:off x="7734298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48" name="Cube 1047">
                <a:extLst>
                  <a:ext uri="{FF2B5EF4-FFF2-40B4-BE49-F238E27FC236}">
                    <a16:creationId xmlns:a16="http://schemas.microsoft.com/office/drawing/2014/main" id="{90CC17F9-4236-4DE3-7E52-7C90DA01AFF8}"/>
                  </a:ext>
                </a:extLst>
              </p:cNvPr>
              <p:cNvSpPr/>
              <p:nvPr/>
            </p:nvSpPr>
            <p:spPr>
              <a:xfrm>
                <a:off x="8010512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49" name="Cube 1048">
                <a:extLst>
                  <a:ext uri="{FF2B5EF4-FFF2-40B4-BE49-F238E27FC236}">
                    <a16:creationId xmlns:a16="http://schemas.microsoft.com/office/drawing/2014/main" id="{9EDF8089-9DE1-2916-04B4-0B5FD7CCD23A}"/>
                  </a:ext>
                </a:extLst>
              </p:cNvPr>
              <p:cNvSpPr/>
              <p:nvPr/>
            </p:nvSpPr>
            <p:spPr>
              <a:xfrm>
                <a:off x="8296251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50" name="Cube 1049">
                <a:extLst>
                  <a:ext uri="{FF2B5EF4-FFF2-40B4-BE49-F238E27FC236}">
                    <a16:creationId xmlns:a16="http://schemas.microsoft.com/office/drawing/2014/main" id="{E9CCC7E1-0E9D-0C6B-F9D4-DAFF3948167F}"/>
                  </a:ext>
                </a:extLst>
              </p:cNvPr>
              <p:cNvSpPr/>
              <p:nvPr/>
            </p:nvSpPr>
            <p:spPr>
              <a:xfrm>
                <a:off x="8591515" y="4787309"/>
                <a:ext cx="379397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51" name="Cube 1050">
                <a:extLst>
                  <a:ext uri="{FF2B5EF4-FFF2-40B4-BE49-F238E27FC236}">
                    <a16:creationId xmlns:a16="http://schemas.microsoft.com/office/drawing/2014/main" id="{65AF3286-1D31-06B8-F5D6-526550003D68}"/>
                  </a:ext>
                </a:extLst>
              </p:cNvPr>
              <p:cNvSpPr/>
              <p:nvPr/>
            </p:nvSpPr>
            <p:spPr>
              <a:xfrm>
                <a:off x="8882015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52" name="Cube 1051">
                <a:extLst>
                  <a:ext uri="{FF2B5EF4-FFF2-40B4-BE49-F238E27FC236}">
                    <a16:creationId xmlns:a16="http://schemas.microsoft.com/office/drawing/2014/main" id="{75DE4692-CC8A-64B8-F169-430A228A3C19}"/>
                  </a:ext>
                </a:extLst>
              </p:cNvPr>
              <p:cNvSpPr/>
              <p:nvPr/>
            </p:nvSpPr>
            <p:spPr>
              <a:xfrm>
                <a:off x="9158230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53" name="Cube 1052">
                <a:extLst>
                  <a:ext uri="{FF2B5EF4-FFF2-40B4-BE49-F238E27FC236}">
                    <a16:creationId xmlns:a16="http://schemas.microsoft.com/office/drawing/2014/main" id="{7108676E-0A9E-63A3-427A-5E62AAA0F3A3}"/>
                  </a:ext>
                </a:extLst>
              </p:cNvPr>
              <p:cNvSpPr/>
              <p:nvPr/>
            </p:nvSpPr>
            <p:spPr>
              <a:xfrm>
                <a:off x="9453493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54" name="Cube 1053">
                <a:extLst>
                  <a:ext uri="{FF2B5EF4-FFF2-40B4-BE49-F238E27FC236}">
                    <a16:creationId xmlns:a16="http://schemas.microsoft.com/office/drawing/2014/main" id="{9F8BDAEB-1F67-8FFE-8909-B8FCFE0B991E}"/>
                  </a:ext>
                </a:extLst>
              </p:cNvPr>
              <p:cNvSpPr/>
              <p:nvPr/>
            </p:nvSpPr>
            <p:spPr>
              <a:xfrm>
                <a:off x="9747170" y="4787309"/>
                <a:ext cx="380985" cy="382245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012" name="Group 1011">
              <a:extLst>
                <a:ext uri="{FF2B5EF4-FFF2-40B4-BE49-F238E27FC236}">
                  <a16:creationId xmlns:a16="http://schemas.microsoft.com/office/drawing/2014/main" id="{E4DF7290-9AEE-446F-DCE4-265D90BE9E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8240" y="3832971"/>
              <a:ext cx="2965736" cy="381467"/>
              <a:chOff x="7162800" y="4787866"/>
              <a:chExt cx="2965736" cy="381467"/>
            </a:xfrm>
          </p:grpSpPr>
          <p:sp>
            <p:nvSpPr>
              <p:cNvPr id="1035" name="Cube 1034">
                <a:extLst>
                  <a:ext uri="{FF2B5EF4-FFF2-40B4-BE49-F238E27FC236}">
                    <a16:creationId xmlns:a16="http://schemas.microsoft.com/office/drawing/2014/main" id="{FEC6DC6D-2372-3F41-FEBF-B854AB0EB45C}"/>
                  </a:ext>
                </a:extLst>
              </p:cNvPr>
              <p:cNvSpPr/>
              <p:nvPr/>
            </p:nvSpPr>
            <p:spPr>
              <a:xfrm>
                <a:off x="7162715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36" name="Cube 1035">
                <a:extLst>
                  <a:ext uri="{FF2B5EF4-FFF2-40B4-BE49-F238E27FC236}">
                    <a16:creationId xmlns:a16="http://schemas.microsoft.com/office/drawing/2014/main" id="{0E2629B7-CF91-FFF5-D41C-995D0669E11C}"/>
                  </a:ext>
                </a:extLst>
              </p:cNvPr>
              <p:cNvSpPr/>
              <p:nvPr/>
            </p:nvSpPr>
            <p:spPr>
              <a:xfrm>
                <a:off x="7438929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37" name="Cube 1036">
                <a:extLst>
                  <a:ext uri="{FF2B5EF4-FFF2-40B4-BE49-F238E27FC236}">
                    <a16:creationId xmlns:a16="http://schemas.microsoft.com/office/drawing/2014/main" id="{198855C1-BB54-D364-6476-6F7713F21761}"/>
                  </a:ext>
                </a:extLst>
              </p:cNvPr>
              <p:cNvSpPr/>
              <p:nvPr/>
            </p:nvSpPr>
            <p:spPr>
              <a:xfrm>
                <a:off x="7734193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38" name="Cube 1037">
                <a:extLst>
                  <a:ext uri="{FF2B5EF4-FFF2-40B4-BE49-F238E27FC236}">
                    <a16:creationId xmlns:a16="http://schemas.microsoft.com/office/drawing/2014/main" id="{E2AB2B61-8D24-823F-B452-D5D003D3D082}"/>
                  </a:ext>
                </a:extLst>
              </p:cNvPr>
              <p:cNvSpPr/>
              <p:nvPr/>
            </p:nvSpPr>
            <p:spPr>
              <a:xfrm>
                <a:off x="8010407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39" name="Cube 1038">
                <a:extLst>
                  <a:ext uri="{FF2B5EF4-FFF2-40B4-BE49-F238E27FC236}">
                    <a16:creationId xmlns:a16="http://schemas.microsoft.com/office/drawing/2014/main" id="{F8FD2C42-4605-4F03-7964-B80E9AF2263D}"/>
                  </a:ext>
                </a:extLst>
              </p:cNvPr>
              <p:cNvSpPr/>
              <p:nvPr/>
            </p:nvSpPr>
            <p:spPr>
              <a:xfrm>
                <a:off x="8296146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40" name="Cube 1039">
                <a:extLst>
                  <a:ext uri="{FF2B5EF4-FFF2-40B4-BE49-F238E27FC236}">
                    <a16:creationId xmlns:a16="http://schemas.microsoft.com/office/drawing/2014/main" id="{A789E52D-D9C7-968E-524E-86E85FB139AA}"/>
                  </a:ext>
                </a:extLst>
              </p:cNvPr>
              <p:cNvSpPr/>
              <p:nvPr/>
            </p:nvSpPr>
            <p:spPr>
              <a:xfrm>
                <a:off x="8591410" y="4787679"/>
                <a:ext cx="379398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41" name="Cube 1040">
                <a:extLst>
                  <a:ext uri="{FF2B5EF4-FFF2-40B4-BE49-F238E27FC236}">
                    <a16:creationId xmlns:a16="http://schemas.microsoft.com/office/drawing/2014/main" id="{0CA78CEA-7AEF-5ACB-2433-B1555ADE4CD5}"/>
                  </a:ext>
                </a:extLst>
              </p:cNvPr>
              <p:cNvSpPr/>
              <p:nvPr/>
            </p:nvSpPr>
            <p:spPr>
              <a:xfrm>
                <a:off x="8881911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42" name="Cube 1041">
                <a:extLst>
                  <a:ext uri="{FF2B5EF4-FFF2-40B4-BE49-F238E27FC236}">
                    <a16:creationId xmlns:a16="http://schemas.microsoft.com/office/drawing/2014/main" id="{027FD972-8FC5-69CF-342A-CC82221D06BF}"/>
                  </a:ext>
                </a:extLst>
              </p:cNvPr>
              <p:cNvSpPr/>
              <p:nvPr/>
            </p:nvSpPr>
            <p:spPr>
              <a:xfrm>
                <a:off x="9158126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43" name="Cube 1042">
                <a:extLst>
                  <a:ext uri="{FF2B5EF4-FFF2-40B4-BE49-F238E27FC236}">
                    <a16:creationId xmlns:a16="http://schemas.microsoft.com/office/drawing/2014/main" id="{DC333FC0-3048-A5BD-DB26-F1287F711FD2}"/>
                  </a:ext>
                </a:extLst>
              </p:cNvPr>
              <p:cNvSpPr/>
              <p:nvPr/>
            </p:nvSpPr>
            <p:spPr>
              <a:xfrm>
                <a:off x="9453389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44" name="Cube 1043">
                <a:extLst>
                  <a:ext uri="{FF2B5EF4-FFF2-40B4-BE49-F238E27FC236}">
                    <a16:creationId xmlns:a16="http://schemas.microsoft.com/office/drawing/2014/main" id="{827A6CDC-F273-7514-899A-20503EDB0D98}"/>
                  </a:ext>
                </a:extLst>
              </p:cNvPr>
              <p:cNvSpPr/>
              <p:nvPr/>
            </p:nvSpPr>
            <p:spPr>
              <a:xfrm>
                <a:off x="9747065" y="4787679"/>
                <a:ext cx="380985" cy="382246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013" name="Group 1012">
              <a:extLst>
                <a:ext uri="{FF2B5EF4-FFF2-40B4-BE49-F238E27FC236}">
                  <a16:creationId xmlns:a16="http://schemas.microsoft.com/office/drawing/2014/main" id="{D1F726B9-173F-45EF-FFB5-6F70E90E4C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31964" y="3927752"/>
              <a:ext cx="2965736" cy="381467"/>
              <a:chOff x="7162800" y="4787866"/>
              <a:chExt cx="2965736" cy="381467"/>
            </a:xfrm>
          </p:grpSpPr>
          <p:sp>
            <p:nvSpPr>
              <p:cNvPr id="1025" name="Cube 1024">
                <a:extLst>
                  <a:ext uri="{FF2B5EF4-FFF2-40B4-BE49-F238E27FC236}">
                    <a16:creationId xmlns:a16="http://schemas.microsoft.com/office/drawing/2014/main" id="{7EB7996B-E450-D4F7-47A3-DAB18DD1FC08}"/>
                  </a:ext>
                </a:extLst>
              </p:cNvPr>
              <p:cNvSpPr/>
              <p:nvPr/>
            </p:nvSpPr>
            <p:spPr>
              <a:xfrm>
                <a:off x="7163269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26" name="Cube 1025">
                <a:extLst>
                  <a:ext uri="{FF2B5EF4-FFF2-40B4-BE49-F238E27FC236}">
                    <a16:creationId xmlns:a16="http://schemas.microsoft.com/office/drawing/2014/main" id="{9C7D20C7-CF2D-1425-D2D0-B907FF01355B}"/>
                  </a:ext>
                </a:extLst>
              </p:cNvPr>
              <p:cNvSpPr/>
              <p:nvPr/>
            </p:nvSpPr>
            <p:spPr>
              <a:xfrm>
                <a:off x="7439483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27" name="Cube 1026">
                <a:extLst>
                  <a:ext uri="{FF2B5EF4-FFF2-40B4-BE49-F238E27FC236}">
                    <a16:creationId xmlns:a16="http://schemas.microsoft.com/office/drawing/2014/main" id="{A638AA16-1172-FF16-DA1B-E98AE0E5A0D6}"/>
                  </a:ext>
                </a:extLst>
              </p:cNvPr>
              <p:cNvSpPr/>
              <p:nvPr/>
            </p:nvSpPr>
            <p:spPr>
              <a:xfrm>
                <a:off x="7734747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28" name="Cube 1027">
                <a:extLst>
                  <a:ext uri="{FF2B5EF4-FFF2-40B4-BE49-F238E27FC236}">
                    <a16:creationId xmlns:a16="http://schemas.microsoft.com/office/drawing/2014/main" id="{72E3C173-C5A6-645C-363A-8CB8654ABA5A}"/>
                  </a:ext>
                </a:extLst>
              </p:cNvPr>
              <p:cNvSpPr/>
              <p:nvPr/>
            </p:nvSpPr>
            <p:spPr>
              <a:xfrm>
                <a:off x="8010961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29" name="Cube 1028">
                <a:extLst>
                  <a:ext uri="{FF2B5EF4-FFF2-40B4-BE49-F238E27FC236}">
                    <a16:creationId xmlns:a16="http://schemas.microsoft.com/office/drawing/2014/main" id="{5774D795-A628-D163-644B-F38E82606F7E}"/>
                  </a:ext>
                </a:extLst>
              </p:cNvPr>
              <p:cNvSpPr/>
              <p:nvPr/>
            </p:nvSpPr>
            <p:spPr>
              <a:xfrm>
                <a:off x="8296700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30" name="Cube 1029">
                <a:extLst>
                  <a:ext uri="{FF2B5EF4-FFF2-40B4-BE49-F238E27FC236}">
                    <a16:creationId xmlns:a16="http://schemas.microsoft.com/office/drawing/2014/main" id="{55ECE085-9952-5EC2-5E25-65D690FD6E2D}"/>
                  </a:ext>
                </a:extLst>
              </p:cNvPr>
              <p:cNvSpPr/>
              <p:nvPr/>
            </p:nvSpPr>
            <p:spPr>
              <a:xfrm>
                <a:off x="8591964" y="4788064"/>
                <a:ext cx="379398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31" name="Cube 1030">
                <a:extLst>
                  <a:ext uri="{FF2B5EF4-FFF2-40B4-BE49-F238E27FC236}">
                    <a16:creationId xmlns:a16="http://schemas.microsoft.com/office/drawing/2014/main" id="{C9B58EBE-6365-8E34-9229-998AD8CAB571}"/>
                  </a:ext>
                </a:extLst>
              </p:cNvPr>
              <p:cNvSpPr/>
              <p:nvPr/>
            </p:nvSpPr>
            <p:spPr>
              <a:xfrm>
                <a:off x="8882465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32" name="Cube 1031">
                <a:extLst>
                  <a:ext uri="{FF2B5EF4-FFF2-40B4-BE49-F238E27FC236}">
                    <a16:creationId xmlns:a16="http://schemas.microsoft.com/office/drawing/2014/main" id="{09872A04-A5EA-7229-07B0-B2A58B657B4E}"/>
                  </a:ext>
                </a:extLst>
              </p:cNvPr>
              <p:cNvSpPr/>
              <p:nvPr/>
            </p:nvSpPr>
            <p:spPr>
              <a:xfrm>
                <a:off x="9158680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33" name="Cube 1032">
                <a:extLst>
                  <a:ext uri="{FF2B5EF4-FFF2-40B4-BE49-F238E27FC236}">
                    <a16:creationId xmlns:a16="http://schemas.microsoft.com/office/drawing/2014/main" id="{C5539745-C4E7-863D-A0B7-7018B5C5037A}"/>
                  </a:ext>
                </a:extLst>
              </p:cNvPr>
              <p:cNvSpPr/>
              <p:nvPr/>
            </p:nvSpPr>
            <p:spPr>
              <a:xfrm>
                <a:off x="9453943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34" name="Cube 1033">
                <a:extLst>
                  <a:ext uri="{FF2B5EF4-FFF2-40B4-BE49-F238E27FC236}">
                    <a16:creationId xmlns:a16="http://schemas.microsoft.com/office/drawing/2014/main" id="{35C02D7E-C340-D231-A8F2-2E0BCA40B03A}"/>
                  </a:ext>
                </a:extLst>
              </p:cNvPr>
              <p:cNvSpPr/>
              <p:nvPr/>
            </p:nvSpPr>
            <p:spPr>
              <a:xfrm>
                <a:off x="9747619" y="4788064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014" name="Group 1013">
              <a:extLst>
                <a:ext uri="{FF2B5EF4-FFF2-40B4-BE49-F238E27FC236}">
                  <a16:creationId xmlns:a16="http://schemas.microsoft.com/office/drawing/2014/main" id="{F5DEFAA4-75D0-2F63-4528-EC6B35FE68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2425" y="4023894"/>
              <a:ext cx="2965736" cy="381467"/>
              <a:chOff x="7162800" y="4787866"/>
              <a:chExt cx="2965736" cy="381467"/>
            </a:xfrm>
          </p:grpSpPr>
          <p:sp>
            <p:nvSpPr>
              <p:cNvPr id="1015" name="Cube 1014">
                <a:extLst>
                  <a:ext uri="{FF2B5EF4-FFF2-40B4-BE49-F238E27FC236}">
                    <a16:creationId xmlns:a16="http://schemas.microsoft.com/office/drawing/2014/main" id="{A7A6B355-09C6-E435-2C53-1725C3877463}"/>
                  </a:ext>
                </a:extLst>
              </p:cNvPr>
              <p:cNvSpPr/>
              <p:nvPr/>
            </p:nvSpPr>
            <p:spPr>
              <a:xfrm>
                <a:off x="7162800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16" name="Cube 1015">
                <a:extLst>
                  <a:ext uri="{FF2B5EF4-FFF2-40B4-BE49-F238E27FC236}">
                    <a16:creationId xmlns:a16="http://schemas.microsoft.com/office/drawing/2014/main" id="{F6ACF307-6BBC-0D57-6BEA-164639A954C6}"/>
                  </a:ext>
                </a:extLst>
              </p:cNvPr>
              <p:cNvSpPr/>
              <p:nvPr/>
            </p:nvSpPr>
            <p:spPr>
              <a:xfrm>
                <a:off x="7439014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17" name="Cube 1016">
                <a:extLst>
                  <a:ext uri="{FF2B5EF4-FFF2-40B4-BE49-F238E27FC236}">
                    <a16:creationId xmlns:a16="http://schemas.microsoft.com/office/drawing/2014/main" id="{AEF79CC6-D72E-6805-02C6-EA59ECCD12C7}"/>
                  </a:ext>
                </a:extLst>
              </p:cNvPr>
              <p:cNvSpPr/>
              <p:nvPr/>
            </p:nvSpPr>
            <p:spPr>
              <a:xfrm>
                <a:off x="7734278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18" name="Cube 1017">
                <a:extLst>
                  <a:ext uri="{FF2B5EF4-FFF2-40B4-BE49-F238E27FC236}">
                    <a16:creationId xmlns:a16="http://schemas.microsoft.com/office/drawing/2014/main" id="{1EB071D2-F221-97AA-EB39-A8EB62228F0A}"/>
                  </a:ext>
                </a:extLst>
              </p:cNvPr>
              <p:cNvSpPr/>
              <p:nvPr/>
            </p:nvSpPr>
            <p:spPr>
              <a:xfrm>
                <a:off x="8010492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19" name="Cube 1018">
                <a:extLst>
                  <a:ext uri="{FF2B5EF4-FFF2-40B4-BE49-F238E27FC236}">
                    <a16:creationId xmlns:a16="http://schemas.microsoft.com/office/drawing/2014/main" id="{160962DC-F1FB-5EFC-017C-F55C23DBD583}"/>
                  </a:ext>
                </a:extLst>
              </p:cNvPr>
              <p:cNvSpPr/>
              <p:nvPr/>
            </p:nvSpPr>
            <p:spPr>
              <a:xfrm>
                <a:off x="8296231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20" name="Cube 1019">
                <a:extLst>
                  <a:ext uri="{FF2B5EF4-FFF2-40B4-BE49-F238E27FC236}">
                    <a16:creationId xmlns:a16="http://schemas.microsoft.com/office/drawing/2014/main" id="{B6B7E82B-E389-FEBA-F8F4-75B4B3CB03D0}"/>
                  </a:ext>
                </a:extLst>
              </p:cNvPr>
              <p:cNvSpPr/>
              <p:nvPr/>
            </p:nvSpPr>
            <p:spPr>
              <a:xfrm>
                <a:off x="8591495" y="4787087"/>
                <a:ext cx="379397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21" name="Cube 1020">
                <a:extLst>
                  <a:ext uri="{FF2B5EF4-FFF2-40B4-BE49-F238E27FC236}">
                    <a16:creationId xmlns:a16="http://schemas.microsoft.com/office/drawing/2014/main" id="{45429589-9F47-6738-EFD8-2B99879B0B4F}"/>
                  </a:ext>
                </a:extLst>
              </p:cNvPr>
              <p:cNvSpPr/>
              <p:nvPr/>
            </p:nvSpPr>
            <p:spPr>
              <a:xfrm>
                <a:off x="8881995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22" name="Cube 1021">
                <a:extLst>
                  <a:ext uri="{FF2B5EF4-FFF2-40B4-BE49-F238E27FC236}">
                    <a16:creationId xmlns:a16="http://schemas.microsoft.com/office/drawing/2014/main" id="{3C09269C-30D3-6E7F-4353-EB2E695E40F3}"/>
                  </a:ext>
                </a:extLst>
              </p:cNvPr>
              <p:cNvSpPr/>
              <p:nvPr/>
            </p:nvSpPr>
            <p:spPr>
              <a:xfrm>
                <a:off x="9158210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23" name="Cube 1022">
                <a:extLst>
                  <a:ext uri="{FF2B5EF4-FFF2-40B4-BE49-F238E27FC236}">
                    <a16:creationId xmlns:a16="http://schemas.microsoft.com/office/drawing/2014/main" id="{ED4645CE-251C-DD21-7A17-19A7A4F12DD4}"/>
                  </a:ext>
                </a:extLst>
              </p:cNvPr>
              <p:cNvSpPr/>
              <p:nvPr/>
            </p:nvSpPr>
            <p:spPr>
              <a:xfrm>
                <a:off x="9453473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24" name="Cube 1023">
                <a:extLst>
                  <a:ext uri="{FF2B5EF4-FFF2-40B4-BE49-F238E27FC236}">
                    <a16:creationId xmlns:a16="http://schemas.microsoft.com/office/drawing/2014/main" id="{C7511BD3-CF4E-CE20-6402-0BA4517909E8}"/>
                  </a:ext>
                </a:extLst>
              </p:cNvPr>
              <p:cNvSpPr/>
              <p:nvPr/>
            </p:nvSpPr>
            <p:spPr>
              <a:xfrm>
                <a:off x="9747150" y="4787087"/>
                <a:ext cx="380985" cy="382246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</p:grpSp>
      <p:grpSp>
        <p:nvGrpSpPr>
          <p:cNvPr id="1126" name="Group 1125">
            <a:extLst>
              <a:ext uri="{FF2B5EF4-FFF2-40B4-BE49-F238E27FC236}">
                <a16:creationId xmlns:a16="http://schemas.microsoft.com/office/drawing/2014/main" id="{877012B9-A6D7-F5C0-966A-CAE3209E7C1C}"/>
              </a:ext>
            </a:extLst>
          </p:cNvPr>
          <p:cNvGrpSpPr/>
          <p:nvPr/>
        </p:nvGrpSpPr>
        <p:grpSpPr>
          <a:xfrm>
            <a:off x="1303338" y="152399"/>
            <a:ext cx="9182100" cy="1311041"/>
            <a:chOff x="1879600" y="571500"/>
            <a:chExt cx="9182100" cy="1333500"/>
          </a:xfrm>
        </p:grpSpPr>
        <p:sp>
          <p:nvSpPr>
            <p:cNvPr id="1117" name="Rectangle: Rounded Corners 1116">
              <a:extLst>
                <a:ext uri="{FF2B5EF4-FFF2-40B4-BE49-F238E27FC236}">
                  <a16:creationId xmlns:a16="http://schemas.microsoft.com/office/drawing/2014/main" id="{B77A38A7-7211-0643-E915-FD5E0B0FAB48}"/>
                </a:ext>
              </a:extLst>
            </p:cNvPr>
            <p:cNvSpPr/>
            <p:nvPr/>
          </p:nvSpPr>
          <p:spPr>
            <a:xfrm>
              <a:off x="1879600" y="571500"/>
              <a:ext cx="9182100" cy="1333500"/>
            </a:xfrm>
            <a:prstGeom prst="roundRect">
              <a:avLst/>
            </a:prstGeom>
            <a:solidFill>
              <a:srgbClr val="CC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6" name="TextBox 1115">
              <a:extLst>
                <a:ext uri="{FF2B5EF4-FFF2-40B4-BE49-F238E27FC236}">
                  <a16:creationId xmlns:a16="http://schemas.microsoft.com/office/drawing/2014/main" id="{8E1364CF-D846-876A-09BF-EC91BC70041B}"/>
                </a:ext>
              </a:extLst>
            </p:cNvPr>
            <p:cNvSpPr txBox="1"/>
            <p:nvPr/>
          </p:nvSpPr>
          <p:spPr>
            <a:xfrm>
              <a:off x="1879600" y="599333"/>
              <a:ext cx="9172575" cy="1220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Cần bao nhiêu h</a:t>
              </a:r>
              <a:r>
                <a:rPr lang="nl-NL" sz="36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ình lập phương</a:t>
              </a:r>
              <a:r>
                <a:rPr lang="nl-NL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6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cạnh 1dm </a:t>
              </a:r>
              <a:r>
                <a:rPr lang="nl-NL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để </a:t>
              </a:r>
            </a:p>
            <a:p>
              <a:pPr algn="ctr"/>
              <a:r>
                <a:rPr lang="nl-NL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xếp đầy vào h</a:t>
              </a:r>
              <a:r>
                <a:rPr lang="nl-NL" sz="36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ình lập phương</a:t>
              </a:r>
              <a:r>
                <a:rPr lang="nl-NL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6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cạnh 1m</a:t>
              </a:r>
              <a:r>
                <a:rPr lang="nl-NL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?</a:t>
              </a:r>
              <a:endPara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sp>
        <p:nvSpPr>
          <p:cNvPr id="1118" name="Text Box 10">
            <a:extLst>
              <a:ext uri="{FF2B5EF4-FFF2-40B4-BE49-F238E27FC236}">
                <a16:creationId xmlns:a16="http://schemas.microsoft.com/office/drawing/2014/main" id="{38737D39-73C1-251B-8EFF-1EA6D2C1E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7936" y="5080222"/>
            <a:ext cx="838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1dm</a:t>
            </a:r>
            <a:endParaRPr lang="en-US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19" name="Group 1118">
            <a:extLst>
              <a:ext uri="{FF2B5EF4-FFF2-40B4-BE49-F238E27FC236}">
                <a16:creationId xmlns:a16="http://schemas.microsoft.com/office/drawing/2014/main" id="{254278E3-7029-A857-9439-8D64326DDCF8}"/>
              </a:ext>
            </a:extLst>
          </p:cNvPr>
          <p:cNvGrpSpPr/>
          <p:nvPr/>
        </p:nvGrpSpPr>
        <p:grpSpPr>
          <a:xfrm>
            <a:off x="2019300" y="5135087"/>
            <a:ext cx="390524" cy="399937"/>
            <a:chOff x="7718198" y="986064"/>
            <a:chExt cx="3208338" cy="3352800"/>
          </a:xfrm>
          <a:solidFill>
            <a:srgbClr val="FFFF99"/>
          </a:solidFill>
        </p:grpSpPr>
        <p:sp>
          <p:nvSpPr>
            <p:cNvPr id="1120" name="AutoShape 3">
              <a:extLst>
                <a:ext uri="{FF2B5EF4-FFF2-40B4-BE49-F238E27FC236}">
                  <a16:creationId xmlns:a16="http://schemas.microsoft.com/office/drawing/2014/main" id="{922C932B-B81B-8171-86E6-E59F472127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8198" y="986064"/>
              <a:ext cx="3200400" cy="3352800"/>
            </a:xfrm>
            <a:prstGeom prst="cube">
              <a:avLst>
                <a:gd name="adj" fmla="val 27630"/>
              </a:avLst>
            </a:prstGeom>
            <a:grpFill/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121" name="Line 4">
              <a:extLst>
                <a:ext uri="{FF2B5EF4-FFF2-40B4-BE49-F238E27FC236}">
                  <a16:creationId xmlns:a16="http://schemas.microsoft.com/office/drawing/2014/main" id="{80386B15-10E3-F946-2641-45B6662869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638948" y="3464605"/>
              <a:ext cx="2287588" cy="0"/>
            </a:xfrm>
            <a:prstGeom prst="line">
              <a:avLst/>
            </a:prstGeom>
            <a:grpFill/>
            <a:ln w="952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2" name="Line 5">
              <a:extLst>
                <a:ext uri="{FF2B5EF4-FFF2-40B4-BE49-F238E27FC236}">
                  <a16:creationId xmlns:a16="http://schemas.microsoft.com/office/drawing/2014/main" id="{25361EF6-97CD-E7E7-8A8F-12C3A0F870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10373" y="996043"/>
              <a:ext cx="0" cy="2470150"/>
            </a:xfrm>
            <a:prstGeom prst="line">
              <a:avLst/>
            </a:prstGeom>
            <a:grpFill/>
            <a:ln w="952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3" name="Line 6">
              <a:extLst>
                <a:ext uri="{FF2B5EF4-FFF2-40B4-BE49-F238E27FC236}">
                  <a16:creationId xmlns:a16="http://schemas.microsoft.com/office/drawing/2014/main" id="{3BA3D4F9-A0D0-EE77-D881-8C05902225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718198" y="3464605"/>
              <a:ext cx="892175" cy="869950"/>
            </a:xfrm>
            <a:prstGeom prst="line">
              <a:avLst/>
            </a:prstGeom>
            <a:grpFill/>
            <a:ln w="952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125" name="TextBox 1124">
            <a:extLst>
              <a:ext uri="{FF2B5EF4-FFF2-40B4-BE49-F238E27FC236}">
                <a16:creationId xmlns:a16="http://schemas.microsoft.com/office/drawing/2014/main" id="{D16F377E-27CF-9480-2A9A-89F1E26EC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9338" y="3049769"/>
            <a:ext cx="10255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1m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129" name="Text Box 12">
            <a:extLst>
              <a:ext uri="{FF2B5EF4-FFF2-40B4-BE49-F238E27FC236}">
                <a16:creationId xmlns:a16="http://schemas.microsoft.com/office/drawing/2014/main" id="{740E8049-8C48-8C1B-69EA-E97FA1AC9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248" y="5188171"/>
            <a:ext cx="7537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1dm</a:t>
            </a:r>
            <a:r>
              <a:rPr lang="en-US" altLang="en-US" sz="2000" b="1" baseline="3000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130" name="Straight Arrow Connector 1129">
            <a:extLst>
              <a:ext uri="{FF2B5EF4-FFF2-40B4-BE49-F238E27FC236}">
                <a16:creationId xmlns:a16="http://schemas.microsoft.com/office/drawing/2014/main" id="{729B7223-970F-1961-3CB4-774FC223A8AA}"/>
              </a:ext>
            </a:extLst>
          </p:cNvPr>
          <p:cNvCxnSpPr/>
          <p:nvPr/>
        </p:nvCxnSpPr>
        <p:spPr>
          <a:xfrm>
            <a:off x="1580548" y="5416771"/>
            <a:ext cx="5334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559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-3.54167E-6 -0.349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2.08333E-7 -0.3497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L 1.45833E-6 -0.3497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-4.79167E-6 -0.3497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.01111 L -2.29167E-6 -0.3497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-8.33333E-7 -0.34976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8.33333E-7 -0.35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4.58333E-6 -0.35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4.16667E-6 -0.35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-2.70833E-6 -0.31643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0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000"/>
                            </p:stCondLst>
                            <p:childTnLst>
                              <p:par>
                                <p:cTn id="7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000"/>
                            </p:stCondLst>
                            <p:childTnLst>
                              <p:par>
                                <p:cTn id="7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9000"/>
                            </p:stCondLst>
                            <p:childTnLst>
                              <p:par>
                                <p:cTn id="8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100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7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7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900"/>
                            </p:stCondLst>
                            <p:childTnLst>
                              <p:par>
                                <p:cTn id="9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900"/>
                            </p:stCondLst>
                            <p:childTnLst>
                              <p:par>
                                <p:cTn id="9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7900"/>
                            </p:stCondLst>
                            <p:childTnLst>
                              <p:par>
                                <p:cTn id="10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00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9900"/>
                            </p:stCondLst>
                            <p:childTnLst>
                              <p:par>
                                <p:cTn id="10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2000" fill="hold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2000" fill="hold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1900"/>
                            </p:stCondLst>
                            <p:childTnLst>
                              <p:par>
                                <p:cTn id="1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2000" fill="hold"/>
                                        <p:tgtEl>
                                          <p:spTgt spid="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3900"/>
                            </p:stCondLst>
                            <p:childTnLst>
                              <p:par>
                                <p:cTn id="1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000" fill="hold"/>
                                        <p:tgtEl>
                                          <p:spTgt spid="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000" fill="hold"/>
                                        <p:tgtEl>
                                          <p:spTgt spid="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5900"/>
                            </p:stCondLst>
                            <p:childTnLst>
                              <p:par>
                                <p:cTn id="1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20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20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118" grpId="0"/>
      <p:bldP spid="11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5BBE4-0D70-A2FF-FD49-E0DA67878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>
            <a:extLst>
              <a:ext uri="{FF2B5EF4-FFF2-40B4-BE49-F238E27FC236}">
                <a16:creationId xmlns:a16="http://schemas.microsoft.com/office/drawing/2014/main" id="{E7D1A489-FD2B-E879-7EB5-6023AB1E409D}"/>
              </a:ext>
            </a:extLst>
          </p:cNvPr>
          <p:cNvGrpSpPr>
            <a:grpSpLocks/>
          </p:cNvGrpSpPr>
          <p:nvPr/>
        </p:nvGrpSpPr>
        <p:grpSpPr bwMode="auto">
          <a:xfrm>
            <a:off x="6736364" y="2019300"/>
            <a:ext cx="3905250" cy="3903663"/>
            <a:chOff x="8787786" y="-1681304"/>
            <a:chExt cx="3905630" cy="3902541"/>
          </a:xfrm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D200488E-216F-0D7E-F99F-B699FFC5DD4A}"/>
                </a:ext>
              </a:extLst>
            </p:cNvPr>
            <p:cNvSpPr/>
            <p:nvPr/>
          </p:nvSpPr>
          <p:spPr>
            <a:xfrm>
              <a:off x="8814777" y="-1681304"/>
              <a:ext cx="3873877" cy="3873974"/>
            </a:xfrm>
            <a:prstGeom prst="cub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BBCC33E1-41D1-3738-E582-C4A71CC3E421}"/>
                </a:ext>
              </a:extLst>
            </p:cNvPr>
            <p:cNvCxnSpPr>
              <a:cxnSpLocks/>
            </p:cNvCxnSpPr>
            <p:nvPr/>
          </p:nvCxnSpPr>
          <p:spPr>
            <a:xfrm>
              <a:off x="9778482" y="-1655911"/>
              <a:ext cx="0" cy="288365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727D3B2-558F-1374-325F-B189EE8221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87786" y="1230922"/>
              <a:ext cx="1006573" cy="99031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92D3CFB-F1E7-DB6F-C81B-04EF3DAE4288}"/>
                </a:ext>
              </a:extLst>
            </p:cNvPr>
            <p:cNvCxnSpPr>
              <a:cxnSpLocks/>
            </p:cNvCxnSpPr>
            <p:nvPr/>
          </p:nvCxnSpPr>
          <p:spPr>
            <a:xfrm>
              <a:off x="9813411" y="1232508"/>
              <a:ext cx="288000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Cube 6">
            <a:extLst>
              <a:ext uri="{FF2B5EF4-FFF2-40B4-BE49-F238E27FC236}">
                <a16:creationId xmlns:a16="http://schemas.microsoft.com/office/drawing/2014/main" id="{5A2D3BC4-D2A0-190C-B0C5-22973BA80A1D}"/>
              </a:ext>
            </a:extLst>
          </p:cNvPr>
          <p:cNvSpPr/>
          <p:nvPr/>
        </p:nvSpPr>
        <p:spPr>
          <a:xfrm>
            <a:off x="7646002" y="7048500"/>
            <a:ext cx="381000" cy="381000"/>
          </a:xfrm>
          <a:prstGeom prst="cube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2A0C218F-56E2-F35C-32FE-5492965A3544}"/>
              </a:ext>
            </a:extLst>
          </p:cNvPr>
          <p:cNvSpPr/>
          <p:nvPr/>
        </p:nvSpPr>
        <p:spPr>
          <a:xfrm>
            <a:off x="7922227" y="7048500"/>
            <a:ext cx="381000" cy="381000"/>
          </a:xfrm>
          <a:prstGeom prst="cube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092B7A55-EEC6-3ECF-E58D-18A2AE16ECDC}"/>
              </a:ext>
            </a:extLst>
          </p:cNvPr>
          <p:cNvSpPr/>
          <p:nvPr/>
        </p:nvSpPr>
        <p:spPr>
          <a:xfrm>
            <a:off x="8217502" y="7048500"/>
            <a:ext cx="381000" cy="381000"/>
          </a:xfrm>
          <a:prstGeom prst="cube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1CAC8CEE-A01F-CA55-B7A1-D7310BA4968B}"/>
              </a:ext>
            </a:extLst>
          </p:cNvPr>
          <p:cNvSpPr/>
          <p:nvPr/>
        </p:nvSpPr>
        <p:spPr>
          <a:xfrm>
            <a:off x="8493727" y="7048500"/>
            <a:ext cx="381000" cy="381000"/>
          </a:xfrm>
          <a:prstGeom prst="cube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E54014ED-FB1D-9B76-7BE2-53AF6EC867C3}"/>
              </a:ext>
            </a:extLst>
          </p:cNvPr>
          <p:cNvSpPr/>
          <p:nvPr/>
        </p:nvSpPr>
        <p:spPr>
          <a:xfrm>
            <a:off x="8779477" y="7048500"/>
            <a:ext cx="381000" cy="381000"/>
          </a:xfrm>
          <a:prstGeom prst="cube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3684072F-4813-7B92-5307-12064ED30B50}"/>
              </a:ext>
            </a:extLst>
          </p:cNvPr>
          <p:cNvSpPr/>
          <p:nvPr/>
        </p:nvSpPr>
        <p:spPr>
          <a:xfrm>
            <a:off x="9073164" y="7048500"/>
            <a:ext cx="381000" cy="381000"/>
          </a:xfrm>
          <a:prstGeom prst="cube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D2F3F90A-0200-173F-9F26-B165EF6A805E}"/>
              </a:ext>
            </a:extLst>
          </p:cNvPr>
          <p:cNvSpPr/>
          <p:nvPr/>
        </p:nvSpPr>
        <p:spPr>
          <a:xfrm>
            <a:off x="9365264" y="7048500"/>
            <a:ext cx="381000" cy="381000"/>
          </a:xfrm>
          <a:prstGeom prst="cube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A521C5FE-4E08-46F5-6FEA-82E67F5B4BF2}"/>
              </a:ext>
            </a:extLst>
          </p:cNvPr>
          <p:cNvSpPr/>
          <p:nvPr/>
        </p:nvSpPr>
        <p:spPr>
          <a:xfrm>
            <a:off x="9641489" y="7048500"/>
            <a:ext cx="381000" cy="381000"/>
          </a:xfrm>
          <a:prstGeom prst="cube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AA5F6BF4-318D-1DDF-93A2-B4BC1A7F7789}"/>
              </a:ext>
            </a:extLst>
          </p:cNvPr>
          <p:cNvSpPr/>
          <p:nvPr/>
        </p:nvSpPr>
        <p:spPr>
          <a:xfrm>
            <a:off x="9936764" y="7048500"/>
            <a:ext cx="381000" cy="381000"/>
          </a:xfrm>
          <a:prstGeom prst="cube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22810C9A-2D65-8F3D-BBD6-E629D1C403AB}"/>
              </a:ext>
            </a:extLst>
          </p:cNvPr>
          <p:cNvSpPr/>
          <p:nvPr/>
        </p:nvSpPr>
        <p:spPr>
          <a:xfrm>
            <a:off x="10230452" y="6819900"/>
            <a:ext cx="381000" cy="381000"/>
          </a:xfrm>
          <a:prstGeom prst="cube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C03549D-0EFC-4609-8A5D-9C03923D3DC3}"/>
              </a:ext>
            </a:extLst>
          </p:cNvPr>
          <p:cNvGrpSpPr>
            <a:grpSpLocks/>
          </p:cNvGrpSpPr>
          <p:nvPr/>
        </p:nvGrpSpPr>
        <p:grpSpPr bwMode="auto">
          <a:xfrm>
            <a:off x="7541227" y="4743450"/>
            <a:ext cx="2965450" cy="382588"/>
            <a:chOff x="7162800" y="4787866"/>
            <a:chExt cx="2965736" cy="381467"/>
          </a:xfrm>
        </p:grpSpPr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98F9E2CE-2019-12D7-A2AD-A24AFAE880E7}"/>
                </a:ext>
              </a:extLst>
            </p:cNvPr>
            <p:cNvSpPr/>
            <p:nvPr/>
          </p:nvSpPr>
          <p:spPr>
            <a:xfrm>
              <a:off x="7162800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2C64356B-9979-CE1E-B1B2-47D2B12BAC72}"/>
                </a:ext>
              </a:extLst>
            </p:cNvPr>
            <p:cNvSpPr/>
            <p:nvPr/>
          </p:nvSpPr>
          <p:spPr>
            <a:xfrm>
              <a:off x="7439052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Cube 19">
              <a:extLst>
                <a:ext uri="{FF2B5EF4-FFF2-40B4-BE49-F238E27FC236}">
                  <a16:creationId xmlns:a16="http://schemas.microsoft.com/office/drawing/2014/main" id="{19B9AA75-11C3-C298-3B8A-9D3CD8625854}"/>
                </a:ext>
              </a:extLst>
            </p:cNvPr>
            <p:cNvSpPr/>
            <p:nvPr/>
          </p:nvSpPr>
          <p:spPr>
            <a:xfrm>
              <a:off x="7734355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CEF941C4-1583-DBF9-C2FA-B0A1049FB917}"/>
                </a:ext>
              </a:extLst>
            </p:cNvPr>
            <p:cNvSpPr/>
            <p:nvPr/>
          </p:nvSpPr>
          <p:spPr>
            <a:xfrm>
              <a:off x="8010607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2B77F52E-EA9B-A3A7-614B-937C68139825}"/>
                </a:ext>
              </a:extLst>
            </p:cNvPr>
            <p:cNvSpPr/>
            <p:nvPr/>
          </p:nvSpPr>
          <p:spPr>
            <a:xfrm>
              <a:off x="8296384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8F9BA0D8-5D19-ED03-DD92-E6705CE6FF9D}"/>
                </a:ext>
              </a:extLst>
            </p:cNvPr>
            <p:cNvSpPr/>
            <p:nvPr/>
          </p:nvSpPr>
          <p:spPr>
            <a:xfrm>
              <a:off x="8591688" y="4787866"/>
              <a:ext cx="379449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AB8AB61E-9486-0B03-CD49-1BD8B16FE733}"/>
                </a:ext>
              </a:extLst>
            </p:cNvPr>
            <p:cNvSpPr/>
            <p:nvPr/>
          </p:nvSpPr>
          <p:spPr>
            <a:xfrm>
              <a:off x="8882228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763616DC-5C09-8812-7EE3-A5E45950DC03}"/>
                </a:ext>
              </a:extLst>
            </p:cNvPr>
            <p:cNvSpPr/>
            <p:nvPr/>
          </p:nvSpPr>
          <p:spPr>
            <a:xfrm>
              <a:off x="9158479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40069498-3EA4-F201-0532-F076597CD350}"/>
                </a:ext>
              </a:extLst>
            </p:cNvPr>
            <p:cNvSpPr/>
            <p:nvPr/>
          </p:nvSpPr>
          <p:spPr>
            <a:xfrm>
              <a:off x="9453783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6E552A29-4EDA-199D-4E9B-49667946370B}"/>
                </a:ext>
              </a:extLst>
            </p:cNvPr>
            <p:cNvSpPr/>
            <p:nvPr/>
          </p:nvSpPr>
          <p:spPr>
            <a:xfrm>
              <a:off x="9747499" y="4787866"/>
              <a:ext cx="381037" cy="381467"/>
            </a:xfrm>
            <a:prstGeom prst="cub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1B311D6-E934-4594-307C-BCB8FFEE0D20}"/>
              </a:ext>
            </a:extLst>
          </p:cNvPr>
          <p:cNvGrpSpPr>
            <a:grpSpLocks/>
          </p:cNvGrpSpPr>
          <p:nvPr/>
        </p:nvGrpSpPr>
        <p:grpSpPr bwMode="auto">
          <a:xfrm>
            <a:off x="7444389" y="4838700"/>
            <a:ext cx="2967038" cy="381000"/>
            <a:chOff x="7162800" y="4787866"/>
            <a:chExt cx="2965736" cy="381467"/>
          </a:xfrm>
        </p:grpSpPr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CA1396E1-6601-26A0-4301-051FA4B19247}"/>
                </a:ext>
              </a:extLst>
            </p:cNvPr>
            <p:cNvSpPr/>
            <p:nvPr/>
          </p:nvSpPr>
          <p:spPr>
            <a:xfrm>
              <a:off x="7162800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79449B87-AE69-716B-2C6A-CD66ED501E87}"/>
                </a:ext>
              </a:extLst>
            </p:cNvPr>
            <p:cNvSpPr/>
            <p:nvPr/>
          </p:nvSpPr>
          <p:spPr>
            <a:xfrm>
              <a:off x="7438904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13472056-788F-6661-6F17-53DC6A11000E}"/>
                </a:ext>
              </a:extLst>
            </p:cNvPr>
            <p:cNvSpPr/>
            <p:nvPr/>
          </p:nvSpPr>
          <p:spPr>
            <a:xfrm>
              <a:off x="7734049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B8302E7F-AD4B-1347-B305-022E2C223BC4}"/>
                </a:ext>
              </a:extLst>
            </p:cNvPr>
            <p:cNvSpPr/>
            <p:nvPr/>
          </p:nvSpPr>
          <p:spPr>
            <a:xfrm>
              <a:off x="8010153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3074052C-71B2-C77C-2033-AB8F94D96E5F}"/>
                </a:ext>
              </a:extLst>
            </p:cNvPr>
            <p:cNvSpPr/>
            <p:nvPr/>
          </p:nvSpPr>
          <p:spPr>
            <a:xfrm>
              <a:off x="8295778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" name="Cube 33">
              <a:extLst>
                <a:ext uri="{FF2B5EF4-FFF2-40B4-BE49-F238E27FC236}">
                  <a16:creationId xmlns:a16="http://schemas.microsoft.com/office/drawing/2014/main" id="{BBE1971A-BE66-04E5-23E9-F97CE2CA01D7}"/>
                </a:ext>
              </a:extLst>
            </p:cNvPr>
            <p:cNvSpPr/>
            <p:nvPr/>
          </p:nvSpPr>
          <p:spPr>
            <a:xfrm>
              <a:off x="8590923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Cube 34">
              <a:extLst>
                <a:ext uri="{FF2B5EF4-FFF2-40B4-BE49-F238E27FC236}">
                  <a16:creationId xmlns:a16="http://schemas.microsoft.com/office/drawing/2014/main" id="{D7A537B4-5447-E08D-EFBA-AFDD12993F98}"/>
                </a:ext>
              </a:extLst>
            </p:cNvPr>
            <p:cNvSpPr/>
            <p:nvPr/>
          </p:nvSpPr>
          <p:spPr>
            <a:xfrm>
              <a:off x="8882895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Cube 35">
              <a:extLst>
                <a:ext uri="{FF2B5EF4-FFF2-40B4-BE49-F238E27FC236}">
                  <a16:creationId xmlns:a16="http://schemas.microsoft.com/office/drawing/2014/main" id="{B380F3DC-DF7D-F226-1528-166AC5A8FC6C}"/>
                </a:ext>
              </a:extLst>
            </p:cNvPr>
            <p:cNvSpPr/>
            <p:nvPr/>
          </p:nvSpPr>
          <p:spPr>
            <a:xfrm>
              <a:off x="9158999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Cube 36">
              <a:extLst>
                <a:ext uri="{FF2B5EF4-FFF2-40B4-BE49-F238E27FC236}">
                  <a16:creationId xmlns:a16="http://schemas.microsoft.com/office/drawing/2014/main" id="{C0DEDAA5-4566-87FF-1BD0-A88E0402492B}"/>
                </a:ext>
              </a:extLst>
            </p:cNvPr>
            <p:cNvSpPr/>
            <p:nvPr/>
          </p:nvSpPr>
          <p:spPr>
            <a:xfrm>
              <a:off x="9454144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Cube 37">
              <a:extLst>
                <a:ext uri="{FF2B5EF4-FFF2-40B4-BE49-F238E27FC236}">
                  <a16:creationId xmlns:a16="http://schemas.microsoft.com/office/drawing/2014/main" id="{B65EA594-1E17-FB17-CF5F-9D817C1E983C}"/>
                </a:ext>
              </a:extLst>
            </p:cNvPr>
            <p:cNvSpPr/>
            <p:nvPr/>
          </p:nvSpPr>
          <p:spPr>
            <a:xfrm>
              <a:off x="9747703" y="4787866"/>
              <a:ext cx="380833" cy="381467"/>
            </a:xfrm>
            <a:prstGeom prst="cub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6D0E3D8-FE88-86C5-66EE-F3D53EAA533B}"/>
              </a:ext>
            </a:extLst>
          </p:cNvPr>
          <p:cNvGrpSpPr>
            <a:grpSpLocks/>
          </p:cNvGrpSpPr>
          <p:nvPr/>
        </p:nvGrpSpPr>
        <p:grpSpPr bwMode="auto">
          <a:xfrm>
            <a:off x="7349139" y="4935538"/>
            <a:ext cx="2965450" cy="382587"/>
            <a:chOff x="7162800" y="4787866"/>
            <a:chExt cx="2965736" cy="381467"/>
          </a:xfrm>
        </p:grpSpPr>
        <p:sp>
          <p:nvSpPr>
            <p:cNvPr id="40" name="Cube 39">
              <a:extLst>
                <a:ext uri="{FF2B5EF4-FFF2-40B4-BE49-F238E27FC236}">
                  <a16:creationId xmlns:a16="http://schemas.microsoft.com/office/drawing/2014/main" id="{D7F57A5D-0780-55A3-D1BA-5718D29B258D}"/>
                </a:ext>
              </a:extLst>
            </p:cNvPr>
            <p:cNvSpPr/>
            <p:nvPr/>
          </p:nvSpPr>
          <p:spPr>
            <a:xfrm>
              <a:off x="7162800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" name="Cube 40">
              <a:extLst>
                <a:ext uri="{FF2B5EF4-FFF2-40B4-BE49-F238E27FC236}">
                  <a16:creationId xmlns:a16="http://schemas.microsoft.com/office/drawing/2014/main" id="{B500E7C8-05C1-8A22-8339-186D066EF520}"/>
                </a:ext>
              </a:extLst>
            </p:cNvPr>
            <p:cNvSpPr/>
            <p:nvPr/>
          </p:nvSpPr>
          <p:spPr>
            <a:xfrm>
              <a:off x="7439052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2" name="Cube 41">
              <a:extLst>
                <a:ext uri="{FF2B5EF4-FFF2-40B4-BE49-F238E27FC236}">
                  <a16:creationId xmlns:a16="http://schemas.microsoft.com/office/drawing/2014/main" id="{3CBEE4D6-1C87-136B-7F99-FF776DA51507}"/>
                </a:ext>
              </a:extLst>
            </p:cNvPr>
            <p:cNvSpPr/>
            <p:nvPr/>
          </p:nvSpPr>
          <p:spPr>
            <a:xfrm>
              <a:off x="7734355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" name="Cube 42">
              <a:extLst>
                <a:ext uri="{FF2B5EF4-FFF2-40B4-BE49-F238E27FC236}">
                  <a16:creationId xmlns:a16="http://schemas.microsoft.com/office/drawing/2014/main" id="{05E101BE-960E-750C-0DB6-DB4F0EBDD935}"/>
                </a:ext>
              </a:extLst>
            </p:cNvPr>
            <p:cNvSpPr/>
            <p:nvPr/>
          </p:nvSpPr>
          <p:spPr>
            <a:xfrm>
              <a:off x="8010607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Cube 43">
              <a:extLst>
                <a:ext uri="{FF2B5EF4-FFF2-40B4-BE49-F238E27FC236}">
                  <a16:creationId xmlns:a16="http://schemas.microsoft.com/office/drawing/2014/main" id="{B1ACA9D1-3579-A5B3-3545-03EBFD83F0E7}"/>
                </a:ext>
              </a:extLst>
            </p:cNvPr>
            <p:cNvSpPr/>
            <p:nvPr/>
          </p:nvSpPr>
          <p:spPr>
            <a:xfrm>
              <a:off x="8296384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" name="Cube 44">
              <a:extLst>
                <a:ext uri="{FF2B5EF4-FFF2-40B4-BE49-F238E27FC236}">
                  <a16:creationId xmlns:a16="http://schemas.microsoft.com/office/drawing/2014/main" id="{4331BEEB-F069-AA59-9DD2-7073F974A879}"/>
                </a:ext>
              </a:extLst>
            </p:cNvPr>
            <p:cNvSpPr/>
            <p:nvPr/>
          </p:nvSpPr>
          <p:spPr>
            <a:xfrm>
              <a:off x="8591688" y="4787866"/>
              <a:ext cx="379450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6" name="Cube 45">
              <a:extLst>
                <a:ext uri="{FF2B5EF4-FFF2-40B4-BE49-F238E27FC236}">
                  <a16:creationId xmlns:a16="http://schemas.microsoft.com/office/drawing/2014/main" id="{4B754B52-CC51-23FE-592C-BC1EA5EDFC7A}"/>
                </a:ext>
              </a:extLst>
            </p:cNvPr>
            <p:cNvSpPr/>
            <p:nvPr/>
          </p:nvSpPr>
          <p:spPr>
            <a:xfrm>
              <a:off x="8882229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" name="Cube 46">
              <a:extLst>
                <a:ext uri="{FF2B5EF4-FFF2-40B4-BE49-F238E27FC236}">
                  <a16:creationId xmlns:a16="http://schemas.microsoft.com/office/drawing/2014/main" id="{08DED3E0-0D78-155F-3A9E-0F19A3607ABC}"/>
                </a:ext>
              </a:extLst>
            </p:cNvPr>
            <p:cNvSpPr/>
            <p:nvPr/>
          </p:nvSpPr>
          <p:spPr>
            <a:xfrm>
              <a:off x="9158480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8" name="Cube 47">
              <a:extLst>
                <a:ext uri="{FF2B5EF4-FFF2-40B4-BE49-F238E27FC236}">
                  <a16:creationId xmlns:a16="http://schemas.microsoft.com/office/drawing/2014/main" id="{EDA1533B-347B-3085-4E94-EF8D81FFFA03}"/>
                </a:ext>
              </a:extLst>
            </p:cNvPr>
            <p:cNvSpPr/>
            <p:nvPr/>
          </p:nvSpPr>
          <p:spPr>
            <a:xfrm>
              <a:off x="9453784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9" name="Cube 48">
              <a:extLst>
                <a:ext uri="{FF2B5EF4-FFF2-40B4-BE49-F238E27FC236}">
                  <a16:creationId xmlns:a16="http://schemas.microsoft.com/office/drawing/2014/main" id="{78A5A9E2-A210-4B9D-4854-62A8759A91B2}"/>
                </a:ext>
              </a:extLst>
            </p:cNvPr>
            <p:cNvSpPr/>
            <p:nvPr/>
          </p:nvSpPr>
          <p:spPr>
            <a:xfrm>
              <a:off x="9747499" y="4787866"/>
              <a:ext cx="381037" cy="381467"/>
            </a:xfrm>
            <a:prstGeom prst="cub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731D2BE-423E-5B41-EC35-81F7FC621762}"/>
              </a:ext>
            </a:extLst>
          </p:cNvPr>
          <p:cNvGrpSpPr>
            <a:grpSpLocks/>
          </p:cNvGrpSpPr>
          <p:nvPr/>
        </p:nvGrpSpPr>
        <p:grpSpPr bwMode="auto">
          <a:xfrm>
            <a:off x="7252302" y="5030788"/>
            <a:ext cx="2965450" cy="381000"/>
            <a:chOff x="7162800" y="4787866"/>
            <a:chExt cx="2965736" cy="381467"/>
          </a:xfrm>
        </p:grpSpPr>
        <p:sp>
          <p:nvSpPr>
            <p:cNvPr id="51" name="Cube 50">
              <a:extLst>
                <a:ext uri="{FF2B5EF4-FFF2-40B4-BE49-F238E27FC236}">
                  <a16:creationId xmlns:a16="http://schemas.microsoft.com/office/drawing/2014/main" id="{C64C2B82-A45B-313F-322D-E9A6C97990DB}"/>
                </a:ext>
              </a:extLst>
            </p:cNvPr>
            <p:cNvSpPr/>
            <p:nvPr/>
          </p:nvSpPr>
          <p:spPr>
            <a:xfrm>
              <a:off x="7162800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2" name="Cube 51">
              <a:extLst>
                <a:ext uri="{FF2B5EF4-FFF2-40B4-BE49-F238E27FC236}">
                  <a16:creationId xmlns:a16="http://schemas.microsoft.com/office/drawing/2014/main" id="{C2098350-7F8C-47A9-F59D-AA566C7FF074}"/>
                </a:ext>
              </a:extLst>
            </p:cNvPr>
            <p:cNvSpPr/>
            <p:nvPr/>
          </p:nvSpPr>
          <p:spPr>
            <a:xfrm>
              <a:off x="7439052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Cube 52">
              <a:extLst>
                <a:ext uri="{FF2B5EF4-FFF2-40B4-BE49-F238E27FC236}">
                  <a16:creationId xmlns:a16="http://schemas.microsoft.com/office/drawing/2014/main" id="{0226C419-0802-A5AE-F1A9-5C4684DAE80E}"/>
                </a:ext>
              </a:extLst>
            </p:cNvPr>
            <p:cNvSpPr/>
            <p:nvPr/>
          </p:nvSpPr>
          <p:spPr>
            <a:xfrm>
              <a:off x="7734355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4" name="Cube 53">
              <a:extLst>
                <a:ext uri="{FF2B5EF4-FFF2-40B4-BE49-F238E27FC236}">
                  <a16:creationId xmlns:a16="http://schemas.microsoft.com/office/drawing/2014/main" id="{EE2642A5-BEC3-8608-3E06-84C6CAC37F3E}"/>
                </a:ext>
              </a:extLst>
            </p:cNvPr>
            <p:cNvSpPr/>
            <p:nvPr/>
          </p:nvSpPr>
          <p:spPr>
            <a:xfrm>
              <a:off x="8010607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5" name="Cube 54">
              <a:extLst>
                <a:ext uri="{FF2B5EF4-FFF2-40B4-BE49-F238E27FC236}">
                  <a16:creationId xmlns:a16="http://schemas.microsoft.com/office/drawing/2014/main" id="{4A5A1A95-431C-96DB-B024-4BDC8670F3C1}"/>
                </a:ext>
              </a:extLst>
            </p:cNvPr>
            <p:cNvSpPr/>
            <p:nvPr/>
          </p:nvSpPr>
          <p:spPr>
            <a:xfrm>
              <a:off x="8296384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6" name="Cube 55">
              <a:extLst>
                <a:ext uri="{FF2B5EF4-FFF2-40B4-BE49-F238E27FC236}">
                  <a16:creationId xmlns:a16="http://schemas.microsoft.com/office/drawing/2014/main" id="{26F465E4-ADB6-BF6B-D463-36446DA57790}"/>
                </a:ext>
              </a:extLst>
            </p:cNvPr>
            <p:cNvSpPr/>
            <p:nvPr/>
          </p:nvSpPr>
          <p:spPr>
            <a:xfrm>
              <a:off x="8591688" y="4787866"/>
              <a:ext cx="379449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7" name="Cube 56">
              <a:extLst>
                <a:ext uri="{FF2B5EF4-FFF2-40B4-BE49-F238E27FC236}">
                  <a16:creationId xmlns:a16="http://schemas.microsoft.com/office/drawing/2014/main" id="{50F8A368-2B0E-7FAA-8D48-B868C8DE6EE2}"/>
                </a:ext>
              </a:extLst>
            </p:cNvPr>
            <p:cNvSpPr/>
            <p:nvPr/>
          </p:nvSpPr>
          <p:spPr>
            <a:xfrm>
              <a:off x="8882228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8" name="Cube 57">
              <a:extLst>
                <a:ext uri="{FF2B5EF4-FFF2-40B4-BE49-F238E27FC236}">
                  <a16:creationId xmlns:a16="http://schemas.microsoft.com/office/drawing/2014/main" id="{6B7A25D2-A7B3-53BA-8619-919F902572E0}"/>
                </a:ext>
              </a:extLst>
            </p:cNvPr>
            <p:cNvSpPr/>
            <p:nvPr/>
          </p:nvSpPr>
          <p:spPr>
            <a:xfrm>
              <a:off x="9158479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9" name="Cube 58">
              <a:extLst>
                <a:ext uri="{FF2B5EF4-FFF2-40B4-BE49-F238E27FC236}">
                  <a16:creationId xmlns:a16="http://schemas.microsoft.com/office/drawing/2014/main" id="{358B6D6B-5C4C-6BF8-541F-028E6093C23A}"/>
                </a:ext>
              </a:extLst>
            </p:cNvPr>
            <p:cNvSpPr/>
            <p:nvPr/>
          </p:nvSpPr>
          <p:spPr>
            <a:xfrm>
              <a:off x="9453783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0" name="Cube 59">
              <a:extLst>
                <a:ext uri="{FF2B5EF4-FFF2-40B4-BE49-F238E27FC236}">
                  <a16:creationId xmlns:a16="http://schemas.microsoft.com/office/drawing/2014/main" id="{37758BE2-A461-43F2-9E0D-939AF5FA715D}"/>
                </a:ext>
              </a:extLst>
            </p:cNvPr>
            <p:cNvSpPr/>
            <p:nvPr/>
          </p:nvSpPr>
          <p:spPr>
            <a:xfrm>
              <a:off x="9747499" y="4787866"/>
              <a:ext cx="381037" cy="381467"/>
            </a:xfrm>
            <a:prstGeom prst="cub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D5838CC-F041-681F-62B3-1E7B470F8D07}"/>
              </a:ext>
            </a:extLst>
          </p:cNvPr>
          <p:cNvGrpSpPr>
            <a:grpSpLocks/>
          </p:cNvGrpSpPr>
          <p:nvPr/>
        </p:nvGrpSpPr>
        <p:grpSpPr bwMode="auto">
          <a:xfrm>
            <a:off x="7152289" y="5127625"/>
            <a:ext cx="2965450" cy="381000"/>
            <a:chOff x="7162800" y="4787866"/>
            <a:chExt cx="2965736" cy="381467"/>
          </a:xfrm>
        </p:grpSpPr>
        <p:sp>
          <p:nvSpPr>
            <p:cNvPr id="62" name="Cube 61">
              <a:extLst>
                <a:ext uri="{FF2B5EF4-FFF2-40B4-BE49-F238E27FC236}">
                  <a16:creationId xmlns:a16="http://schemas.microsoft.com/office/drawing/2014/main" id="{11E42B94-F506-6F5C-B8B2-CCFA2775F25E}"/>
                </a:ext>
              </a:extLst>
            </p:cNvPr>
            <p:cNvSpPr/>
            <p:nvPr/>
          </p:nvSpPr>
          <p:spPr>
            <a:xfrm>
              <a:off x="7162800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3" name="Cube 62">
              <a:extLst>
                <a:ext uri="{FF2B5EF4-FFF2-40B4-BE49-F238E27FC236}">
                  <a16:creationId xmlns:a16="http://schemas.microsoft.com/office/drawing/2014/main" id="{22B0F5CF-F14E-EE1A-42F4-88D8E7C487B9}"/>
                </a:ext>
              </a:extLst>
            </p:cNvPr>
            <p:cNvSpPr/>
            <p:nvPr/>
          </p:nvSpPr>
          <p:spPr>
            <a:xfrm>
              <a:off x="7439052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4" name="Cube 63">
              <a:extLst>
                <a:ext uri="{FF2B5EF4-FFF2-40B4-BE49-F238E27FC236}">
                  <a16:creationId xmlns:a16="http://schemas.microsoft.com/office/drawing/2014/main" id="{9812B479-E98F-C542-8870-CC2F36D65B19}"/>
                </a:ext>
              </a:extLst>
            </p:cNvPr>
            <p:cNvSpPr/>
            <p:nvPr/>
          </p:nvSpPr>
          <p:spPr>
            <a:xfrm>
              <a:off x="7734355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5" name="Cube 64">
              <a:extLst>
                <a:ext uri="{FF2B5EF4-FFF2-40B4-BE49-F238E27FC236}">
                  <a16:creationId xmlns:a16="http://schemas.microsoft.com/office/drawing/2014/main" id="{62AA9554-8A5E-19E1-EAAD-B9D7999CFAC4}"/>
                </a:ext>
              </a:extLst>
            </p:cNvPr>
            <p:cNvSpPr/>
            <p:nvPr/>
          </p:nvSpPr>
          <p:spPr>
            <a:xfrm>
              <a:off x="8010607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6" name="Cube 65">
              <a:extLst>
                <a:ext uri="{FF2B5EF4-FFF2-40B4-BE49-F238E27FC236}">
                  <a16:creationId xmlns:a16="http://schemas.microsoft.com/office/drawing/2014/main" id="{26BA6804-F703-DC82-BAEC-B0911B18159F}"/>
                </a:ext>
              </a:extLst>
            </p:cNvPr>
            <p:cNvSpPr/>
            <p:nvPr/>
          </p:nvSpPr>
          <p:spPr>
            <a:xfrm>
              <a:off x="8296384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7" name="Cube 66">
              <a:extLst>
                <a:ext uri="{FF2B5EF4-FFF2-40B4-BE49-F238E27FC236}">
                  <a16:creationId xmlns:a16="http://schemas.microsoft.com/office/drawing/2014/main" id="{9F98908B-31E6-BE57-58ED-2E4D3D8DE9EE}"/>
                </a:ext>
              </a:extLst>
            </p:cNvPr>
            <p:cNvSpPr/>
            <p:nvPr/>
          </p:nvSpPr>
          <p:spPr>
            <a:xfrm>
              <a:off x="8591688" y="4787866"/>
              <a:ext cx="379450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8" name="Cube 67">
              <a:extLst>
                <a:ext uri="{FF2B5EF4-FFF2-40B4-BE49-F238E27FC236}">
                  <a16:creationId xmlns:a16="http://schemas.microsoft.com/office/drawing/2014/main" id="{25D94841-B191-4A04-48D0-6B0BDA6AE7B2}"/>
                </a:ext>
              </a:extLst>
            </p:cNvPr>
            <p:cNvSpPr/>
            <p:nvPr/>
          </p:nvSpPr>
          <p:spPr>
            <a:xfrm>
              <a:off x="8882229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9" name="Cube 68">
              <a:extLst>
                <a:ext uri="{FF2B5EF4-FFF2-40B4-BE49-F238E27FC236}">
                  <a16:creationId xmlns:a16="http://schemas.microsoft.com/office/drawing/2014/main" id="{A0CBC77C-7F67-9EFD-5CDF-70584B46CACC}"/>
                </a:ext>
              </a:extLst>
            </p:cNvPr>
            <p:cNvSpPr/>
            <p:nvPr/>
          </p:nvSpPr>
          <p:spPr>
            <a:xfrm>
              <a:off x="9158480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0" name="Cube 69">
              <a:extLst>
                <a:ext uri="{FF2B5EF4-FFF2-40B4-BE49-F238E27FC236}">
                  <a16:creationId xmlns:a16="http://schemas.microsoft.com/office/drawing/2014/main" id="{07D20E19-5237-16E6-EA6E-CD7BE0EE508F}"/>
                </a:ext>
              </a:extLst>
            </p:cNvPr>
            <p:cNvSpPr/>
            <p:nvPr/>
          </p:nvSpPr>
          <p:spPr>
            <a:xfrm>
              <a:off x="9453784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1" name="Cube 70">
              <a:extLst>
                <a:ext uri="{FF2B5EF4-FFF2-40B4-BE49-F238E27FC236}">
                  <a16:creationId xmlns:a16="http://schemas.microsoft.com/office/drawing/2014/main" id="{EECD97A8-370D-B694-CDF9-7739194387B8}"/>
                </a:ext>
              </a:extLst>
            </p:cNvPr>
            <p:cNvSpPr/>
            <p:nvPr/>
          </p:nvSpPr>
          <p:spPr>
            <a:xfrm>
              <a:off x="9747499" y="4787866"/>
              <a:ext cx="381037" cy="381467"/>
            </a:xfrm>
            <a:prstGeom prst="cub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8F96824-06B2-804B-3EC6-21497D74C043}"/>
              </a:ext>
            </a:extLst>
          </p:cNvPr>
          <p:cNvGrpSpPr>
            <a:grpSpLocks/>
          </p:cNvGrpSpPr>
          <p:nvPr/>
        </p:nvGrpSpPr>
        <p:grpSpPr bwMode="auto">
          <a:xfrm>
            <a:off x="7064977" y="5221288"/>
            <a:ext cx="2967037" cy="382587"/>
            <a:chOff x="7162800" y="4787866"/>
            <a:chExt cx="2965736" cy="381467"/>
          </a:xfrm>
        </p:grpSpPr>
        <p:sp>
          <p:nvSpPr>
            <p:cNvPr id="73" name="Cube 72">
              <a:extLst>
                <a:ext uri="{FF2B5EF4-FFF2-40B4-BE49-F238E27FC236}">
                  <a16:creationId xmlns:a16="http://schemas.microsoft.com/office/drawing/2014/main" id="{0A6562D7-AF5F-B259-A00B-790E3A032B87}"/>
                </a:ext>
              </a:extLst>
            </p:cNvPr>
            <p:cNvSpPr/>
            <p:nvPr/>
          </p:nvSpPr>
          <p:spPr>
            <a:xfrm>
              <a:off x="7162800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4" name="Cube 73">
              <a:extLst>
                <a:ext uri="{FF2B5EF4-FFF2-40B4-BE49-F238E27FC236}">
                  <a16:creationId xmlns:a16="http://schemas.microsoft.com/office/drawing/2014/main" id="{E798258C-EB8D-C3EA-79A8-01D3DBAF6B4E}"/>
                </a:ext>
              </a:extLst>
            </p:cNvPr>
            <p:cNvSpPr/>
            <p:nvPr/>
          </p:nvSpPr>
          <p:spPr>
            <a:xfrm>
              <a:off x="7438904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5" name="Cube 74">
              <a:extLst>
                <a:ext uri="{FF2B5EF4-FFF2-40B4-BE49-F238E27FC236}">
                  <a16:creationId xmlns:a16="http://schemas.microsoft.com/office/drawing/2014/main" id="{DC6397B6-3765-A3B0-276F-F2EB29E11D29}"/>
                </a:ext>
              </a:extLst>
            </p:cNvPr>
            <p:cNvSpPr/>
            <p:nvPr/>
          </p:nvSpPr>
          <p:spPr>
            <a:xfrm>
              <a:off x="7734049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6" name="Cube 75">
              <a:extLst>
                <a:ext uri="{FF2B5EF4-FFF2-40B4-BE49-F238E27FC236}">
                  <a16:creationId xmlns:a16="http://schemas.microsoft.com/office/drawing/2014/main" id="{A5B67DDF-DD86-D9F0-DC7B-25855B1DD02E}"/>
                </a:ext>
              </a:extLst>
            </p:cNvPr>
            <p:cNvSpPr/>
            <p:nvPr/>
          </p:nvSpPr>
          <p:spPr>
            <a:xfrm>
              <a:off x="8010153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7" name="Cube 76">
              <a:extLst>
                <a:ext uri="{FF2B5EF4-FFF2-40B4-BE49-F238E27FC236}">
                  <a16:creationId xmlns:a16="http://schemas.microsoft.com/office/drawing/2014/main" id="{72FF9262-E371-07D6-91F0-D259E212DC7B}"/>
                </a:ext>
              </a:extLst>
            </p:cNvPr>
            <p:cNvSpPr/>
            <p:nvPr/>
          </p:nvSpPr>
          <p:spPr>
            <a:xfrm>
              <a:off x="8295778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8" name="Cube 77">
              <a:extLst>
                <a:ext uri="{FF2B5EF4-FFF2-40B4-BE49-F238E27FC236}">
                  <a16:creationId xmlns:a16="http://schemas.microsoft.com/office/drawing/2014/main" id="{16460C3E-02F0-9FB4-75B4-314C18FC8082}"/>
                </a:ext>
              </a:extLst>
            </p:cNvPr>
            <p:cNvSpPr/>
            <p:nvPr/>
          </p:nvSpPr>
          <p:spPr>
            <a:xfrm>
              <a:off x="8590924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9" name="Cube 78">
              <a:extLst>
                <a:ext uri="{FF2B5EF4-FFF2-40B4-BE49-F238E27FC236}">
                  <a16:creationId xmlns:a16="http://schemas.microsoft.com/office/drawing/2014/main" id="{4688104A-16D1-959B-0704-71BCCDF44028}"/>
                </a:ext>
              </a:extLst>
            </p:cNvPr>
            <p:cNvSpPr/>
            <p:nvPr/>
          </p:nvSpPr>
          <p:spPr>
            <a:xfrm>
              <a:off x="8882895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0" name="Cube 79">
              <a:extLst>
                <a:ext uri="{FF2B5EF4-FFF2-40B4-BE49-F238E27FC236}">
                  <a16:creationId xmlns:a16="http://schemas.microsoft.com/office/drawing/2014/main" id="{AE4C9E99-D3A8-3970-F23F-5669B457E5B5}"/>
                </a:ext>
              </a:extLst>
            </p:cNvPr>
            <p:cNvSpPr/>
            <p:nvPr/>
          </p:nvSpPr>
          <p:spPr>
            <a:xfrm>
              <a:off x="9158999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1" name="Cube 80">
              <a:extLst>
                <a:ext uri="{FF2B5EF4-FFF2-40B4-BE49-F238E27FC236}">
                  <a16:creationId xmlns:a16="http://schemas.microsoft.com/office/drawing/2014/main" id="{DEE60863-470D-E360-C165-F5264C178DDD}"/>
                </a:ext>
              </a:extLst>
            </p:cNvPr>
            <p:cNvSpPr/>
            <p:nvPr/>
          </p:nvSpPr>
          <p:spPr>
            <a:xfrm>
              <a:off x="9454145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2" name="Cube 81">
              <a:extLst>
                <a:ext uri="{FF2B5EF4-FFF2-40B4-BE49-F238E27FC236}">
                  <a16:creationId xmlns:a16="http://schemas.microsoft.com/office/drawing/2014/main" id="{2F8AF8F4-9A63-4F0D-8952-2D5B17951619}"/>
                </a:ext>
              </a:extLst>
            </p:cNvPr>
            <p:cNvSpPr/>
            <p:nvPr/>
          </p:nvSpPr>
          <p:spPr>
            <a:xfrm>
              <a:off x="9747703" y="4787866"/>
              <a:ext cx="380833" cy="381467"/>
            </a:xfrm>
            <a:prstGeom prst="cub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B0CB539-B6C2-04AA-AC5C-01FFDEBC25DE}"/>
              </a:ext>
            </a:extLst>
          </p:cNvPr>
          <p:cNvGrpSpPr>
            <a:grpSpLocks/>
          </p:cNvGrpSpPr>
          <p:nvPr/>
        </p:nvGrpSpPr>
        <p:grpSpPr bwMode="auto">
          <a:xfrm>
            <a:off x="6972902" y="5318125"/>
            <a:ext cx="2965450" cy="381000"/>
            <a:chOff x="7162800" y="4787866"/>
            <a:chExt cx="2965736" cy="381467"/>
          </a:xfrm>
        </p:grpSpPr>
        <p:sp>
          <p:nvSpPr>
            <p:cNvPr id="84" name="Cube 83">
              <a:extLst>
                <a:ext uri="{FF2B5EF4-FFF2-40B4-BE49-F238E27FC236}">
                  <a16:creationId xmlns:a16="http://schemas.microsoft.com/office/drawing/2014/main" id="{8C40B712-5CF7-BCB2-9AA1-4E6F5327DA70}"/>
                </a:ext>
              </a:extLst>
            </p:cNvPr>
            <p:cNvSpPr/>
            <p:nvPr/>
          </p:nvSpPr>
          <p:spPr>
            <a:xfrm>
              <a:off x="7162800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5" name="Cube 84">
              <a:extLst>
                <a:ext uri="{FF2B5EF4-FFF2-40B4-BE49-F238E27FC236}">
                  <a16:creationId xmlns:a16="http://schemas.microsoft.com/office/drawing/2014/main" id="{2333C9FD-E35F-98E9-C6F5-6CFD4EB30C57}"/>
                </a:ext>
              </a:extLst>
            </p:cNvPr>
            <p:cNvSpPr/>
            <p:nvPr/>
          </p:nvSpPr>
          <p:spPr>
            <a:xfrm>
              <a:off x="7439052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6" name="Cube 85">
              <a:extLst>
                <a:ext uri="{FF2B5EF4-FFF2-40B4-BE49-F238E27FC236}">
                  <a16:creationId xmlns:a16="http://schemas.microsoft.com/office/drawing/2014/main" id="{264FA1EB-1B92-1185-EF70-89BDD844A510}"/>
                </a:ext>
              </a:extLst>
            </p:cNvPr>
            <p:cNvSpPr/>
            <p:nvPr/>
          </p:nvSpPr>
          <p:spPr>
            <a:xfrm>
              <a:off x="7734355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7" name="Cube 86">
              <a:extLst>
                <a:ext uri="{FF2B5EF4-FFF2-40B4-BE49-F238E27FC236}">
                  <a16:creationId xmlns:a16="http://schemas.microsoft.com/office/drawing/2014/main" id="{2AD18202-8C36-796B-C738-AA48248DFB75}"/>
                </a:ext>
              </a:extLst>
            </p:cNvPr>
            <p:cNvSpPr/>
            <p:nvPr/>
          </p:nvSpPr>
          <p:spPr>
            <a:xfrm>
              <a:off x="8010607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8" name="Cube 87">
              <a:extLst>
                <a:ext uri="{FF2B5EF4-FFF2-40B4-BE49-F238E27FC236}">
                  <a16:creationId xmlns:a16="http://schemas.microsoft.com/office/drawing/2014/main" id="{2A2EEE92-82D8-8FDA-F9C1-98C4E8FBE50B}"/>
                </a:ext>
              </a:extLst>
            </p:cNvPr>
            <p:cNvSpPr/>
            <p:nvPr/>
          </p:nvSpPr>
          <p:spPr>
            <a:xfrm>
              <a:off x="8296384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9" name="Cube 88">
              <a:extLst>
                <a:ext uri="{FF2B5EF4-FFF2-40B4-BE49-F238E27FC236}">
                  <a16:creationId xmlns:a16="http://schemas.microsoft.com/office/drawing/2014/main" id="{38C1B67A-891D-40D0-8FE9-54EC462A06C9}"/>
                </a:ext>
              </a:extLst>
            </p:cNvPr>
            <p:cNvSpPr/>
            <p:nvPr/>
          </p:nvSpPr>
          <p:spPr>
            <a:xfrm>
              <a:off x="8591688" y="4787866"/>
              <a:ext cx="379449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0" name="Cube 89">
              <a:extLst>
                <a:ext uri="{FF2B5EF4-FFF2-40B4-BE49-F238E27FC236}">
                  <a16:creationId xmlns:a16="http://schemas.microsoft.com/office/drawing/2014/main" id="{C5631BFF-62AF-B9B3-134B-33BD2DF0774A}"/>
                </a:ext>
              </a:extLst>
            </p:cNvPr>
            <p:cNvSpPr/>
            <p:nvPr/>
          </p:nvSpPr>
          <p:spPr>
            <a:xfrm>
              <a:off x="8882228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1" name="Cube 90">
              <a:extLst>
                <a:ext uri="{FF2B5EF4-FFF2-40B4-BE49-F238E27FC236}">
                  <a16:creationId xmlns:a16="http://schemas.microsoft.com/office/drawing/2014/main" id="{2AF344A7-19D5-4200-BC65-A18259486494}"/>
                </a:ext>
              </a:extLst>
            </p:cNvPr>
            <p:cNvSpPr/>
            <p:nvPr/>
          </p:nvSpPr>
          <p:spPr>
            <a:xfrm>
              <a:off x="9158479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2" name="Cube 91">
              <a:extLst>
                <a:ext uri="{FF2B5EF4-FFF2-40B4-BE49-F238E27FC236}">
                  <a16:creationId xmlns:a16="http://schemas.microsoft.com/office/drawing/2014/main" id="{08770767-B5AD-6856-C8E8-757D4F28D8A5}"/>
                </a:ext>
              </a:extLst>
            </p:cNvPr>
            <p:cNvSpPr/>
            <p:nvPr/>
          </p:nvSpPr>
          <p:spPr>
            <a:xfrm>
              <a:off x="9453783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3" name="Cube 92">
              <a:extLst>
                <a:ext uri="{FF2B5EF4-FFF2-40B4-BE49-F238E27FC236}">
                  <a16:creationId xmlns:a16="http://schemas.microsoft.com/office/drawing/2014/main" id="{AD1038A6-62D5-AAC3-1F02-35195D87C2F4}"/>
                </a:ext>
              </a:extLst>
            </p:cNvPr>
            <p:cNvSpPr/>
            <p:nvPr/>
          </p:nvSpPr>
          <p:spPr>
            <a:xfrm>
              <a:off x="9747499" y="4787866"/>
              <a:ext cx="381037" cy="381467"/>
            </a:xfrm>
            <a:prstGeom prst="cub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A7235B6-2CF0-C018-0293-23CA4227B21D}"/>
              </a:ext>
            </a:extLst>
          </p:cNvPr>
          <p:cNvGrpSpPr>
            <a:grpSpLocks/>
          </p:cNvGrpSpPr>
          <p:nvPr/>
        </p:nvGrpSpPr>
        <p:grpSpPr bwMode="auto">
          <a:xfrm>
            <a:off x="6885589" y="5413375"/>
            <a:ext cx="2965450" cy="381000"/>
            <a:chOff x="7162800" y="4787866"/>
            <a:chExt cx="2965736" cy="381467"/>
          </a:xfrm>
        </p:grpSpPr>
        <p:sp>
          <p:nvSpPr>
            <p:cNvPr id="95" name="Cube 94">
              <a:extLst>
                <a:ext uri="{FF2B5EF4-FFF2-40B4-BE49-F238E27FC236}">
                  <a16:creationId xmlns:a16="http://schemas.microsoft.com/office/drawing/2014/main" id="{74509D66-93CE-2198-7FD6-88B2C1E6E302}"/>
                </a:ext>
              </a:extLst>
            </p:cNvPr>
            <p:cNvSpPr/>
            <p:nvPr/>
          </p:nvSpPr>
          <p:spPr>
            <a:xfrm>
              <a:off x="7162800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6" name="Cube 95">
              <a:extLst>
                <a:ext uri="{FF2B5EF4-FFF2-40B4-BE49-F238E27FC236}">
                  <a16:creationId xmlns:a16="http://schemas.microsoft.com/office/drawing/2014/main" id="{B2FA3C4E-96F5-0065-28B1-FE2BD3F9AB55}"/>
                </a:ext>
              </a:extLst>
            </p:cNvPr>
            <p:cNvSpPr/>
            <p:nvPr/>
          </p:nvSpPr>
          <p:spPr>
            <a:xfrm>
              <a:off x="7439052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7" name="Cube 96">
              <a:extLst>
                <a:ext uri="{FF2B5EF4-FFF2-40B4-BE49-F238E27FC236}">
                  <a16:creationId xmlns:a16="http://schemas.microsoft.com/office/drawing/2014/main" id="{BF949787-8565-245E-5064-D20418C34E57}"/>
                </a:ext>
              </a:extLst>
            </p:cNvPr>
            <p:cNvSpPr/>
            <p:nvPr/>
          </p:nvSpPr>
          <p:spPr>
            <a:xfrm>
              <a:off x="7734355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8" name="Cube 97">
              <a:extLst>
                <a:ext uri="{FF2B5EF4-FFF2-40B4-BE49-F238E27FC236}">
                  <a16:creationId xmlns:a16="http://schemas.microsoft.com/office/drawing/2014/main" id="{BDF27EF3-CD8A-2903-BBC6-940A53ED8B15}"/>
                </a:ext>
              </a:extLst>
            </p:cNvPr>
            <p:cNvSpPr/>
            <p:nvPr/>
          </p:nvSpPr>
          <p:spPr>
            <a:xfrm>
              <a:off x="8010607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9" name="Cube 98">
              <a:extLst>
                <a:ext uri="{FF2B5EF4-FFF2-40B4-BE49-F238E27FC236}">
                  <a16:creationId xmlns:a16="http://schemas.microsoft.com/office/drawing/2014/main" id="{15D520B5-FB0E-EFA9-50AF-60DBCE0B3825}"/>
                </a:ext>
              </a:extLst>
            </p:cNvPr>
            <p:cNvSpPr/>
            <p:nvPr/>
          </p:nvSpPr>
          <p:spPr>
            <a:xfrm>
              <a:off x="8296384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0" name="Cube 99">
              <a:extLst>
                <a:ext uri="{FF2B5EF4-FFF2-40B4-BE49-F238E27FC236}">
                  <a16:creationId xmlns:a16="http://schemas.microsoft.com/office/drawing/2014/main" id="{65948A42-AC32-2799-44DD-30420DB9024B}"/>
                </a:ext>
              </a:extLst>
            </p:cNvPr>
            <p:cNvSpPr/>
            <p:nvPr/>
          </p:nvSpPr>
          <p:spPr>
            <a:xfrm>
              <a:off x="8591688" y="4787866"/>
              <a:ext cx="379450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1" name="Cube 100">
              <a:extLst>
                <a:ext uri="{FF2B5EF4-FFF2-40B4-BE49-F238E27FC236}">
                  <a16:creationId xmlns:a16="http://schemas.microsoft.com/office/drawing/2014/main" id="{19F12D91-9C4C-3852-1AEC-D9503F23399C}"/>
                </a:ext>
              </a:extLst>
            </p:cNvPr>
            <p:cNvSpPr/>
            <p:nvPr/>
          </p:nvSpPr>
          <p:spPr>
            <a:xfrm>
              <a:off x="8882229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2" name="Cube 101">
              <a:extLst>
                <a:ext uri="{FF2B5EF4-FFF2-40B4-BE49-F238E27FC236}">
                  <a16:creationId xmlns:a16="http://schemas.microsoft.com/office/drawing/2014/main" id="{E702A4AE-9D74-61CC-8083-351E19491E88}"/>
                </a:ext>
              </a:extLst>
            </p:cNvPr>
            <p:cNvSpPr/>
            <p:nvPr/>
          </p:nvSpPr>
          <p:spPr>
            <a:xfrm>
              <a:off x="9158480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3" name="Cube 102">
              <a:extLst>
                <a:ext uri="{FF2B5EF4-FFF2-40B4-BE49-F238E27FC236}">
                  <a16:creationId xmlns:a16="http://schemas.microsoft.com/office/drawing/2014/main" id="{95A3ADF6-C226-C003-F49F-6A225EB58093}"/>
                </a:ext>
              </a:extLst>
            </p:cNvPr>
            <p:cNvSpPr/>
            <p:nvPr/>
          </p:nvSpPr>
          <p:spPr>
            <a:xfrm>
              <a:off x="9453784" y="4787866"/>
              <a:ext cx="381037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4" name="Cube 103">
              <a:extLst>
                <a:ext uri="{FF2B5EF4-FFF2-40B4-BE49-F238E27FC236}">
                  <a16:creationId xmlns:a16="http://schemas.microsoft.com/office/drawing/2014/main" id="{5D7BE9DC-567E-F7F0-E72F-EF33F4501802}"/>
                </a:ext>
              </a:extLst>
            </p:cNvPr>
            <p:cNvSpPr/>
            <p:nvPr/>
          </p:nvSpPr>
          <p:spPr>
            <a:xfrm>
              <a:off x="9747499" y="4787866"/>
              <a:ext cx="381037" cy="381467"/>
            </a:xfrm>
            <a:prstGeom prst="cub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BDA3ABB4-9A07-107D-9BBB-BC91DBA86DBD}"/>
              </a:ext>
            </a:extLst>
          </p:cNvPr>
          <p:cNvGrpSpPr>
            <a:grpSpLocks/>
          </p:cNvGrpSpPr>
          <p:nvPr/>
        </p:nvGrpSpPr>
        <p:grpSpPr bwMode="auto">
          <a:xfrm>
            <a:off x="6785577" y="5508625"/>
            <a:ext cx="2967037" cy="382588"/>
            <a:chOff x="7162800" y="4787866"/>
            <a:chExt cx="2965736" cy="381467"/>
          </a:xfrm>
        </p:grpSpPr>
        <p:sp>
          <p:nvSpPr>
            <p:cNvPr id="106" name="Cube 105">
              <a:extLst>
                <a:ext uri="{FF2B5EF4-FFF2-40B4-BE49-F238E27FC236}">
                  <a16:creationId xmlns:a16="http://schemas.microsoft.com/office/drawing/2014/main" id="{CE7CDE6E-FB84-3500-5D54-A27D9835F5E5}"/>
                </a:ext>
              </a:extLst>
            </p:cNvPr>
            <p:cNvSpPr/>
            <p:nvPr/>
          </p:nvSpPr>
          <p:spPr>
            <a:xfrm>
              <a:off x="7162800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7" name="Cube 106">
              <a:extLst>
                <a:ext uri="{FF2B5EF4-FFF2-40B4-BE49-F238E27FC236}">
                  <a16:creationId xmlns:a16="http://schemas.microsoft.com/office/drawing/2014/main" id="{77C47854-8707-17DF-278B-58763AFFB285}"/>
                </a:ext>
              </a:extLst>
            </p:cNvPr>
            <p:cNvSpPr/>
            <p:nvPr/>
          </p:nvSpPr>
          <p:spPr>
            <a:xfrm>
              <a:off x="7438904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8" name="Cube 107">
              <a:extLst>
                <a:ext uri="{FF2B5EF4-FFF2-40B4-BE49-F238E27FC236}">
                  <a16:creationId xmlns:a16="http://schemas.microsoft.com/office/drawing/2014/main" id="{33CBFB2E-A1C7-2A3D-D4CD-DADDB62A79A5}"/>
                </a:ext>
              </a:extLst>
            </p:cNvPr>
            <p:cNvSpPr/>
            <p:nvPr/>
          </p:nvSpPr>
          <p:spPr>
            <a:xfrm>
              <a:off x="7734049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9" name="Cube 108">
              <a:extLst>
                <a:ext uri="{FF2B5EF4-FFF2-40B4-BE49-F238E27FC236}">
                  <a16:creationId xmlns:a16="http://schemas.microsoft.com/office/drawing/2014/main" id="{0B4B0211-98C0-980D-14D0-8BE74CDEA45D}"/>
                </a:ext>
              </a:extLst>
            </p:cNvPr>
            <p:cNvSpPr/>
            <p:nvPr/>
          </p:nvSpPr>
          <p:spPr>
            <a:xfrm>
              <a:off x="8010153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0" name="Cube 109">
              <a:extLst>
                <a:ext uri="{FF2B5EF4-FFF2-40B4-BE49-F238E27FC236}">
                  <a16:creationId xmlns:a16="http://schemas.microsoft.com/office/drawing/2014/main" id="{859451D0-8DD1-E81A-CDB7-90DE08CDA31C}"/>
                </a:ext>
              </a:extLst>
            </p:cNvPr>
            <p:cNvSpPr/>
            <p:nvPr/>
          </p:nvSpPr>
          <p:spPr>
            <a:xfrm>
              <a:off x="8295778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1" name="Cube 110">
              <a:extLst>
                <a:ext uri="{FF2B5EF4-FFF2-40B4-BE49-F238E27FC236}">
                  <a16:creationId xmlns:a16="http://schemas.microsoft.com/office/drawing/2014/main" id="{CCF04504-637F-0A20-87B8-1C3E7ACC35AF}"/>
                </a:ext>
              </a:extLst>
            </p:cNvPr>
            <p:cNvSpPr/>
            <p:nvPr/>
          </p:nvSpPr>
          <p:spPr>
            <a:xfrm>
              <a:off x="8590924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2" name="Cube 111">
              <a:extLst>
                <a:ext uri="{FF2B5EF4-FFF2-40B4-BE49-F238E27FC236}">
                  <a16:creationId xmlns:a16="http://schemas.microsoft.com/office/drawing/2014/main" id="{9C527E0D-4B31-093A-94DB-C72731D0C60D}"/>
                </a:ext>
              </a:extLst>
            </p:cNvPr>
            <p:cNvSpPr/>
            <p:nvPr/>
          </p:nvSpPr>
          <p:spPr>
            <a:xfrm>
              <a:off x="8882895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3" name="Cube 112">
              <a:extLst>
                <a:ext uri="{FF2B5EF4-FFF2-40B4-BE49-F238E27FC236}">
                  <a16:creationId xmlns:a16="http://schemas.microsoft.com/office/drawing/2014/main" id="{558B4CC0-6A2F-451E-E34C-328608DABDD6}"/>
                </a:ext>
              </a:extLst>
            </p:cNvPr>
            <p:cNvSpPr/>
            <p:nvPr/>
          </p:nvSpPr>
          <p:spPr>
            <a:xfrm>
              <a:off x="9158999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4" name="Cube 113">
              <a:extLst>
                <a:ext uri="{FF2B5EF4-FFF2-40B4-BE49-F238E27FC236}">
                  <a16:creationId xmlns:a16="http://schemas.microsoft.com/office/drawing/2014/main" id="{88030261-5CA7-C96C-B693-B225F6FCF5AC}"/>
                </a:ext>
              </a:extLst>
            </p:cNvPr>
            <p:cNvSpPr/>
            <p:nvPr/>
          </p:nvSpPr>
          <p:spPr>
            <a:xfrm>
              <a:off x="9454145" y="4787866"/>
              <a:ext cx="380833" cy="381467"/>
            </a:xfrm>
            <a:prstGeom prst="cube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5" name="Cube 114">
              <a:extLst>
                <a:ext uri="{FF2B5EF4-FFF2-40B4-BE49-F238E27FC236}">
                  <a16:creationId xmlns:a16="http://schemas.microsoft.com/office/drawing/2014/main" id="{067EB009-57DD-8BBE-813B-419EC06374CD}"/>
                </a:ext>
              </a:extLst>
            </p:cNvPr>
            <p:cNvSpPr/>
            <p:nvPr/>
          </p:nvSpPr>
          <p:spPr>
            <a:xfrm>
              <a:off x="9747703" y="4787866"/>
              <a:ext cx="380833" cy="381467"/>
            </a:xfrm>
            <a:prstGeom prst="cub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BDB76BC1-2092-B3E6-3AF3-7042CBF32F48}"/>
              </a:ext>
            </a:extLst>
          </p:cNvPr>
          <p:cNvGrpSpPr>
            <a:grpSpLocks/>
          </p:cNvGrpSpPr>
          <p:nvPr/>
        </p:nvGrpSpPr>
        <p:grpSpPr bwMode="auto">
          <a:xfrm>
            <a:off x="6785577" y="4381500"/>
            <a:ext cx="3829050" cy="1252538"/>
            <a:chOff x="2132425" y="3153941"/>
            <a:chExt cx="3828902" cy="1251420"/>
          </a:xfrm>
        </p:grpSpPr>
        <p:grpSp>
          <p:nvGrpSpPr>
            <p:cNvPr id="117" name="Group 2">
              <a:extLst>
                <a:ext uri="{FF2B5EF4-FFF2-40B4-BE49-F238E27FC236}">
                  <a16:creationId xmlns:a16="http://schemas.microsoft.com/office/drawing/2014/main" id="{E05B1CBE-F73D-1274-A2D7-EA55E34370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8818" y="3153941"/>
              <a:ext cx="2972509" cy="381467"/>
              <a:chOff x="2992650" y="5561800"/>
              <a:chExt cx="2972509" cy="381467"/>
            </a:xfrm>
          </p:grpSpPr>
          <p:sp>
            <p:nvSpPr>
              <p:cNvPr id="217" name="Cube 216">
                <a:extLst>
                  <a:ext uri="{FF2B5EF4-FFF2-40B4-BE49-F238E27FC236}">
                    <a16:creationId xmlns:a16="http://schemas.microsoft.com/office/drawing/2014/main" id="{A68D4BC8-C9C8-5AF2-8CBD-BB3B5FAF4F17}"/>
                  </a:ext>
                </a:extLst>
              </p:cNvPr>
              <p:cNvSpPr/>
              <p:nvPr/>
            </p:nvSpPr>
            <p:spPr>
              <a:xfrm>
                <a:off x="2991886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18" name="Cube 217">
                <a:extLst>
                  <a:ext uri="{FF2B5EF4-FFF2-40B4-BE49-F238E27FC236}">
                    <a16:creationId xmlns:a16="http://schemas.microsoft.com/office/drawing/2014/main" id="{EBAB67F4-DFEE-0930-B2C3-112D12E86A5E}"/>
                  </a:ext>
                </a:extLst>
              </p:cNvPr>
              <p:cNvSpPr/>
              <p:nvPr/>
            </p:nvSpPr>
            <p:spPr>
              <a:xfrm>
                <a:off x="3268100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19" name="Cube 218">
                <a:extLst>
                  <a:ext uri="{FF2B5EF4-FFF2-40B4-BE49-F238E27FC236}">
                    <a16:creationId xmlns:a16="http://schemas.microsoft.com/office/drawing/2014/main" id="{45C8FD32-EB6F-24B3-DB16-7120115FBF8F}"/>
                  </a:ext>
                </a:extLst>
              </p:cNvPr>
              <p:cNvSpPr/>
              <p:nvPr/>
            </p:nvSpPr>
            <p:spPr>
              <a:xfrm>
                <a:off x="3563364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20" name="Cube 219">
                <a:extLst>
                  <a:ext uri="{FF2B5EF4-FFF2-40B4-BE49-F238E27FC236}">
                    <a16:creationId xmlns:a16="http://schemas.microsoft.com/office/drawing/2014/main" id="{8CDCCAB3-1EDB-9A60-3E6E-0CF6BD84AE59}"/>
                  </a:ext>
                </a:extLst>
              </p:cNvPr>
              <p:cNvSpPr/>
              <p:nvPr/>
            </p:nvSpPr>
            <p:spPr>
              <a:xfrm>
                <a:off x="3839578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21" name="Cube 220">
                <a:extLst>
                  <a:ext uri="{FF2B5EF4-FFF2-40B4-BE49-F238E27FC236}">
                    <a16:creationId xmlns:a16="http://schemas.microsoft.com/office/drawing/2014/main" id="{0E1BC092-5B16-5AC7-677B-F5B1A65C50BC}"/>
                  </a:ext>
                </a:extLst>
              </p:cNvPr>
              <p:cNvSpPr/>
              <p:nvPr/>
            </p:nvSpPr>
            <p:spPr>
              <a:xfrm>
                <a:off x="4125317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22" name="Cube 221">
                <a:extLst>
                  <a:ext uri="{FF2B5EF4-FFF2-40B4-BE49-F238E27FC236}">
                    <a16:creationId xmlns:a16="http://schemas.microsoft.com/office/drawing/2014/main" id="{0C6E2297-4099-BA6C-094D-3A1AA1C95B45}"/>
                  </a:ext>
                </a:extLst>
              </p:cNvPr>
              <p:cNvSpPr/>
              <p:nvPr/>
            </p:nvSpPr>
            <p:spPr>
              <a:xfrm>
                <a:off x="4420581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23" name="Cube 222">
                <a:extLst>
                  <a:ext uri="{FF2B5EF4-FFF2-40B4-BE49-F238E27FC236}">
                    <a16:creationId xmlns:a16="http://schemas.microsoft.com/office/drawing/2014/main" id="{FA59B039-2880-A99A-D7CB-E7CADB0E8684}"/>
                  </a:ext>
                </a:extLst>
              </p:cNvPr>
              <p:cNvSpPr/>
              <p:nvPr/>
            </p:nvSpPr>
            <p:spPr>
              <a:xfrm>
                <a:off x="4712669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24" name="Cube 223">
                <a:extLst>
                  <a:ext uri="{FF2B5EF4-FFF2-40B4-BE49-F238E27FC236}">
                    <a16:creationId xmlns:a16="http://schemas.microsoft.com/office/drawing/2014/main" id="{AF1C44A6-FA25-7CFB-097D-A0E083EBBB7A}"/>
                  </a:ext>
                </a:extLst>
              </p:cNvPr>
              <p:cNvSpPr/>
              <p:nvPr/>
            </p:nvSpPr>
            <p:spPr>
              <a:xfrm>
                <a:off x="4988884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25" name="Cube 224">
                <a:extLst>
                  <a:ext uri="{FF2B5EF4-FFF2-40B4-BE49-F238E27FC236}">
                    <a16:creationId xmlns:a16="http://schemas.microsoft.com/office/drawing/2014/main" id="{B2D127CB-6A45-BA1F-14A9-8C0629737AD3}"/>
                  </a:ext>
                </a:extLst>
              </p:cNvPr>
              <p:cNvSpPr/>
              <p:nvPr/>
            </p:nvSpPr>
            <p:spPr>
              <a:xfrm>
                <a:off x="5284147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26" name="Cube 225">
                <a:extLst>
                  <a:ext uri="{FF2B5EF4-FFF2-40B4-BE49-F238E27FC236}">
                    <a16:creationId xmlns:a16="http://schemas.microsoft.com/office/drawing/2014/main" id="{7A6AE76A-3D6D-DC3D-CC06-344AE8F69FC4}"/>
                  </a:ext>
                </a:extLst>
              </p:cNvPr>
              <p:cNvSpPr/>
              <p:nvPr/>
            </p:nvSpPr>
            <p:spPr>
              <a:xfrm>
                <a:off x="5584174" y="5561800"/>
                <a:ext cx="380985" cy="382246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18" name="Group 3">
              <a:extLst>
                <a:ext uri="{FF2B5EF4-FFF2-40B4-BE49-F238E27FC236}">
                  <a16:creationId xmlns:a16="http://schemas.microsoft.com/office/drawing/2014/main" id="{58E578DC-0675-8055-89EE-0196C5F4DB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7650" y="3258553"/>
              <a:ext cx="2965736" cy="381467"/>
              <a:chOff x="7162800" y="4787866"/>
              <a:chExt cx="2965736" cy="381467"/>
            </a:xfrm>
          </p:grpSpPr>
          <p:sp>
            <p:nvSpPr>
              <p:cNvPr id="207" name="Cube 206">
                <a:extLst>
                  <a:ext uri="{FF2B5EF4-FFF2-40B4-BE49-F238E27FC236}">
                    <a16:creationId xmlns:a16="http://schemas.microsoft.com/office/drawing/2014/main" id="{73644087-365D-1667-61AA-3BCA13C06DBC}"/>
                  </a:ext>
                </a:extLst>
              </p:cNvPr>
              <p:cNvSpPr/>
              <p:nvPr/>
            </p:nvSpPr>
            <p:spPr>
              <a:xfrm>
                <a:off x="7163196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8" name="Cube 207">
                <a:extLst>
                  <a:ext uri="{FF2B5EF4-FFF2-40B4-BE49-F238E27FC236}">
                    <a16:creationId xmlns:a16="http://schemas.microsoft.com/office/drawing/2014/main" id="{5C49CC6C-9B04-69FE-21FC-86D5B420B9F8}"/>
                  </a:ext>
                </a:extLst>
              </p:cNvPr>
              <p:cNvSpPr/>
              <p:nvPr/>
            </p:nvSpPr>
            <p:spPr>
              <a:xfrm>
                <a:off x="7439410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9" name="Cube 208">
                <a:extLst>
                  <a:ext uri="{FF2B5EF4-FFF2-40B4-BE49-F238E27FC236}">
                    <a16:creationId xmlns:a16="http://schemas.microsoft.com/office/drawing/2014/main" id="{4F7A1C71-E728-ACCF-37A2-773DC4BE3A3A}"/>
                  </a:ext>
                </a:extLst>
              </p:cNvPr>
              <p:cNvSpPr/>
              <p:nvPr/>
            </p:nvSpPr>
            <p:spPr>
              <a:xfrm>
                <a:off x="7734674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10" name="Cube 209">
                <a:extLst>
                  <a:ext uri="{FF2B5EF4-FFF2-40B4-BE49-F238E27FC236}">
                    <a16:creationId xmlns:a16="http://schemas.microsoft.com/office/drawing/2014/main" id="{927D13DB-9A78-7C6D-D8D9-DCED7137C0C6}"/>
                  </a:ext>
                </a:extLst>
              </p:cNvPr>
              <p:cNvSpPr/>
              <p:nvPr/>
            </p:nvSpPr>
            <p:spPr>
              <a:xfrm>
                <a:off x="8010888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11" name="Cube 210">
                <a:extLst>
                  <a:ext uri="{FF2B5EF4-FFF2-40B4-BE49-F238E27FC236}">
                    <a16:creationId xmlns:a16="http://schemas.microsoft.com/office/drawing/2014/main" id="{811B5B47-8888-30E5-CB80-10FA90E5444E}"/>
                  </a:ext>
                </a:extLst>
              </p:cNvPr>
              <p:cNvSpPr/>
              <p:nvPr/>
            </p:nvSpPr>
            <p:spPr>
              <a:xfrm>
                <a:off x="8296627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12" name="Cube 211">
                <a:extLst>
                  <a:ext uri="{FF2B5EF4-FFF2-40B4-BE49-F238E27FC236}">
                    <a16:creationId xmlns:a16="http://schemas.microsoft.com/office/drawing/2014/main" id="{5CB9BB8F-AE18-B89A-114D-76BB904E55E4}"/>
                  </a:ext>
                </a:extLst>
              </p:cNvPr>
              <p:cNvSpPr/>
              <p:nvPr/>
            </p:nvSpPr>
            <p:spPr>
              <a:xfrm>
                <a:off x="8591891" y="4787936"/>
                <a:ext cx="379397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13" name="Cube 212">
                <a:extLst>
                  <a:ext uri="{FF2B5EF4-FFF2-40B4-BE49-F238E27FC236}">
                    <a16:creationId xmlns:a16="http://schemas.microsoft.com/office/drawing/2014/main" id="{677C862B-5F6A-FE3C-DAA5-03B157EE1192}"/>
                  </a:ext>
                </a:extLst>
              </p:cNvPr>
              <p:cNvSpPr/>
              <p:nvPr/>
            </p:nvSpPr>
            <p:spPr>
              <a:xfrm>
                <a:off x="8882391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14" name="Cube 213">
                <a:extLst>
                  <a:ext uri="{FF2B5EF4-FFF2-40B4-BE49-F238E27FC236}">
                    <a16:creationId xmlns:a16="http://schemas.microsoft.com/office/drawing/2014/main" id="{A4809007-F011-657E-30AC-026B2CEB7E95}"/>
                  </a:ext>
                </a:extLst>
              </p:cNvPr>
              <p:cNvSpPr/>
              <p:nvPr/>
            </p:nvSpPr>
            <p:spPr>
              <a:xfrm>
                <a:off x="9158606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15" name="Cube 214">
                <a:extLst>
                  <a:ext uri="{FF2B5EF4-FFF2-40B4-BE49-F238E27FC236}">
                    <a16:creationId xmlns:a16="http://schemas.microsoft.com/office/drawing/2014/main" id="{25B05B86-A61C-13DA-D7D6-8D22492B9E9C}"/>
                  </a:ext>
                </a:extLst>
              </p:cNvPr>
              <p:cNvSpPr/>
              <p:nvPr/>
            </p:nvSpPr>
            <p:spPr>
              <a:xfrm>
                <a:off x="9453869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16" name="Cube 215">
                <a:extLst>
                  <a:ext uri="{FF2B5EF4-FFF2-40B4-BE49-F238E27FC236}">
                    <a16:creationId xmlns:a16="http://schemas.microsoft.com/office/drawing/2014/main" id="{4E5CF267-B80A-F48F-9803-FC6588B6D0D7}"/>
                  </a:ext>
                </a:extLst>
              </p:cNvPr>
              <p:cNvSpPr/>
              <p:nvPr/>
            </p:nvSpPr>
            <p:spPr>
              <a:xfrm>
                <a:off x="9747546" y="4787936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19" name="Group 6">
              <a:extLst>
                <a:ext uri="{FF2B5EF4-FFF2-40B4-BE49-F238E27FC236}">
                  <a16:creationId xmlns:a16="http://schemas.microsoft.com/office/drawing/2014/main" id="{6F3DBAEC-7CB4-F8D9-211C-1888146962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91214" y="3353334"/>
              <a:ext cx="2965736" cy="381467"/>
              <a:chOff x="7162800" y="4787866"/>
              <a:chExt cx="2965736" cy="381467"/>
            </a:xfrm>
          </p:grpSpPr>
          <p:sp>
            <p:nvSpPr>
              <p:cNvPr id="197" name="Cube 196">
                <a:extLst>
                  <a:ext uri="{FF2B5EF4-FFF2-40B4-BE49-F238E27FC236}">
                    <a16:creationId xmlns:a16="http://schemas.microsoft.com/office/drawing/2014/main" id="{0178F55A-C5D1-089D-3B76-D11919A68CEF}"/>
                  </a:ext>
                </a:extLst>
              </p:cNvPr>
              <p:cNvSpPr/>
              <p:nvPr/>
            </p:nvSpPr>
            <p:spPr>
              <a:xfrm>
                <a:off x="7162798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8" name="Cube 197">
                <a:extLst>
                  <a:ext uri="{FF2B5EF4-FFF2-40B4-BE49-F238E27FC236}">
                    <a16:creationId xmlns:a16="http://schemas.microsoft.com/office/drawing/2014/main" id="{E0E84B33-A0EC-9043-57A9-022A35E5107E}"/>
                  </a:ext>
                </a:extLst>
              </p:cNvPr>
              <p:cNvSpPr/>
              <p:nvPr/>
            </p:nvSpPr>
            <p:spPr>
              <a:xfrm>
                <a:off x="7439012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9" name="Cube 198">
                <a:extLst>
                  <a:ext uri="{FF2B5EF4-FFF2-40B4-BE49-F238E27FC236}">
                    <a16:creationId xmlns:a16="http://schemas.microsoft.com/office/drawing/2014/main" id="{D7513224-44B5-23D3-6291-3481B20FB3A8}"/>
                  </a:ext>
                </a:extLst>
              </p:cNvPr>
              <p:cNvSpPr/>
              <p:nvPr/>
            </p:nvSpPr>
            <p:spPr>
              <a:xfrm>
                <a:off x="7734276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0" name="Cube 199">
                <a:extLst>
                  <a:ext uri="{FF2B5EF4-FFF2-40B4-BE49-F238E27FC236}">
                    <a16:creationId xmlns:a16="http://schemas.microsoft.com/office/drawing/2014/main" id="{F9BA7963-EC70-90B4-4C42-A7823B27B29D}"/>
                  </a:ext>
                </a:extLst>
              </p:cNvPr>
              <p:cNvSpPr/>
              <p:nvPr/>
            </p:nvSpPr>
            <p:spPr>
              <a:xfrm>
                <a:off x="8010490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1" name="Cube 200">
                <a:extLst>
                  <a:ext uri="{FF2B5EF4-FFF2-40B4-BE49-F238E27FC236}">
                    <a16:creationId xmlns:a16="http://schemas.microsoft.com/office/drawing/2014/main" id="{F5A0610F-0A7D-0069-66DC-AB0FAA399F9B}"/>
                  </a:ext>
                </a:extLst>
              </p:cNvPr>
              <p:cNvSpPr/>
              <p:nvPr/>
            </p:nvSpPr>
            <p:spPr>
              <a:xfrm>
                <a:off x="8296229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2" name="Cube 201">
                <a:extLst>
                  <a:ext uri="{FF2B5EF4-FFF2-40B4-BE49-F238E27FC236}">
                    <a16:creationId xmlns:a16="http://schemas.microsoft.com/office/drawing/2014/main" id="{4D4AF422-8A9D-5CED-05B6-285CF7C7A099}"/>
                  </a:ext>
                </a:extLst>
              </p:cNvPr>
              <p:cNvSpPr/>
              <p:nvPr/>
            </p:nvSpPr>
            <p:spPr>
              <a:xfrm>
                <a:off x="8591493" y="4788320"/>
                <a:ext cx="379398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3" name="Cube 202">
                <a:extLst>
                  <a:ext uri="{FF2B5EF4-FFF2-40B4-BE49-F238E27FC236}">
                    <a16:creationId xmlns:a16="http://schemas.microsoft.com/office/drawing/2014/main" id="{3E70DD0C-B46B-997E-C983-5179488C6E29}"/>
                  </a:ext>
                </a:extLst>
              </p:cNvPr>
              <p:cNvSpPr/>
              <p:nvPr/>
            </p:nvSpPr>
            <p:spPr>
              <a:xfrm>
                <a:off x="8881994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4" name="Cube 203">
                <a:extLst>
                  <a:ext uri="{FF2B5EF4-FFF2-40B4-BE49-F238E27FC236}">
                    <a16:creationId xmlns:a16="http://schemas.microsoft.com/office/drawing/2014/main" id="{2C9FBE0B-C393-A4E6-BF10-0E3C6E635B94}"/>
                  </a:ext>
                </a:extLst>
              </p:cNvPr>
              <p:cNvSpPr/>
              <p:nvPr/>
            </p:nvSpPr>
            <p:spPr>
              <a:xfrm>
                <a:off x="9158209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5" name="Cube 204">
                <a:extLst>
                  <a:ext uri="{FF2B5EF4-FFF2-40B4-BE49-F238E27FC236}">
                    <a16:creationId xmlns:a16="http://schemas.microsoft.com/office/drawing/2014/main" id="{ED103235-0AA3-5CD8-7A42-AACA7987621C}"/>
                  </a:ext>
                </a:extLst>
              </p:cNvPr>
              <p:cNvSpPr/>
              <p:nvPr/>
            </p:nvSpPr>
            <p:spPr>
              <a:xfrm>
                <a:off x="9453472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6" name="Cube 205">
                <a:extLst>
                  <a:ext uri="{FF2B5EF4-FFF2-40B4-BE49-F238E27FC236}">
                    <a16:creationId xmlns:a16="http://schemas.microsoft.com/office/drawing/2014/main" id="{E49B5991-ED39-7165-9814-02028243C09E}"/>
                  </a:ext>
                </a:extLst>
              </p:cNvPr>
              <p:cNvSpPr/>
              <p:nvPr/>
            </p:nvSpPr>
            <p:spPr>
              <a:xfrm>
                <a:off x="9747148" y="4788320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20" name="Group 7">
              <a:extLst>
                <a:ext uri="{FF2B5EF4-FFF2-40B4-BE49-F238E27FC236}">
                  <a16:creationId xmlns:a16="http://schemas.microsoft.com/office/drawing/2014/main" id="{724FD740-5243-B500-F4B8-E4021EBA4C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94878" y="3450842"/>
              <a:ext cx="2965736" cy="381467"/>
              <a:chOff x="7162800" y="4787866"/>
              <a:chExt cx="2965736" cy="381467"/>
            </a:xfrm>
          </p:grpSpPr>
          <p:sp>
            <p:nvSpPr>
              <p:cNvPr id="187" name="Cube 186">
                <a:extLst>
                  <a:ext uri="{FF2B5EF4-FFF2-40B4-BE49-F238E27FC236}">
                    <a16:creationId xmlns:a16="http://schemas.microsoft.com/office/drawing/2014/main" id="{3798DF50-A7E4-7CDA-AE30-866BE54C626D}"/>
                  </a:ext>
                </a:extLst>
              </p:cNvPr>
              <p:cNvSpPr/>
              <p:nvPr/>
            </p:nvSpPr>
            <p:spPr>
              <a:xfrm>
                <a:off x="7162300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8" name="Cube 187">
                <a:extLst>
                  <a:ext uri="{FF2B5EF4-FFF2-40B4-BE49-F238E27FC236}">
                    <a16:creationId xmlns:a16="http://schemas.microsoft.com/office/drawing/2014/main" id="{58AD4879-0A8D-C06D-D3AC-DC2319CFB267}"/>
                  </a:ext>
                </a:extLst>
              </p:cNvPr>
              <p:cNvSpPr/>
              <p:nvPr/>
            </p:nvSpPr>
            <p:spPr>
              <a:xfrm>
                <a:off x="7438514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9" name="Cube 188">
                <a:extLst>
                  <a:ext uri="{FF2B5EF4-FFF2-40B4-BE49-F238E27FC236}">
                    <a16:creationId xmlns:a16="http://schemas.microsoft.com/office/drawing/2014/main" id="{EC0DF094-FFAB-9E86-1DF2-1AE571030C8A}"/>
                  </a:ext>
                </a:extLst>
              </p:cNvPr>
              <p:cNvSpPr/>
              <p:nvPr/>
            </p:nvSpPr>
            <p:spPr>
              <a:xfrm>
                <a:off x="7733778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0" name="Cube 189">
                <a:extLst>
                  <a:ext uri="{FF2B5EF4-FFF2-40B4-BE49-F238E27FC236}">
                    <a16:creationId xmlns:a16="http://schemas.microsoft.com/office/drawing/2014/main" id="{464A9690-F407-1F4E-2CEF-A54FC48A6F7D}"/>
                  </a:ext>
                </a:extLst>
              </p:cNvPr>
              <p:cNvSpPr/>
              <p:nvPr/>
            </p:nvSpPr>
            <p:spPr>
              <a:xfrm>
                <a:off x="8009992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1" name="Cube 190">
                <a:extLst>
                  <a:ext uri="{FF2B5EF4-FFF2-40B4-BE49-F238E27FC236}">
                    <a16:creationId xmlns:a16="http://schemas.microsoft.com/office/drawing/2014/main" id="{E92DBA26-3725-F6B2-FD57-30E39AD7350A}"/>
                  </a:ext>
                </a:extLst>
              </p:cNvPr>
              <p:cNvSpPr/>
              <p:nvPr/>
            </p:nvSpPr>
            <p:spPr>
              <a:xfrm>
                <a:off x="8295731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2" name="Cube 191">
                <a:extLst>
                  <a:ext uri="{FF2B5EF4-FFF2-40B4-BE49-F238E27FC236}">
                    <a16:creationId xmlns:a16="http://schemas.microsoft.com/office/drawing/2014/main" id="{7321EEF4-C72A-FB98-C1D7-8A65131133B9}"/>
                  </a:ext>
                </a:extLst>
              </p:cNvPr>
              <p:cNvSpPr/>
              <p:nvPr/>
            </p:nvSpPr>
            <p:spPr>
              <a:xfrm>
                <a:off x="8590995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3" name="Cube 192">
                <a:extLst>
                  <a:ext uri="{FF2B5EF4-FFF2-40B4-BE49-F238E27FC236}">
                    <a16:creationId xmlns:a16="http://schemas.microsoft.com/office/drawing/2014/main" id="{F05E3BF7-EA3E-E7B9-EE0C-1829C4910750}"/>
                  </a:ext>
                </a:extLst>
              </p:cNvPr>
              <p:cNvSpPr/>
              <p:nvPr/>
            </p:nvSpPr>
            <p:spPr>
              <a:xfrm>
                <a:off x="8883083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4" name="Cube 193">
                <a:extLst>
                  <a:ext uri="{FF2B5EF4-FFF2-40B4-BE49-F238E27FC236}">
                    <a16:creationId xmlns:a16="http://schemas.microsoft.com/office/drawing/2014/main" id="{3200814F-8BBB-A585-6D88-27C25E015888}"/>
                  </a:ext>
                </a:extLst>
              </p:cNvPr>
              <p:cNvSpPr/>
              <p:nvPr/>
            </p:nvSpPr>
            <p:spPr>
              <a:xfrm>
                <a:off x="9159298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5" name="Cube 194">
                <a:extLst>
                  <a:ext uri="{FF2B5EF4-FFF2-40B4-BE49-F238E27FC236}">
                    <a16:creationId xmlns:a16="http://schemas.microsoft.com/office/drawing/2014/main" id="{290696DF-7357-5EAC-1B07-64CBE2A5AC2C}"/>
                  </a:ext>
                </a:extLst>
              </p:cNvPr>
              <p:cNvSpPr/>
              <p:nvPr/>
            </p:nvSpPr>
            <p:spPr>
              <a:xfrm>
                <a:off x="9454561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6" name="Cube 195">
                <a:extLst>
                  <a:ext uri="{FF2B5EF4-FFF2-40B4-BE49-F238E27FC236}">
                    <a16:creationId xmlns:a16="http://schemas.microsoft.com/office/drawing/2014/main" id="{84334E6A-BD2E-F641-4D44-2A91AA8175ED}"/>
                  </a:ext>
                </a:extLst>
              </p:cNvPr>
              <p:cNvSpPr/>
              <p:nvPr/>
            </p:nvSpPr>
            <p:spPr>
              <a:xfrm>
                <a:off x="9748237" y="4787563"/>
                <a:ext cx="380985" cy="382245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21" name="Group 8">
              <a:extLst>
                <a:ext uri="{FF2B5EF4-FFF2-40B4-BE49-F238E27FC236}">
                  <a16:creationId xmlns:a16="http://schemas.microsoft.com/office/drawing/2014/main" id="{4C173AC4-36D3-E1E6-6CD3-CF147CFCFC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8442" y="3545623"/>
              <a:ext cx="2965736" cy="381467"/>
              <a:chOff x="7162800" y="4787866"/>
              <a:chExt cx="2965736" cy="381467"/>
            </a:xfrm>
          </p:grpSpPr>
          <p:sp>
            <p:nvSpPr>
              <p:cNvPr id="177" name="Cube 176">
                <a:extLst>
                  <a:ext uri="{FF2B5EF4-FFF2-40B4-BE49-F238E27FC236}">
                    <a16:creationId xmlns:a16="http://schemas.microsoft.com/office/drawing/2014/main" id="{B9D6B8D4-8604-EE12-63E5-51C41464F41E}"/>
                  </a:ext>
                </a:extLst>
              </p:cNvPr>
              <p:cNvSpPr/>
              <p:nvPr/>
            </p:nvSpPr>
            <p:spPr>
              <a:xfrm>
                <a:off x="7163490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8" name="Cube 177">
                <a:extLst>
                  <a:ext uri="{FF2B5EF4-FFF2-40B4-BE49-F238E27FC236}">
                    <a16:creationId xmlns:a16="http://schemas.microsoft.com/office/drawing/2014/main" id="{52988033-531E-E50F-D90A-661E8D057880}"/>
                  </a:ext>
                </a:extLst>
              </p:cNvPr>
              <p:cNvSpPr/>
              <p:nvPr/>
            </p:nvSpPr>
            <p:spPr>
              <a:xfrm>
                <a:off x="7439704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9" name="Cube 178">
                <a:extLst>
                  <a:ext uri="{FF2B5EF4-FFF2-40B4-BE49-F238E27FC236}">
                    <a16:creationId xmlns:a16="http://schemas.microsoft.com/office/drawing/2014/main" id="{09D3C689-237E-5DFB-6C2B-EA01440EB069}"/>
                  </a:ext>
                </a:extLst>
              </p:cNvPr>
              <p:cNvSpPr/>
              <p:nvPr/>
            </p:nvSpPr>
            <p:spPr>
              <a:xfrm>
                <a:off x="7734968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0" name="Cube 179">
                <a:extLst>
                  <a:ext uri="{FF2B5EF4-FFF2-40B4-BE49-F238E27FC236}">
                    <a16:creationId xmlns:a16="http://schemas.microsoft.com/office/drawing/2014/main" id="{A0FF3ABC-BED9-F5B2-5E25-548D3DB44003}"/>
                  </a:ext>
                </a:extLst>
              </p:cNvPr>
              <p:cNvSpPr/>
              <p:nvPr/>
            </p:nvSpPr>
            <p:spPr>
              <a:xfrm>
                <a:off x="8011182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1" name="Cube 180">
                <a:extLst>
                  <a:ext uri="{FF2B5EF4-FFF2-40B4-BE49-F238E27FC236}">
                    <a16:creationId xmlns:a16="http://schemas.microsoft.com/office/drawing/2014/main" id="{E099F915-9BF1-0060-898C-DE58505B41F2}"/>
                  </a:ext>
                </a:extLst>
              </p:cNvPr>
              <p:cNvSpPr/>
              <p:nvPr/>
            </p:nvSpPr>
            <p:spPr>
              <a:xfrm>
                <a:off x="8296921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2" name="Cube 181">
                <a:extLst>
                  <a:ext uri="{FF2B5EF4-FFF2-40B4-BE49-F238E27FC236}">
                    <a16:creationId xmlns:a16="http://schemas.microsoft.com/office/drawing/2014/main" id="{9D773CC6-3AAD-FDFC-55BC-EBAB5B4B6070}"/>
                  </a:ext>
                </a:extLst>
              </p:cNvPr>
              <p:cNvSpPr/>
              <p:nvPr/>
            </p:nvSpPr>
            <p:spPr>
              <a:xfrm>
                <a:off x="8592185" y="4787947"/>
                <a:ext cx="379397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3" name="Cube 182">
                <a:extLst>
                  <a:ext uri="{FF2B5EF4-FFF2-40B4-BE49-F238E27FC236}">
                    <a16:creationId xmlns:a16="http://schemas.microsoft.com/office/drawing/2014/main" id="{9EE3D36B-03D7-7536-B466-7A0022EC5D2F}"/>
                  </a:ext>
                </a:extLst>
              </p:cNvPr>
              <p:cNvSpPr/>
              <p:nvPr/>
            </p:nvSpPr>
            <p:spPr>
              <a:xfrm>
                <a:off x="8882685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4" name="Cube 183">
                <a:extLst>
                  <a:ext uri="{FF2B5EF4-FFF2-40B4-BE49-F238E27FC236}">
                    <a16:creationId xmlns:a16="http://schemas.microsoft.com/office/drawing/2014/main" id="{514FA880-62C7-803E-3278-28851A96948E}"/>
                  </a:ext>
                </a:extLst>
              </p:cNvPr>
              <p:cNvSpPr/>
              <p:nvPr/>
            </p:nvSpPr>
            <p:spPr>
              <a:xfrm>
                <a:off x="9158900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5" name="Cube 184">
                <a:extLst>
                  <a:ext uri="{FF2B5EF4-FFF2-40B4-BE49-F238E27FC236}">
                    <a16:creationId xmlns:a16="http://schemas.microsoft.com/office/drawing/2014/main" id="{A277D9AC-EA33-719E-D584-9C888C19229B}"/>
                  </a:ext>
                </a:extLst>
              </p:cNvPr>
              <p:cNvSpPr/>
              <p:nvPr/>
            </p:nvSpPr>
            <p:spPr>
              <a:xfrm>
                <a:off x="9454163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6" name="Cube 185">
                <a:extLst>
                  <a:ext uri="{FF2B5EF4-FFF2-40B4-BE49-F238E27FC236}">
                    <a16:creationId xmlns:a16="http://schemas.microsoft.com/office/drawing/2014/main" id="{A35C3C52-3E83-CFF1-C979-47BF4D27CCD4}"/>
                  </a:ext>
                </a:extLst>
              </p:cNvPr>
              <p:cNvSpPr/>
              <p:nvPr/>
            </p:nvSpPr>
            <p:spPr>
              <a:xfrm>
                <a:off x="9747840" y="4787947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22" name="Group 9">
              <a:extLst>
                <a:ext uri="{FF2B5EF4-FFF2-40B4-BE49-F238E27FC236}">
                  <a16:creationId xmlns:a16="http://schemas.microsoft.com/office/drawing/2014/main" id="{4DF3AC74-8F82-2CB3-2EA1-4B8B2BD14C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8070" y="3641809"/>
              <a:ext cx="2965736" cy="381467"/>
              <a:chOff x="7162800" y="4787866"/>
              <a:chExt cx="2965736" cy="381467"/>
            </a:xfrm>
          </p:grpSpPr>
          <p:sp>
            <p:nvSpPr>
              <p:cNvPr id="167" name="Cube 166">
                <a:extLst>
                  <a:ext uri="{FF2B5EF4-FFF2-40B4-BE49-F238E27FC236}">
                    <a16:creationId xmlns:a16="http://schemas.microsoft.com/office/drawing/2014/main" id="{FFD6FA4C-502B-35B4-7EE5-85F6A53810A5}"/>
                  </a:ext>
                </a:extLst>
              </p:cNvPr>
              <p:cNvSpPr/>
              <p:nvPr/>
            </p:nvSpPr>
            <p:spPr>
              <a:xfrm>
                <a:off x="7162266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8" name="Cube 167">
                <a:extLst>
                  <a:ext uri="{FF2B5EF4-FFF2-40B4-BE49-F238E27FC236}">
                    <a16:creationId xmlns:a16="http://schemas.microsoft.com/office/drawing/2014/main" id="{11CBD68B-BE39-FF08-143E-C6D2B811F6F2}"/>
                  </a:ext>
                </a:extLst>
              </p:cNvPr>
              <p:cNvSpPr/>
              <p:nvPr/>
            </p:nvSpPr>
            <p:spPr>
              <a:xfrm>
                <a:off x="7438480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9" name="Cube 168">
                <a:extLst>
                  <a:ext uri="{FF2B5EF4-FFF2-40B4-BE49-F238E27FC236}">
                    <a16:creationId xmlns:a16="http://schemas.microsoft.com/office/drawing/2014/main" id="{AD5B0AE9-9220-BBC8-9456-14A198A1F87C}"/>
                  </a:ext>
                </a:extLst>
              </p:cNvPr>
              <p:cNvSpPr/>
              <p:nvPr/>
            </p:nvSpPr>
            <p:spPr>
              <a:xfrm>
                <a:off x="7733744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0" name="Cube 169">
                <a:extLst>
                  <a:ext uri="{FF2B5EF4-FFF2-40B4-BE49-F238E27FC236}">
                    <a16:creationId xmlns:a16="http://schemas.microsoft.com/office/drawing/2014/main" id="{3F95F22D-8206-6EAB-A304-EBC610964831}"/>
                  </a:ext>
                </a:extLst>
              </p:cNvPr>
              <p:cNvSpPr/>
              <p:nvPr/>
            </p:nvSpPr>
            <p:spPr>
              <a:xfrm>
                <a:off x="8009958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1" name="Cube 170">
                <a:extLst>
                  <a:ext uri="{FF2B5EF4-FFF2-40B4-BE49-F238E27FC236}">
                    <a16:creationId xmlns:a16="http://schemas.microsoft.com/office/drawing/2014/main" id="{6F7302F7-F9A8-AEE0-24B6-0F6175D0E30C}"/>
                  </a:ext>
                </a:extLst>
              </p:cNvPr>
              <p:cNvSpPr/>
              <p:nvPr/>
            </p:nvSpPr>
            <p:spPr>
              <a:xfrm>
                <a:off x="8295697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2" name="Cube 171">
                <a:extLst>
                  <a:ext uri="{FF2B5EF4-FFF2-40B4-BE49-F238E27FC236}">
                    <a16:creationId xmlns:a16="http://schemas.microsoft.com/office/drawing/2014/main" id="{DC63C1CD-9777-8AB1-5562-B445D26DC572}"/>
                  </a:ext>
                </a:extLst>
              </p:cNvPr>
              <p:cNvSpPr/>
              <p:nvPr/>
            </p:nvSpPr>
            <p:spPr>
              <a:xfrm>
                <a:off x="8590961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3" name="Cube 172">
                <a:extLst>
                  <a:ext uri="{FF2B5EF4-FFF2-40B4-BE49-F238E27FC236}">
                    <a16:creationId xmlns:a16="http://schemas.microsoft.com/office/drawing/2014/main" id="{0858E434-CA9C-1F17-736D-234D2B346D04}"/>
                  </a:ext>
                </a:extLst>
              </p:cNvPr>
              <p:cNvSpPr/>
              <p:nvPr/>
            </p:nvSpPr>
            <p:spPr>
              <a:xfrm>
                <a:off x="8883049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4" name="Cube 173">
                <a:extLst>
                  <a:ext uri="{FF2B5EF4-FFF2-40B4-BE49-F238E27FC236}">
                    <a16:creationId xmlns:a16="http://schemas.microsoft.com/office/drawing/2014/main" id="{BA94C4E5-28F3-5216-1945-F778E7A57096}"/>
                  </a:ext>
                </a:extLst>
              </p:cNvPr>
              <p:cNvSpPr/>
              <p:nvPr/>
            </p:nvSpPr>
            <p:spPr>
              <a:xfrm>
                <a:off x="9159264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5" name="Cube 174">
                <a:extLst>
                  <a:ext uri="{FF2B5EF4-FFF2-40B4-BE49-F238E27FC236}">
                    <a16:creationId xmlns:a16="http://schemas.microsoft.com/office/drawing/2014/main" id="{5C354DA8-84A4-F0FA-1BF9-B2CBE5CC2ECA}"/>
                  </a:ext>
                </a:extLst>
              </p:cNvPr>
              <p:cNvSpPr/>
              <p:nvPr/>
            </p:nvSpPr>
            <p:spPr>
              <a:xfrm>
                <a:off x="9454527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6" name="Cube 175">
                <a:extLst>
                  <a:ext uri="{FF2B5EF4-FFF2-40B4-BE49-F238E27FC236}">
                    <a16:creationId xmlns:a16="http://schemas.microsoft.com/office/drawing/2014/main" id="{935FC88C-A581-590F-938A-B1CFADEA0DF6}"/>
                  </a:ext>
                </a:extLst>
              </p:cNvPr>
              <p:cNvSpPr/>
              <p:nvPr/>
            </p:nvSpPr>
            <p:spPr>
              <a:xfrm>
                <a:off x="9748203" y="4788511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23" name="Group 10">
              <a:extLst>
                <a:ext uri="{FF2B5EF4-FFF2-40B4-BE49-F238E27FC236}">
                  <a16:creationId xmlns:a16="http://schemas.microsoft.com/office/drawing/2014/main" id="{3D401D00-573B-959B-C1CB-72B136613C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11794" y="3736590"/>
              <a:ext cx="2965736" cy="381467"/>
              <a:chOff x="7162800" y="4787866"/>
              <a:chExt cx="2965736" cy="381467"/>
            </a:xfrm>
          </p:grpSpPr>
          <p:sp>
            <p:nvSpPr>
              <p:cNvPr id="157" name="Cube 156">
                <a:extLst>
                  <a:ext uri="{FF2B5EF4-FFF2-40B4-BE49-F238E27FC236}">
                    <a16:creationId xmlns:a16="http://schemas.microsoft.com/office/drawing/2014/main" id="{462C1B5A-1FEC-E985-9C25-986AE1E6DCAE}"/>
                  </a:ext>
                </a:extLst>
              </p:cNvPr>
              <p:cNvSpPr/>
              <p:nvPr/>
            </p:nvSpPr>
            <p:spPr>
              <a:xfrm>
                <a:off x="7162820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8" name="Cube 157">
                <a:extLst>
                  <a:ext uri="{FF2B5EF4-FFF2-40B4-BE49-F238E27FC236}">
                    <a16:creationId xmlns:a16="http://schemas.microsoft.com/office/drawing/2014/main" id="{3727533D-7876-452B-0ECF-982A27F614CE}"/>
                  </a:ext>
                </a:extLst>
              </p:cNvPr>
              <p:cNvSpPr/>
              <p:nvPr/>
            </p:nvSpPr>
            <p:spPr>
              <a:xfrm>
                <a:off x="7439034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9" name="Cube 158">
                <a:extLst>
                  <a:ext uri="{FF2B5EF4-FFF2-40B4-BE49-F238E27FC236}">
                    <a16:creationId xmlns:a16="http://schemas.microsoft.com/office/drawing/2014/main" id="{09A813FF-6C18-A668-29B9-BEBA30D38101}"/>
                  </a:ext>
                </a:extLst>
              </p:cNvPr>
              <p:cNvSpPr/>
              <p:nvPr/>
            </p:nvSpPr>
            <p:spPr>
              <a:xfrm>
                <a:off x="7734298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0" name="Cube 159">
                <a:extLst>
                  <a:ext uri="{FF2B5EF4-FFF2-40B4-BE49-F238E27FC236}">
                    <a16:creationId xmlns:a16="http://schemas.microsoft.com/office/drawing/2014/main" id="{EFC7F07C-1D55-869F-386B-FE4C4D938C91}"/>
                  </a:ext>
                </a:extLst>
              </p:cNvPr>
              <p:cNvSpPr/>
              <p:nvPr/>
            </p:nvSpPr>
            <p:spPr>
              <a:xfrm>
                <a:off x="8010512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1" name="Cube 160">
                <a:extLst>
                  <a:ext uri="{FF2B5EF4-FFF2-40B4-BE49-F238E27FC236}">
                    <a16:creationId xmlns:a16="http://schemas.microsoft.com/office/drawing/2014/main" id="{CE91783A-8D64-CDAF-EF8E-1FA513B68725}"/>
                  </a:ext>
                </a:extLst>
              </p:cNvPr>
              <p:cNvSpPr/>
              <p:nvPr/>
            </p:nvSpPr>
            <p:spPr>
              <a:xfrm>
                <a:off x="8296251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2" name="Cube 161">
                <a:extLst>
                  <a:ext uri="{FF2B5EF4-FFF2-40B4-BE49-F238E27FC236}">
                    <a16:creationId xmlns:a16="http://schemas.microsoft.com/office/drawing/2014/main" id="{89005747-9284-5530-2765-E8467122A178}"/>
                  </a:ext>
                </a:extLst>
              </p:cNvPr>
              <p:cNvSpPr/>
              <p:nvPr/>
            </p:nvSpPr>
            <p:spPr>
              <a:xfrm>
                <a:off x="8591515" y="4787309"/>
                <a:ext cx="379397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3" name="Cube 162">
                <a:extLst>
                  <a:ext uri="{FF2B5EF4-FFF2-40B4-BE49-F238E27FC236}">
                    <a16:creationId xmlns:a16="http://schemas.microsoft.com/office/drawing/2014/main" id="{B223D1E5-4BD8-3A86-1B28-C4DE9FB13367}"/>
                  </a:ext>
                </a:extLst>
              </p:cNvPr>
              <p:cNvSpPr/>
              <p:nvPr/>
            </p:nvSpPr>
            <p:spPr>
              <a:xfrm>
                <a:off x="8882015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4" name="Cube 163">
                <a:extLst>
                  <a:ext uri="{FF2B5EF4-FFF2-40B4-BE49-F238E27FC236}">
                    <a16:creationId xmlns:a16="http://schemas.microsoft.com/office/drawing/2014/main" id="{3B27D249-F245-1C37-6FF7-243126E50428}"/>
                  </a:ext>
                </a:extLst>
              </p:cNvPr>
              <p:cNvSpPr/>
              <p:nvPr/>
            </p:nvSpPr>
            <p:spPr>
              <a:xfrm>
                <a:off x="9158230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5" name="Cube 164">
                <a:extLst>
                  <a:ext uri="{FF2B5EF4-FFF2-40B4-BE49-F238E27FC236}">
                    <a16:creationId xmlns:a16="http://schemas.microsoft.com/office/drawing/2014/main" id="{4A77C108-2C8D-3300-C695-755DF9DBAE3B}"/>
                  </a:ext>
                </a:extLst>
              </p:cNvPr>
              <p:cNvSpPr/>
              <p:nvPr/>
            </p:nvSpPr>
            <p:spPr>
              <a:xfrm>
                <a:off x="9453493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6" name="Cube 165">
                <a:extLst>
                  <a:ext uri="{FF2B5EF4-FFF2-40B4-BE49-F238E27FC236}">
                    <a16:creationId xmlns:a16="http://schemas.microsoft.com/office/drawing/2014/main" id="{CC8C80A6-0E43-7562-8EC4-C61219CE1A19}"/>
                  </a:ext>
                </a:extLst>
              </p:cNvPr>
              <p:cNvSpPr/>
              <p:nvPr/>
            </p:nvSpPr>
            <p:spPr>
              <a:xfrm>
                <a:off x="9747170" y="4787309"/>
                <a:ext cx="380985" cy="382245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24" name="Group 11">
              <a:extLst>
                <a:ext uri="{FF2B5EF4-FFF2-40B4-BE49-F238E27FC236}">
                  <a16:creationId xmlns:a16="http://schemas.microsoft.com/office/drawing/2014/main" id="{9B0FD9BE-F6C8-A4F9-544D-24B8AE4DA8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8240" y="3832971"/>
              <a:ext cx="2965736" cy="381467"/>
              <a:chOff x="7162800" y="4787866"/>
              <a:chExt cx="2965736" cy="381467"/>
            </a:xfrm>
          </p:grpSpPr>
          <p:sp>
            <p:nvSpPr>
              <p:cNvPr id="147" name="Cube 146">
                <a:extLst>
                  <a:ext uri="{FF2B5EF4-FFF2-40B4-BE49-F238E27FC236}">
                    <a16:creationId xmlns:a16="http://schemas.microsoft.com/office/drawing/2014/main" id="{4CB3658F-2E69-ADCF-5EF2-4B7435D2D6DB}"/>
                  </a:ext>
                </a:extLst>
              </p:cNvPr>
              <p:cNvSpPr/>
              <p:nvPr/>
            </p:nvSpPr>
            <p:spPr>
              <a:xfrm>
                <a:off x="7162715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8" name="Cube 147">
                <a:extLst>
                  <a:ext uri="{FF2B5EF4-FFF2-40B4-BE49-F238E27FC236}">
                    <a16:creationId xmlns:a16="http://schemas.microsoft.com/office/drawing/2014/main" id="{DAA0DDF7-D180-E174-EAF6-BEC12F95024B}"/>
                  </a:ext>
                </a:extLst>
              </p:cNvPr>
              <p:cNvSpPr/>
              <p:nvPr/>
            </p:nvSpPr>
            <p:spPr>
              <a:xfrm>
                <a:off x="7438929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9" name="Cube 148">
                <a:extLst>
                  <a:ext uri="{FF2B5EF4-FFF2-40B4-BE49-F238E27FC236}">
                    <a16:creationId xmlns:a16="http://schemas.microsoft.com/office/drawing/2014/main" id="{BEBF49A8-91E5-5381-3BE9-0F63990F29C0}"/>
                  </a:ext>
                </a:extLst>
              </p:cNvPr>
              <p:cNvSpPr/>
              <p:nvPr/>
            </p:nvSpPr>
            <p:spPr>
              <a:xfrm>
                <a:off x="7734193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0" name="Cube 149">
                <a:extLst>
                  <a:ext uri="{FF2B5EF4-FFF2-40B4-BE49-F238E27FC236}">
                    <a16:creationId xmlns:a16="http://schemas.microsoft.com/office/drawing/2014/main" id="{14472E70-C47D-F163-F02F-D10A48C40FF3}"/>
                  </a:ext>
                </a:extLst>
              </p:cNvPr>
              <p:cNvSpPr/>
              <p:nvPr/>
            </p:nvSpPr>
            <p:spPr>
              <a:xfrm>
                <a:off x="8010407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1" name="Cube 150">
                <a:extLst>
                  <a:ext uri="{FF2B5EF4-FFF2-40B4-BE49-F238E27FC236}">
                    <a16:creationId xmlns:a16="http://schemas.microsoft.com/office/drawing/2014/main" id="{4A58F26D-EAD9-F9D3-02B3-DDFBDF8817D7}"/>
                  </a:ext>
                </a:extLst>
              </p:cNvPr>
              <p:cNvSpPr/>
              <p:nvPr/>
            </p:nvSpPr>
            <p:spPr>
              <a:xfrm>
                <a:off x="8296146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2" name="Cube 151">
                <a:extLst>
                  <a:ext uri="{FF2B5EF4-FFF2-40B4-BE49-F238E27FC236}">
                    <a16:creationId xmlns:a16="http://schemas.microsoft.com/office/drawing/2014/main" id="{6C5E727C-8A8D-7907-948B-70C158FF9964}"/>
                  </a:ext>
                </a:extLst>
              </p:cNvPr>
              <p:cNvSpPr/>
              <p:nvPr/>
            </p:nvSpPr>
            <p:spPr>
              <a:xfrm>
                <a:off x="8591410" y="4787679"/>
                <a:ext cx="379398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3" name="Cube 152">
                <a:extLst>
                  <a:ext uri="{FF2B5EF4-FFF2-40B4-BE49-F238E27FC236}">
                    <a16:creationId xmlns:a16="http://schemas.microsoft.com/office/drawing/2014/main" id="{2722640F-C1AE-0EF0-2C8B-2C81F61F3AF4}"/>
                  </a:ext>
                </a:extLst>
              </p:cNvPr>
              <p:cNvSpPr/>
              <p:nvPr/>
            </p:nvSpPr>
            <p:spPr>
              <a:xfrm>
                <a:off x="8881911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4" name="Cube 153">
                <a:extLst>
                  <a:ext uri="{FF2B5EF4-FFF2-40B4-BE49-F238E27FC236}">
                    <a16:creationId xmlns:a16="http://schemas.microsoft.com/office/drawing/2014/main" id="{3EC959AA-7A57-5F2D-B346-25D7B2D30369}"/>
                  </a:ext>
                </a:extLst>
              </p:cNvPr>
              <p:cNvSpPr/>
              <p:nvPr/>
            </p:nvSpPr>
            <p:spPr>
              <a:xfrm>
                <a:off x="9158126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5" name="Cube 154">
                <a:extLst>
                  <a:ext uri="{FF2B5EF4-FFF2-40B4-BE49-F238E27FC236}">
                    <a16:creationId xmlns:a16="http://schemas.microsoft.com/office/drawing/2014/main" id="{FF3F0A6A-056E-EE60-9F1D-E8F6F0919E13}"/>
                  </a:ext>
                </a:extLst>
              </p:cNvPr>
              <p:cNvSpPr/>
              <p:nvPr/>
            </p:nvSpPr>
            <p:spPr>
              <a:xfrm>
                <a:off x="9453389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6" name="Cube 155">
                <a:extLst>
                  <a:ext uri="{FF2B5EF4-FFF2-40B4-BE49-F238E27FC236}">
                    <a16:creationId xmlns:a16="http://schemas.microsoft.com/office/drawing/2014/main" id="{B4C9BF67-CFDF-004D-1C05-ABD2D59DB997}"/>
                  </a:ext>
                </a:extLst>
              </p:cNvPr>
              <p:cNvSpPr/>
              <p:nvPr/>
            </p:nvSpPr>
            <p:spPr>
              <a:xfrm>
                <a:off x="9747065" y="4787679"/>
                <a:ext cx="380985" cy="382246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25" name="Group 12">
              <a:extLst>
                <a:ext uri="{FF2B5EF4-FFF2-40B4-BE49-F238E27FC236}">
                  <a16:creationId xmlns:a16="http://schemas.microsoft.com/office/drawing/2014/main" id="{5B8C0F63-E6CB-7A3A-0DCB-128383580C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31964" y="3927752"/>
              <a:ext cx="2965736" cy="381467"/>
              <a:chOff x="7162800" y="4787866"/>
              <a:chExt cx="2965736" cy="381467"/>
            </a:xfrm>
          </p:grpSpPr>
          <p:sp>
            <p:nvSpPr>
              <p:cNvPr id="137" name="Cube 136">
                <a:extLst>
                  <a:ext uri="{FF2B5EF4-FFF2-40B4-BE49-F238E27FC236}">
                    <a16:creationId xmlns:a16="http://schemas.microsoft.com/office/drawing/2014/main" id="{ABCF3030-EE7D-2876-DDE3-E6D4F27316E1}"/>
                  </a:ext>
                </a:extLst>
              </p:cNvPr>
              <p:cNvSpPr/>
              <p:nvPr/>
            </p:nvSpPr>
            <p:spPr>
              <a:xfrm>
                <a:off x="7163269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8" name="Cube 137">
                <a:extLst>
                  <a:ext uri="{FF2B5EF4-FFF2-40B4-BE49-F238E27FC236}">
                    <a16:creationId xmlns:a16="http://schemas.microsoft.com/office/drawing/2014/main" id="{47EA2BEC-8A4C-8E46-6415-92F413007532}"/>
                  </a:ext>
                </a:extLst>
              </p:cNvPr>
              <p:cNvSpPr/>
              <p:nvPr/>
            </p:nvSpPr>
            <p:spPr>
              <a:xfrm>
                <a:off x="7439483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9" name="Cube 138">
                <a:extLst>
                  <a:ext uri="{FF2B5EF4-FFF2-40B4-BE49-F238E27FC236}">
                    <a16:creationId xmlns:a16="http://schemas.microsoft.com/office/drawing/2014/main" id="{2355E951-4872-1004-D97E-96E81B197A4B}"/>
                  </a:ext>
                </a:extLst>
              </p:cNvPr>
              <p:cNvSpPr/>
              <p:nvPr/>
            </p:nvSpPr>
            <p:spPr>
              <a:xfrm>
                <a:off x="7734747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0" name="Cube 139">
                <a:extLst>
                  <a:ext uri="{FF2B5EF4-FFF2-40B4-BE49-F238E27FC236}">
                    <a16:creationId xmlns:a16="http://schemas.microsoft.com/office/drawing/2014/main" id="{EFE1454B-39F2-BDA0-B880-4CFD161395B7}"/>
                  </a:ext>
                </a:extLst>
              </p:cNvPr>
              <p:cNvSpPr/>
              <p:nvPr/>
            </p:nvSpPr>
            <p:spPr>
              <a:xfrm>
                <a:off x="8010961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1" name="Cube 140">
                <a:extLst>
                  <a:ext uri="{FF2B5EF4-FFF2-40B4-BE49-F238E27FC236}">
                    <a16:creationId xmlns:a16="http://schemas.microsoft.com/office/drawing/2014/main" id="{21DBB5E2-E18F-034F-565C-A7D2872C2007}"/>
                  </a:ext>
                </a:extLst>
              </p:cNvPr>
              <p:cNvSpPr/>
              <p:nvPr/>
            </p:nvSpPr>
            <p:spPr>
              <a:xfrm>
                <a:off x="8296700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2" name="Cube 141">
                <a:extLst>
                  <a:ext uri="{FF2B5EF4-FFF2-40B4-BE49-F238E27FC236}">
                    <a16:creationId xmlns:a16="http://schemas.microsoft.com/office/drawing/2014/main" id="{7E5AC908-E477-AEE9-D79E-8A67A1E8BE32}"/>
                  </a:ext>
                </a:extLst>
              </p:cNvPr>
              <p:cNvSpPr/>
              <p:nvPr/>
            </p:nvSpPr>
            <p:spPr>
              <a:xfrm>
                <a:off x="8591964" y="4788064"/>
                <a:ext cx="379398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3" name="Cube 142">
                <a:extLst>
                  <a:ext uri="{FF2B5EF4-FFF2-40B4-BE49-F238E27FC236}">
                    <a16:creationId xmlns:a16="http://schemas.microsoft.com/office/drawing/2014/main" id="{EBD80D75-803C-598A-F5D8-16909811F84D}"/>
                  </a:ext>
                </a:extLst>
              </p:cNvPr>
              <p:cNvSpPr/>
              <p:nvPr/>
            </p:nvSpPr>
            <p:spPr>
              <a:xfrm>
                <a:off x="8882465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4" name="Cube 143">
                <a:extLst>
                  <a:ext uri="{FF2B5EF4-FFF2-40B4-BE49-F238E27FC236}">
                    <a16:creationId xmlns:a16="http://schemas.microsoft.com/office/drawing/2014/main" id="{681A250E-069A-77A6-33F5-7296FAE24B3E}"/>
                  </a:ext>
                </a:extLst>
              </p:cNvPr>
              <p:cNvSpPr/>
              <p:nvPr/>
            </p:nvSpPr>
            <p:spPr>
              <a:xfrm>
                <a:off x="9158680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5" name="Cube 144">
                <a:extLst>
                  <a:ext uri="{FF2B5EF4-FFF2-40B4-BE49-F238E27FC236}">
                    <a16:creationId xmlns:a16="http://schemas.microsoft.com/office/drawing/2014/main" id="{0C7C997A-E591-7784-C840-942763CA30C0}"/>
                  </a:ext>
                </a:extLst>
              </p:cNvPr>
              <p:cNvSpPr/>
              <p:nvPr/>
            </p:nvSpPr>
            <p:spPr>
              <a:xfrm>
                <a:off x="9453943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6" name="Cube 145">
                <a:extLst>
                  <a:ext uri="{FF2B5EF4-FFF2-40B4-BE49-F238E27FC236}">
                    <a16:creationId xmlns:a16="http://schemas.microsoft.com/office/drawing/2014/main" id="{5DF0A53E-F58A-AAB9-0561-6BFC2993024F}"/>
                  </a:ext>
                </a:extLst>
              </p:cNvPr>
              <p:cNvSpPr/>
              <p:nvPr/>
            </p:nvSpPr>
            <p:spPr>
              <a:xfrm>
                <a:off x="9747619" y="4788064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26" name="Group 13">
              <a:extLst>
                <a:ext uri="{FF2B5EF4-FFF2-40B4-BE49-F238E27FC236}">
                  <a16:creationId xmlns:a16="http://schemas.microsoft.com/office/drawing/2014/main" id="{E6D2BE61-B47C-3542-4FD5-2F27797847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2425" y="4023894"/>
              <a:ext cx="2965736" cy="381467"/>
              <a:chOff x="7162800" y="4787866"/>
              <a:chExt cx="2965736" cy="381467"/>
            </a:xfrm>
          </p:grpSpPr>
          <p:sp>
            <p:nvSpPr>
              <p:cNvPr id="127" name="Cube 126">
                <a:extLst>
                  <a:ext uri="{FF2B5EF4-FFF2-40B4-BE49-F238E27FC236}">
                    <a16:creationId xmlns:a16="http://schemas.microsoft.com/office/drawing/2014/main" id="{A53F456D-CDF1-D8B6-971F-2116DAD84797}"/>
                  </a:ext>
                </a:extLst>
              </p:cNvPr>
              <p:cNvSpPr/>
              <p:nvPr/>
            </p:nvSpPr>
            <p:spPr>
              <a:xfrm>
                <a:off x="7162800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8" name="Cube 127">
                <a:extLst>
                  <a:ext uri="{FF2B5EF4-FFF2-40B4-BE49-F238E27FC236}">
                    <a16:creationId xmlns:a16="http://schemas.microsoft.com/office/drawing/2014/main" id="{BC0C0051-6E7F-3138-3156-3AA2BDA3D7E4}"/>
                  </a:ext>
                </a:extLst>
              </p:cNvPr>
              <p:cNvSpPr/>
              <p:nvPr/>
            </p:nvSpPr>
            <p:spPr>
              <a:xfrm>
                <a:off x="7439014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9" name="Cube 128">
                <a:extLst>
                  <a:ext uri="{FF2B5EF4-FFF2-40B4-BE49-F238E27FC236}">
                    <a16:creationId xmlns:a16="http://schemas.microsoft.com/office/drawing/2014/main" id="{ADB78920-10B2-89D7-B880-7EDD2AA2592C}"/>
                  </a:ext>
                </a:extLst>
              </p:cNvPr>
              <p:cNvSpPr/>
              <p:nvPr/>
            </p:nvSpPr>
            <p:spPr>
              <a:xfrm>
                <a:off x="7734278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0" name="Cube 129">
                <a:extLst>
                  <a:ext uri="{FF2B5EF4-FFF2-40B4-BE49-F238E27FC236}">
                    <a16:creationId xmlns:a16="http://schemas.microsoft.com/office/drawing/2014/main" id="{B392E8AD-9D36-C0C7-82F3-FFFFBDBC9A2E}"/>
                  </a:ext>
                </a:extLst>
              </p:cNvPr>
              <p:cNvSpPr/>
              <p:nvPr/>
            </p:nvSpPr>
            <p:spPr>
              <a:xfrm>
                <a:off x="8010492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1" name="Cube 130">
                <a:extLst>
                  <a:ext uri="{FF2B5EF4-FFF2-40B4-BE49-F238E27FC236}">
                    <a16:creationId xmlns:a16="http://schemas.microsoft.com/office/drawing/2014/main" id="{673962CB-7B12-2DF4-6195-B9BF8F49A95F}"/>
                  </a:ext>
                </a:extLst>
              </p:cNvPr>
              <p:cNvSpPr/>
              <p:nvPr/>
            </p:nvSpPr>
            <p:spPr>
              <a:xfrm>
                <a:off x="8296231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2" name="Cube 131">
                <a:extLst>
                  <a:ext uri="{FF2B5EF4-FFF2-40B4-BE49-F238E27FC236}">
                    <a16:creationId xmlns:a16="http://schemas.microsoft.com/office/drawing/2014/main" id="{E60E30A8-5C47-8179-9185-7AD0C92768A7}"/>
                  </a:ext>
                </a:extLst>
              </p:cNvPr>
              <p:cNvSpPr/>
              <p:nvPr/>
            </p:nvSpPr>
            <p:spPr>
              <a:xfrm>
                <a:off x="8591495" y="4787087"/>
                <a:ext cx="379397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3" name="Cube 132">
                <a:extLst>
                  <a:ext uri="{FF2B5EF4-FFF2-40B4-BE49-F238E27FC236}">
                    <a16:creationId xmlns:a16="http://schemas.microsoft.com/office/drawing/2014/main" id="{7A048BD6-AC8A-F96C-F48F-B87F96C04CE4}"/>
                  </a:ext>
                </a:extLst>
              </p:cNvPr>
              <p:cNvSpPr/>
              <p:nvPr/>
            </p:nvSpPr>
            <p:spPr>
              <a:xfrm>
                <a:off x="8881995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4" name="Cube 133">
                <a:extLst>
                  <a:ext uri="{FF2B5EF4-FFF2-40B4-BE49-F238E27FC236}">
                    <a16:creationId xmlns:a16="http://schemas.microsoft.com/office/drawing/2014/main" id="{442A9243-3777-F11E-ECBA-5F6A3D50857D}"/>
                  </a:ext>
                </a:extLst>
              </p:cNvPr>
              <p:cNvSpPr/>
              <p:nvPr/>
            </p:nvSpPr>
            <p:spPr>
              <a:xfrm>
                <a:off x="9158210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5" name="Cube 134">
                <a:extLst>
                  <a:ext uri="{FF2B5EF4-FFF2-40B4-BE49-F238E27FC236}">
                    <a16:creationId xmlns:a16="http://schemas.microsoft.com/office/drawing/2014/main" id="{45F9CB3E-358B-FDCA-2B9A-C9434286811F}"/>
                  </a:ext>
                </a:extLst>
              </p:cNvPr>
              <p:cNvSpPr/>
              <p:nvPr/>
            </p:nvSpPr>
            <p:spPr>
              <a:xfrm>
                <a:off x="9453473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6" name="Cube 135">
                <a:extLst>
                  <a:ext uri="{FF2B5EF4-FFF2-40B4-BE49-F238E27FC236}">
                    <a16:creationId xmlns:a16="http://schemas.microsoft.com/office/drawing/2014/main" id="{85FC5B0C-713A-D6A5-E44B-A25A9C521E88}"/>
                  </a:ext>
                </a:extLst>
              </p:cNvPr>
              <p:cNvSpPr/>
              <p:nvPr/>
            </p:nvSpPr>
            <p:spPr>
              <a:xfrm>
                <a:off x="9747150" y="4787087"/>
                <a:ext cx="380985" cy="382246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24CF24F8-58D5-4345-299C-1C6271912D7E}"/>
              </a:ext>
            </a:extLst>
          </p:cNvPr>
          <p:cNvGrpSpPr>
            <a:grpSpLocks/>
          </p:cNvGrpSpPr>
          <p:nvPr/>
        </p:nvGrpSpPr>
        <p:grpSpPr bwMode="auto">
          <a:xfrm>
            <a:off x="6785577" y="4086225"/>
            <a:ext cx="3829050" cy="1252538"/>
            <a:chOff x="2132425" y="3153941"/>
            <a:chExt cx="3828902" cy="1251420"/>
          </a:xfrm>
        </p:grpSpPr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8E29DFCA-18C4-2CD9-1F5D-9A6ABD2410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8818" y="3153941"/>
              <a:ext cx="2972509" cy="381467"/>
              <a:chOff x="2992650" y="5561800"/>
              <a:chExt cx="2972509" cy="381467"/>
            </a:xfrm>
          </p:grpSpPr>
          <p:sp>
            <p:nvSpPr>
              <p:cNvPr id="328" name="Cube 327">
                <a:extLst>
                  <a:ext uri="{FF2B5EF4-FFF2-40B4-BE49-F238E27FC236}">
                    <a16:creationId xmlns:a16="http://schemas.microsoft.com/office/drawing/2014/main" id="{F86DE880-057D-002C-2FCB-A255BFE2764D}"/>
                  </a:ext>
                </a:extLst>
              </p:cNvPr>
              <p:cNvSpPr/>
              <p:nvPr/>
            </p:nvSpPr>
            <p:spPr>
              <a:xfrm>
                <a:off x="2991886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29" name="Cube 328">
                <a:extLst>
                  <a:ext uri="{FF2B5EF4-FFF2-40B4-BE49-F238E27FC236}">
                    <a16:creationId xmlns:a16="http://schemas.microsoft.com/office/drawing/2014/main" id="{91F8301B-D993-70FA-1EDD-24E638BCDE25}"/>
                  </a:ext>
                </a:extLst>
              </p:cNvPr>
              <p:cNvSpPr/>
              <p:nvPr/>
            </p:nvSpPr>
            <p:spPr>
              <a:xfrm>
                <a:off x="3268100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30" name="Cube 329">
                <a:extLst>
                  <a:ext uri="{FF2B5EF4-FFF2-40B4-BE49-F238E27FC236}">
                    <a16:creationId xmlns:a16="http://schemas.microsoft.com/office/drawing/2014/main" id="{0DA5D838-11EE-612B-E55E-3D90D3B87D0A}"/>
                  </a:ext>
                </a:extLst>
              </p:cNvPr>
              <p:cNvSpPr/>
              <p:nvPr/>
            </p:nvSpPr>
            <p:spPr>
              <a:xfrm>
                <a:off x="3563364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31" name="Cube 330">
                <a:extLst>
                  <a:ext uri="{FF2B5EF4-FFF2-40B4-BE49-F238E27FC236}">
                    <a16:creationId xmlns:a16="http://schemas.microsoft.com/office/drawing/2014/main" id="{B0D75674-C659-6A05-FFE2-E5B702DEBDA4}"/>
                  </a:ext>
                </a:extLst>
              </p:cNvPr>
              <p:cNvSpPr/>
              <p:nvPr/>
            </p:nvSpPr>
            <p:spPr>
              <a:xfrm>
                <a:off x="3839578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32" name="Cube 331">
                <a:extLst>
                  <a:ext uri="{FF2B5EF4-FFF2-40B4-BE49-F238E27FC236}">
                    <a16:creationId xmlns:a16="http://schemas.microsoft.com/office/drawing/2014/main" id="{DC4BCE05-FE91-008D-92E4-6BBE14CA3822}"/>
                  </a:ext>
                </a:extLst>
              </p:cNvPr>
              <p:cNvSpPr/>
              <p:nvPr/>
            </p:nvSpPr>
            <p:spPr>
              <a:xfrm>
                <a:off x="4125317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33" name="Cube 332">
                <a:extLst>
                  <a:ext uri="{FF2B5EF4-FFF2-40B4-BE49-F238E27FC236}">
                    <a16:creationId xmlns:a16="http://schemas.microsoft.com/office/drawing/2014/main" id="{AD2CB995-E6BA-59E6-EF66-D23DA9C73F35}"/>
                  </a:ext>
                </a:extLst>
              </p:cNvPr>
              <p:cNvSpPr/>
              <p:nvPr/>
            </p:nvSpPr>
            <p:spPr>
              <a:xfrm>
                <a:off x="4420581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34" name="Cube 333">
                <a:extLst>
                  <a:ext uri="{FF2B5EF4-FFF2-40B4-BE49-F238E27FC236}">
                    <a16:creationId xmlns:a16="http://schemas.microsoft.com/office/drawing/2014/main" id="{CB91AE79-FB47-DAFD-BDE8-6FF26390BF74}"/>
                  </a:ext>
                </a:extLst>
              </p:cNvPr>
              <p:cNvSpPr/>
              <p:nvPr/>
            </p:nvSpPr>
            <p:spPr>
              <a:xfrm>
                <a:off x="4712669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35" name="Cube 334">
                <a:extLst>
                  <a:ext uri="{FF2B5EF4-FFF2-40B4-BE49-F238E27FC236}">
                    <a16:creationId xmlns:a16="http://schemas.microsoft.com/office/drawing/2014/main" id="{FCD6E42D-4643-89AA-5126-815ED35D3209}"/>
                  </a:ext>
                </a:extLst>
              </p:cNvPr>
              <p:cNvSpPr/>
              <p:nvPr/>
            </p:nvSpPr>
            <p:spPr>
              <a:xfrm>
                <a:off x="4988884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36" name="Cube 335">
                <a:extLst>
                  <a:ext uri="{FF2B5EF4-FFF2-40B4-BE49-F238E27FC236}">
                    <a16:creationId xmlns:a16="http://schemas.microsoft.com/office/drawing/2014/main" id="{76C02DB8-1029-AF38-DC57-A03947949B77}"/>
                  </a:ext>
                </a:extLst>
              </p:cNvPr>
              <p:cNvSpPr/>
              <p:nvPr/>
            </p:nvSpPr>
            <p:spPr>
              <a:xfrm>
                <a:off x="5284147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37" name="Cube 336">
                <a:extLst>
                  <a:ext uri="{FF2B5EF4-FFF2-40B4-BE49-F238E27FC236}">
                    <a16:creationId xmlns:a16="http://schemas.microsoft.com/office/drawing/2014/main" id="{25C51BB8-46B7-F811-F1E3-52AB30314494}"/>
                  </a:ext>
                </a:extLst>
              </p:cNvPr>
              <p:cNvSpPr/>
              <p:nvPr/>
            </p:nvSpPr>
            <p:spPr>
              <a:xfrm>
                <a:off x="5584174" y="5561800"/>
                <a:ext cx="380985" cy="382246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E9AA01DD-5C20-369C-4EDE-E11C358A1D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7650" y="3258553"/>
              <a:ext cx="2965736" cy="381467"/>
              <a:chOff x="7162800" y="4787866"/>
              <a:chExt cx="2965736" cy="381467"/>
            </a:xfrm>
          </p:grpSpPr>
          <p:sp>
            <p:nvSpPr>
              <p:cNvPr id="318" name="Cube 317">
                <a:extLst>
                  <a:ext uri="{FF2B5EF4-FFF2-40B4-BE49-F238E27FC236}">
                    <a16:creationId xmlns:a16="http://schemas.microsoft.com/office/drawing/2014/main" id="{5ED129B6-8239-55E4-8E56-346A0F8107E9}"/>
                  </a:ext>
                </a:extLst>
              </p:cNvPr>
              <p:cNvSpPr/>
              <p:nvPr/>
            </p:nvSpPr>
            <p:spPr>
              <a:xfrm>
                <a:off x="7163196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19" name="Cube 318">
                <a:extLst>
                  <a:ext uri="{FF2B5EF4-FFF2-40B4-BE49-F238E27FC236}">
                    <a16:creationId xmlns:a16="http://schemas.microsoft.com/office/drawing/2014/main" id="{F61F5A06-D939-0B8D-E1A4-5337DA01E09C}"/>
                  </a:ext>
                </a:extLst>
              </p:cNvPr>
              <p:cNvSpPr/>
              <p:nvPr/>
            </p:nvSpPr>
            <p:spPr>
              <a:xfrm>
                <a:off x="7439410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20" name="Cube 319">
                <a:extLst>
                  <a:ext uri="{FF2B5EF4-FFF2-40B4-BE49-F238E27FC236}">
                    <a16:creationId xmlns:a16="http://schemas.microsoft.com/office/drawing/2014/main" id="{ABE9DEAF-22F0-3BB3-1CC2-FCAA27123504}"/>
                  </a:ext>
                </a:extLst>
              </p:cNvPr>
              <p:cNvSpPr/>
              <p:nvPr/>
            </p:nvSpPr>
            <p:spPr>
              <a:xfrm>
                <a:off x="7734674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21" name="Cube 320">
                <a:extLst>
                  <a:ext uri="{FF2B5EF4-FFF2-40B4-BE49-F238E27FC236}">
                    <a16:creationId xmlns:a16="http://schemas.microsoft.com/office/drawing/2014/main" id="{E69451AD-D733-1513-4525-1EFF2B00C6F5}"/>
                  </a:ext>
                </a:extLst>
              </p:cNvPr>
              <p:cNvSpPr/>
              <p:nvPr/>
            </p:nvSpPr>
            <p:spPr>
              <a:xfrm>
                <a:off x="8010888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22" name="Cube 321">
                <a:extLst>
                  <a:ext uri="{FF2B5EF4-FFF2-40B4-BE49-F238E27FC236}">
                    <a16:creationId xmlns:a16="http://schemas.microsoft.com/office/drawing/2014/main" id="{B1C632ED-451C-6434-F1C0-4F3EC0A5021F}"/>
                  </a:ext>
                </a:extLst>
              </p:cNvPr>
              <p:cNvSpPr/>
              <p:nvPr/>
            </p:nvSpPr>
            <p:spPr>
              <a:xfrm>
                <a:off x="8296627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23" name="Cube 322">
                <a:extLst>
                  <a:ext uri="{FF2B5EF4-FFF2-40B4-BE49-F238E27FC236}">
                    <a16:creationId xmlns:a16="http://schemas.microsoft.com/office/drawing/2014/main" id="{06D02F21-6539-D902-C8F4-E2CDD9C5AF75}"/>
                  </a:ext>
                </a:extLst>
              </p:cNvPr>
              <p:cNvSpPr/>
              <p:nvPr/>
            </p:nvSpPr>
            <p:spPr>
              <a:xfrm>
                <a:off x="8591891" y="4787936"/>
                <a:ext cx="379397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24" name="Cube 323">
                <a:extLst>
                  <a:ext uri="{FF2B5EF4-FFF2-40B4-BE49-F238E27FC236}">
                    <a16:creationId xmlns:a16="http://schemas.microsoft.com/office/drawing/2014/main" id="{FF491D15-8046-20E4-BC01-2AA558D0F369}"/>
                  </a:ext>
                </a:extLst>
              </p:cNvPr>
              <p:cNvSpPr/>
              <p:nvPr/>
            </p:nvSpPr>
            <p:spPr>
              <a:xfrm>
                <a:off x="8882391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25" name="Cube 324">
                <a:extLst>
                  <a:ext uri="{FF2B5EF4-FFF2-40B4-BE49-F238E27FC236}">
                    <a16:creationId xmlns:a16="http://schemas.microsoft.com/office/drawing/2014/main" id="{7C5DEC52-44CA-FEF6-265D-FB2613FFC691}"/>
                  </a:ext>
                </a:extLst>
              </p:cNvPr>
              <p:cNvSpPr/>
              <p:nvPr/>
            </p:nvSpPr>
            <p:spPr>
              <a:xfrm>
                <a:off x="9158606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26" name="Cube 325">
                <a:extLst>
                  <a:ext uri="{FF2B5EF4-FFF2-40B4-BE49-F238E27FC236}">
                    <a16:creationId xmlns:a16="http://schemas.microsoft.com/office/drawing/2014/main" id="{92CA4691-2686-C158-6C60-2917F8373644}"/>
                  </a:ext>
                </a:extLst>
              </p:cNvPr>
              <p:cNvSpPr/>
              <p:nvPr/>
            </p:nvSpPr>
            <p:spPr>
              <a:xfrm>
                <a:off x="9453869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27" name="Cube 326">
                <a:extLst>
                  <a:ext uri="{FF2B5EF4-FFF2-40B4-BE49-F238E27FC236}">
                    <a16:creationId xmlns:a16="http://schemas.microsoft.com/office/drawing/2014/main" id="{F4C94418-00EB-1174-73C0-E465254D9E16}"/>
                  </a:ext>
                </a:extLst>
              </p:cNvPr>
              <p:cNvSpPr/>
              <p:nvPr/>
            </p:nvSpPr>
            <p:spPr>
              <a:xfrm>
                <a:off x="9747546" y="4787936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43C353C5-A58F-CDD9-2839-FD80E77FCB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91214" y="3353334"/>
              <a:ext cx="2965736" cy="381467"/>
              <a:chOff x="7162800" y="4787866"/>
              <a:chExt cx="2965736" cy="381467"/>
            </a:xfrm>
          </p:grpSpPr>
          <p:sp>
            <p:nvSpPr>
              <p:cNvPr id="308" name="Cube 307">
                <a:extLst>
                  <a:ext uri="{FF2B5EF4-FFF2-40B4-BE49-F238E27FC236}">
                    <a16:creationId xmlns:a16="http://schemas.microsoft.com/office/drawing/2014/main" id="{B8A3935E-FCC1-88BD-B22E-F0C6E2C1EB0F}"/>
                  </a:ext>
                </a:extLst>
              </p:cNvPr>
              <p:cNvSpPr/>
              <p:nvPr/>
            </p:nvSpPr>
            <p:spPr>
              <a:xfrm>
                <a:off x="7162798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09" name="Cube 308">
                <a:extLst>
                  <a:ext uri="{FF2B5EF4-FFF2-40B4-BE49-F238E27FC236}">
                    <a16:creationId xmlns:a16="http://schemas.microsoft.com/office/drawing/2014/main" id="{25691E12-5444-F007-9617-1744230739EC}"/>
                  </a:ext>
                </a:extLst>
              </p:cNvPr>
              <p:cNvSpPr/>
              <p:nvPr/>
            </p:nvSpPr>
            <p:spPr>
              <a:xfrm>
                <a:off x="7439012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10" name="Cube 309">
                <a:extLst>
                  <a:ext uri="{FF2B5EF4-FFF2-40B4-BE49-F238E27FC236}">
                    <a16:creationId xmlns:a16="http://schemas.microsoft.com/office/drawing/2014/main" id="{933509E0-5A5D-8B6F-1215-B6A71A60B570}"/>
                  </a:ext>
                </a:extLst>
              </p:cNvPr>
              <p:cNvSpPr/>
              <p:nvPr/>
            </p:nvSpPr>
            <p:spPr>
              <a:xfrm>
                <a:off x="7734276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11" name="Cube 310">
                <a:extLst>
                  <a:ext uri="{FF2B5EF4-FFF2-40B4-BE49-F238E27FC236}">
                    <a16:creationId xmlns:a16="http://schemas.microsoft.com/office/drawing/2014/main" id="{BF098169-D43B-3537-35E3-0881FA81B7B9}"/>
                  </a:ext>
                </a:extLst>
              </p:cNvPr>
              <p:cNvSpPr/>
              <p:nvPr/>
            </p:nvSpPr>
            <p:spPr>
              <a:xfrm>
                <a:off x="8010490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12" name="Cube 311">
                <a:extLst>
                  <a:ext uri="{FF2B5EF4-FFF2-40B4-BE49-F238E27FC236}">
                    <a16:creationId xmlns:a16="http://schemas.microsoft.com/office/drawing/2014/main" id="{2D10527E-F836-471E-3CDB-F5DFB102ACC6}"/>
                  </a:ext>
                </a:extLst>
              </p:cNvPr>
              <p:cNvSpPr/>
              <p:nvPr/>
            </p:nvSpPr>
            <p:spPr>
              <a:xfrm>
                <a:off x="8296229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13" name="Cube 312">
                <a:extLst>
                  <a:ext uri="{FF2B5EF4-FFF2-40B4-BE49-F238E27FC236}">
                    <a16:creationId xmlns:a16="http://schemas.microsoft.com/office/drawing/2014/main" id="{A548C0F1-36A3-C30A-4C56-D27BF5B6D6A6}"/>
                  </a:ext>
                </a:extLst>
              </p:cNvPr>
              <p:cNvSpPr/>
              <p:nvPr/>
            </p:nvSpPr>
            <p:spPr>
              <a:xfrm>
                <a:off x="8591493" y="4788320"/>
                <a:ext cx="379398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14" name="Cube 313">
                <a:extLst>
                  <a:ext uri="{FF2B5EF4-FFF2-40B4-BE49-F238E27FC236}">
                    <a16:creationId xmlns:a16="http://schemas.microsoft.com/office/drawing/2014/main" id="{0532271A-E490-7F78-4E40-0BF82B28232A}"/>
                  </a:ext>
                </a:extLst>
              </p:cNvPr>
              <p:cNvSpPr/>
              <p:nvPr/>
            </p:nvSpPr>
            <p:spPr>
              <a:xfrm>
                <a:off x="8881994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15" name="Cube 314">
                <a:extLst>
                  <a:ext uri="{FF2B5EF4-FFF2-40B4-BE49-F238E27FC236}">
                    <a16:creationId xmlns:a16="http://schemas.microsoft.com/office/drawing/2014/main" id="{A56118F8-31A9-65FB-E1EE-BEB8099A60C4}"/>
                  </a:ext>
                </a:extLst>
              </p:cNvPr>
              <p:cNvSpPr/>
              <p:nvPr/>
            </p:nvSpPr>
            <p:spPr>
              <a:xfrm>
                <a:off x="9158209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16" name="Cube 315">
                <a:extLst>
                  <a:ext uri="{FF2B5EF4-FFF2-40B4-BE49-F238E27FC236}">
                    <a16:creationId xmlns:a16="http://schemas.microsoft.com/office/drawing/2014/main" id="{31CED7D9-2EAD-1B43-B3B0-758225D3CFDB}"/>
                  </a:ext>
                </a:extLst>
              </p:cNvPr>
              <p:cNvSpPr/>
              <p:nvPr/>
            </p:nvSpPr>
            <p:spPr>
              <a:xfrm>
                <a:off x="9453472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17" name="Cube 316">
                <a:extLst>
                  <a:ext uri="{FF2B5EF4-FFF2-40B4-BE49-F238E27FC236}">
                    <a16:creationId xmlns:a16="http://schemas.microsoft.com/office/drawing/2014/main" id="{7328E10C-78DC-AA8D-74B8-9326059CBE53}"/>
                  </a:ext>
                </a:extLst>
              </p:cNvPr>
              <p:cNvSpPr/>
              <p:nvPr/>
            </p:nvSpPr>
            <p:spPr>
              <a:xfrm>
                <a:off x="9747148" y="4788320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09479F3F-D236-6EB9-82CF-73F68D299E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94878" y="3450842"/>
              <a:ext cx="2965736" cy="381467"/>
              <a:chOff x="7162800" y="4787866"/>
              <a:chExt cx="2965736" cy="381467"/>
            </a:xfrm>
          </p:grpSpPr>
          <p:sp>
            <p:nvSpPr>
              <p:cNvPr id="298" name="Cube 297">
                <a:extLst>
                  <a:ext uri="{FF2B5EF4-FFF2-40B4-BE49-F238E27FC236}">
                    <a16:creationId xmlns:a16="http://schemas.microsoft.com/office/drawing/2014/main" id="{144C0A29-756A-CFAA-218E-5679A66C7D3C}"/>
                  </a:ext>
                </a:extLst>
              </p:cNvPr>
              <p:cNvSpPr/>
              <p:nvPr/>
            </p:nvSpPr>
            <p:spPr>
              <a:xfrm>
                <a:off x="7162300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99" name="Cube 298">
                <a:extLst>
                  <a:ext uri="{FF2B5EF4-FFF2-40B4-BE49-F238E27FC236}">
                    <a16:creationId xmlns:a16="http://schemas.microsoft.com/office/drawing/2014/main" id="{29B4C5F8-BF38-FD81-D247-0F7EC5CE96B0}"/>
                  </a:ext>
                </a:extLst>
              </p:cNvPr>
              <p:cNvSpPr/>
              <p:nvPr/>
            </p:nvSpPr>
            <p:spPr>
              <a:xfrm>
                <a:off x="7438514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00" name="Cube 299">
                <a:extLst>
                  <a:ext uri="{FF2B5EF4-FFF2-40B4-BE49-F238E27FC236}">
                    <a16:creationId xmlns:a16="http://schemas.microsoft.com/office/drawing/2014/main" id="{05AC2806-32D4-B392-6EE3-3AD33C0977AE}"/>
                  </a:ext>
                </a:extLst>
              </p:cNvPr>
              <p:cNvSpPr/>
              <p:nvPr/>
            </p:nvSpPr>
            <p:spPr>
              <a:xfrm>
                <a:off x="7733778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01" name="Cube 300">
                <a:extLst>
                  <a:ext uri="{FF2B5EF4-FFF2-40B4-BE49-F238E27FC236}">
                    <a16:creationId xmlns:a16="http://schemas.microsoft.com/office/drawing/2014/main" id="{BC285F20-2EE4-544A-210A-13B3DCDCAA25}"/>
                  </a:ext>
                </a:extLst>
              </p:cNvPr>
              <p:cNvSpPr/>
              <p:nvPr/>
            </p:nvSpPr>
            <p:spPr>
              <a:xfrm>
                <a:off x="8009992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02" name="Cube 301">
                <a:extLst>
                  <a:ext uri="{FF2B5EF4-FFF2-40B4-BE49-F238E27FC236}">
                    <a16:creationId xmlns:a16="http://schemas.microsoft.com/office/drawing/2014/main" id="{AD76F370-442D-D51F-02CA-B08E4C83FEB8}"/>
                  </a:ext>
                </a:extLst>
              </p:cNvPr>
              <p:cNvSpPr/>
              <p:nvPr/>
            </p:nvSpPr>
            <p:spPr>
              <a:xfrm>
                <a:off x="8295731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03" name="Cube 302">
                <a:extLst>
                  <a:ext uri="{FF2B5EF4-FFF2-40B4-BE49-F238E27FC236}">
                    <a16:creationId xmlns:a16="http://schemas.microsoft.com/office/drawing/2014/main" id="{2A2E9E23-A687-B6E2-D258-0050201D8440}"/>
                  </a:ext>
                </a:extLst>
              </p:cNvPr>
              <p:cNvSpPr/>
              <p:nvPr/>
            </p:nvSpPr>
            <p:spPr>
              <a:xfrm>
                <a:off x="8590995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04" name="Cube 303">
                <a:extLst>
                  <a:ext uri="{FF2B5EF4-FFF2-40B4-BE49-F238E27FC236}">
                    <a16:creationId xmlns:a16="http://schemas.microsoft.com/office/drawing/2014/main" id="{47A3FCCA-AB01-09EC-1DDD-7FB282451DA6}"/>
                  </a:ext>
                </a:extLst>
              </p:cNvPr>
              <p:cNvSpPr/>
              <p:nvPr/>
            </p:nvSpPr>
            <p:spPr>
              <a:xfrm>
                <a:off x="8883083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05" name="Cube 304">
                <a:extLst>
                  <a:ext uri="{FF2B5EF4-FFF2-40B4-BE49-F238E27FC236}">
                    <a16:creationId xmlns:a16="http://schemas.microsoft.com/office/drawing/2014/main" id="{576F777A-702E-2A53-3057-653E0210D5C1}"/>
                  </a:ext>
                </a:extLst>
              </p:cNvPr>
              <p:cNvSpPr/>
              <p:nvPr/>
            </p:nvSpPr>
            <p:spPr>
              <a:xfrm>
                <a:off x="9159298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06" name="Cube 305">
                <a:extLst>
                  <a:ext uri="{FF2B5EF4-FFF2-40B4-BE49-F238E27FC236}">
                    <a16:creationId xmlns:a16="http://schemas.microsoft.com/office/drawing/2014/main" id="{E1770D86-57F7-D839-E042-809FBED6222A}"/>
                  </a:ext>
                </a:extLst>
              </p:cNvPr>
              <p:cNvSpPr/>
              <p:nvPr/>
            </p:nvSpPr>
            <p:spPr>
              <a:xfrm>
                <a:off x="9454561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07" name="Cube 306">
                <a:extLst>
                  <a:ext uri="{FF2B5EF4-FFF2-40B4-BE49-F238E27FC236}">
                    <a16:creationId xmlns:a16="http://schemas.microsoft.com/office/drawing/2014/main" id="{BFEFD7E0-F82E-1DD3-B460-C46F216FFBA1}"/>
                  </a:ext>
                </a:extLst>
              </p:cNvPr>
              <p:cNvSpPr/>
              <p:nvPr/>
            </p:nvSpPr>
            <p:spPr>
              <a:xfrm>
                <a:off x="9748237" y="4787563"/>
                <a:ext cx="380985" cy="382245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BDB8A62F-210B-7337-E027-911E72F060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8442" y="3545623"/>
              <a:ext cx="2965736" cy="381467"/>
              <a:chOff x="7162800" y="4787866"/>
              <a:chExt cx="2965736" cy="381467"/>
            </a:xfrm>
          </p:grpSpPr>
          <p:sp>
            <p:nvSpPr>
              <p:cNvPr id="288" name="Cube 287">
                <a:extLst>
                  <a:ext uri="{FF2B5EF4-FFF2-40B4-BE49-F238E27FC236}">
                    <a16:creationId xmlns:a16="http://schemas.microsoft.com/office/drawing/2014/main" id="{51EF3C87-08E9-F933-F6C9-CC4B93D1D04C}"/>
                  </a:ext>
                </a:extLst>
              </p:cNvPr>
              <p:cNvSpPr/>
              <p:nvPr/>
            </p:nvSpPr>
            <p:spPr>
              <a:xfrm>
                <a:off x="7163490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89" name="Cube 288">
                <a:extLst>
                  <a:ext uri="{FF2B5EF4-FFF2-40B4-BE49-F238E27FC236}">
                    <a16:creationId xmlns:a16="http://schemas.microsoft.com/office/drawing/2014/main" id="{ADF91F27-A651-F5DE-6329-79B2FD9C50B4}"/>
                  </a:ext>
                </a:extLst>
              </p:cNvPr>
              <p:cNvSpPr/>
              <p:nvPr/>
            </p:nvSpPr>
            <p:spPr>
              <a:xfrm>
                <a:off x="7439704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90" name="Cube 289">
                <a:extLst>
                  <a:ext uri="{FF2B5EF4-FFF2-40B4-BE49-F238E27FC236}">
                    <a16:creationId xmlns:a16="http://schemas.microsoft.com/office/drawing/2014/main" id="{665DE0DC-4DA1-3693-F6A6-F975CEDD37FF}"/>
                  </a:ext>
                </a:extLst>
              </p:cNvPr>
              <p:cNvSpPr/>
              <p:nvPr/>
            </p:nvSpPr>
            <p:spPr>
              <a:xfrm>
                <a:off x="7734968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91" name="Cube 290">
                <a:extLst>
                  <a:ext uri="{FF2B5EF4-FFF2-40B4-BE49-F238E27FC236}">
                    <a16:creationId xmlns:a16="http://schemas.microsoft.com/office/drawing/2014/main" id="{5355AE21-F271-B73F-ABAE-0B3160DA14A1}"/>
                  </a:ext>
                </a:extLst>
              </p:cNvPr>
              <p:cNvSpPr/>
              <p:nvPr/>
            </p:nvSpPr>
            <p:spPr>
              <a:xfrm>
                <a:off x="8011182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92" name="Cube 291">
                <a:extLst>
                  <a:ext uri="{FF2B5EF4-FFF2-40B4-BE49-F238E27FC236}">
                    <a16:creationId xmlns:a16="http://schemas.microsoft.com/office/drawing/2014/main" id="{33381456-DE12-AB3C-2DD7-BEB1A8067B78}"/>
                  </a:ext>
                </a:extLst>
              </p:cNvPr>
              <p:cNvSpPr/>
              <p:nvPr/>
            </p:nvSpPr>
            <p:spPr>
              <a:xfrm>
                <a:off x="8296921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93" name="Cube 292">
                <a:extLst>
                  <a:ext uri="{FF2B5EF4-FFF2-40B4-BE49-F238E27FC236}">
                    <a16:creationId xmlns:a16="http://schemas.microsoft.com/office/drawing/2014/main" id="{7A6ADB63-8060-E400-F994-1DF5D7A7C095}"/>
                  </a:ext>
                </a:extLst>
              </p:cNvPr>
              <p:cNvSpPr/>
              <p:nvPr/>
            </p:nvSpPr>
            <p:spPr>
              <a:xfrm>
                <a:off x="8592185" y="4787947"/>
                <a:ext cx="379397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94" name="Cube 293">
                <a:extLst>
                  <a:ext uri="{FF2B5EF4-FFF2-40B4-BE49-F238E27FC236}">
                    <a16:creationId xmlns:a16="http://schemas.microsoft.com/office/drawing/2014/main" id="{D9C50F09-FB3E-EF27-BEFF-15C53916FAF5}"/>
                  </a:ext>
                </a:extLst>
              </p:cNvPr>
              <p:cNvSpPr/>
              <p:nvPr/>
            </p:nvSpPr>
            <p:spPr>
              <a:xfrm>
                <a:off x="8882685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95" name="Cube 294">
                <a:extLst>
                  <a:ext uri="{FF2B5EF4-FFF2-40B4-BE49-F238E27FC236}">
                    <a16:creationId xmlns:a16="http://schemas.microsoft.com/office/drawing/2014/main" id="{7C7DB723-E5F1-43B2-0808-2C51129FBC5C}"/>
                  </a:ext>
                </a:extLst>
              </p:cNvPr>
              <p:cNvSpPr/>
              <p:nvPr/>
            </p:nvSpPr>
            <p:spPr>
              <a:xfrm>
                <a:off x="9158900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96" name="Cube 295">
                <a:extLst>
                  <a:ext uri="{FF2B5EF4-FFF2-40B4-BE49-F238E27FC236}">
                    <a16:creationId xmlns:a16="http://schemas.microsoft.com/office/drawing/2014/main" id="{8B20CB9E-5529-EF1D-AB3E-139684A6F13D}"/>
                  </a:ext>
                </a:extLst>
              </p:cNvPr>
              <p:cNvSpPr/>
              <p:nvPr/>
            </p:nvSpPr>
            <p:spPr>
              <a:xfrm>
                <a:off x="9454163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97" name="Cube 296">
                <a:extLst>
                  <a:ext uri="{FF2B5EF4-FFF2-40B4-BE49-F238E27FC236}">
                    <a16:creationId xmlns:a16="http://schemas.microsoft.com/office/drawing/2014/main" id="{C941958B-AA19-331C-B886-472EAA35A27F}"/>
                  </a:ext>
                </a:extLst>
              </p:cNvPr>
              <p:cNvSpPr/>
              <p:nvPr/>
            </p:nvSpPr>
            <p:spPr>
              <a:xfrm>
                <a:off x="9747840" y="4787947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EC0D1549-2DEE-1CC6-BFA6-E7C8C971BF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8070" y="3641809"/>
              <a:ext cx="2965736" cy="381467"/>
              <a:chOff x="7162800" y="4787866"/>
              <a:chExt cx="2965736" cy="381467"/>
            </a:xfrm>
          </p:grpSpPr>
          <p:sp>
            <p:nvSpPr>
              <p:cNvPr id="278" name="Cube 277">
                <a:extLst>
                  <a:ext uri="{FF2B5EF4-FFF2-40B4-BE49-F238E27FC236}">
                    <a16:creationId xmlns:a16="http://schemas.microsoft.com/office/drawing/2014/main" id="{0F4B099A-EA45-C333-5CFB-01523068EE53}"/>
                  </a:ext>
                </a:extLst>
              </p:cNvPr>
              <p:cNvSpPr/>
              <p:nvPr/>
            </p:nvSpPr>
            <p:spPr>
              <a:xfrm>
                <a:off x="7162266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79" name="Cube 278">
                <a:extLst>
                  <a:ext uri="{FF2B5EF4-FFF2-40B4-BE49-F238E27FC236}">
                    <a16:creationId xmlns:a16="http://schemas.microsoft.com/office/drawing/2014/main" id="{8A7F0BFC-1DD8-E58E-6CBD-85360B946688}"/>
                  </a:ext>
                </a:extLst>
              </p:cNvPr>
              <p:cNvSpPr/>
              <p:nvPr/>
            </p:nvSpPr>
            <p:spPr>
              <a:xfrm>
                <a:off x="7438480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80" name="Cube 279">
                <a:extLst>
                  <a:ext uri="{FF2B5EF4-FFF2-40B4-BE49-F238E27FC236}">
                    <a16:creationId xmlns:a16="http://schemas.microsoft.com/office/drawing/2014/main" id="{C853D903-E2D6-004F-E591-BBFE0F97BB2B}"/>
                  </a:ext>
                </a:extLst>
              </p:cNvPr>
              <p:cNvSpPr/>
              <p:nvPr/>
            </p:nvSpPr>
            <p:spPr>
              <a:xfrm>
                <a:off x="7733744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81" name="Cube 280">
                <a:extLst>
                  <a:ext uri="{FF2B5EF4-FFF2-40B4-BE49-F238E27FC236}">
                    <a16:creationId xmlns:a16="http://schemas.microsoft.com/office/drawing/2014/main" id="{7C2C33F3-6C8B-EB4C-2495-E2A0E8B23166}"/>
                  </a:ext>
                </a:extLst>
              </p:cNvPr>
              <p:cNvSpPr/>
              <p:nvPr/>
            </p:nvSpPr>
            <p:spPr>
              <a:xfrm>
                <a:off x="8009958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82" name="Cube 281">
                <a:extLst>
                  <a:ext uri="{FF2B5EF4-FFF2-40B4-BE49-F238E27FC236}">
                    <a16:creationId xmlns:a16="http://schemas.microsoft.com/office/drawing/2014/main" id="{7E9A3166-B323-E8E1-074D-59826A8F75AF}"/>
                  </a:ext>
                </a:extLst>
              </p:cNvPr>
              <p:cNvSpPr/>
              <p:nvPr/>
            </p:nvSpPr>
            <p:spPr>
              <a:xfrm>
                <a:off x="8295697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83" name="Cube 282">
                <a:extLst>
                  <a:ext uri="{FF2B5EF4-FFF2-40B4-BE49-F238E27FC236}">
                    <a16:creationId xmlns:a16="http://schemas.microsoft.com/office/drawing/2014/main" id="{D3496D9A-978A-4A1F-63FB-7BFA3DB8229D}"/>
                  </a:ext>
                </a:extLst>
              </p:cNvPr>
              <p:cNvSpPr/>
              <p:nvPr/>
            </p:nvSpPr>
            <p:spPr>
              <a:xfrm>
                <a:off x="8590961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84" name="Cube 283">
                <a:extLst>
                  <a:ext uri="{FF2B5EF4-FFF2-40B4-BE49-F238E27FC236}">
                    <a16:creationId xmlns:a16="http://schemas.microsoft.com/office/drawing/2014/main" id="{DB4F81D1-B6BE-C191-79F9-B81BA11714CC}"/>
                  </a:ext>
                </a:extLst>
              </p:cNvPr>
              <p:cNvSpPr/>
              <p:nvPr/>
            </p:nvSpPr>
            <p:spPr>
              <a:xfrm>
                <a:off x="8883049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85" name="Cube 284">
                <a:extLst>
                  <a:ext uri="{FF2B5EF4-FFF2-40B4-BE49-F238E27FC236}">
                    <a16:creationId xmlns:a16="http://schemas.microsoft.com/office/drawing/2014/main" id="{6D5EC71D-DBDA-F437-8842-B7CD8EA16BC8}"/>
                  </a:ext>
                </a:extLst>
              </p:cNvPr>
              <p:cNvSpPr/>
              <p:nvPr/>
            </p:nvSpPr>
            <p:spPr>
              <a:xfrm>
                <a:off x="9159264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86" name="Cube 285">
                <a:extLst>
                  <a:ext uri="{FF2B5EF4-FFF2-40B4-BE49-F238E27FC236}">
                    <a16:creationId xmlns:a16="http://schemas.microsoft.com/office/drawing/2014/main" id="{5BB79684-7EEB-927C-3C0E-DA86D5F79D8E}"/>
                  </a:ext>
                </a:extLst>
              </p:cNvPr>
              <p:cNvSpPr/>
              <p:nvPr/>
            </p:nvSpPr>
            <p:spPr>
              <a:xfrm>
                <a:off x="9454527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87" name="Cube 286">
                <a:extLst>
                  <a:ext uri="{FF2B5EF4-FFF2-40B4-BE49-F238E27FC236}">
                    <a16:creationId xmlns:a16="http://schemas.microsoft.com/office/drawing/2014/main" id="{1F37F6AA-CE9D-F461-6ACA-97BB7EEB2109}"/>
                  </a:ext>
                </a:extLst>
              </p:cNvPr>
              <p:cNvSpPr/>
              <p:nvPr/>
            </p:nvSpPr>
            <p:spPr>
              <a:xfrm>
                <a:off x="9748203" y="4788511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C830D086-FD3A-AA67-AE63-F3F83E524F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11794" y="3736590"/>
              <a:ext cx="2965736" cy="381467"/>
              <a:chOff x="7162800" y="4787866"/>
              <a:chExt cx="2965736" cy="381467"/>
            </a:xfrm>
          </p:grpSpPr>
          <p:sp>
            <p:nvSpPr>
              <p:cNvPr id="268" name="Cube 267">
                <a:extLst>
                  <a:ext uri="{FF2B5EF4-FFF2-40B4-BE49-F238E27FC236}">
                    <a16:creationId xmlns:a16="http://schemas.microsoft.com/office/drawing/2014/main" id="{30D9DD29-57CC-BDA7-19E7-716CE76FFDF1}"/>
                  </a:ext>
                </a:extLst>
              </p:cNvPr>
              <p:cNvSpPr/>
              <p:nvPr/>
            </p:nvSpPr>
            <p:spPr>
              <a:xfrm>
                <a:off x="7162820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69" name="Cube 268">
                <a:extLst>
                  <a:ext uri="{FF2B5EF4-FFF2-40B4-BE49-F238E27FC236}">
                    <a16:creationId xmlns:a16="http://schemas.microsoft.com/office/drawing/2014/main" id="{6E604C9D-8177-EB9B-9CFA-A444FCEF2EFA}"/>
                  </a:ext>
                </a:extLst>
              </p:cNvPr>
              <p:cNvSpPr/>
              <p:nvPr/>
            </p:nvSpPr>
            <p:spPr>
              <a:xfrm>
                <a:off x="7439034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70" name="Cube 269">
                <a:extLst>
                  <a:ext uri="{FF2B5EF4-FFF2-40B4-BE49-F238E27FC236}">
                    <a16:creationId xmlns:a16="http://schemas.microsoft.com/office/drawing/2014/main" id="{BEDCE980-094F-F843-EB3D-B09BF7721071}"/>
                  </a:ext>
                </a:extLst>
              </p:cNvPr>
              <p:cNvSpPr/>
              <p:nvPr/>
            </p:nvSpPr>
            <p:spPr>
              <a:xfrm>
                <a:off x="7734298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71" name="Cube 270">
                <a:extLst>
                  <a:ext uri="{FF2B5EF4-FFF2-40B4-BE49-F238E27FC236}">
                    <a16:creationId xmlns:a16="http://schemas.microsoft.com/office/drawing/2014/main" id="{1E63C9DD-5F6A-A362-100D-FB871627470D}"/>
                  </a:ext>
                </a:extLst>
              </p:cNvPr>
              <p:cNvSpPr/>
              <p:nvPr/>
            </p:nvSpPr>
            <p:spPr>
              <a:xfrm>
                <a:off x="8010512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72" name="Cube 271">
                <a:extLst>
                  <a:ext uri="{FF2B5EF4-FFF2-40B4-BE49-F238E27FC236}">
                    <a16:creationId xmlns:a16="http://schemas.microsoft.com/office/drawing/2014/main" id="{97227F77-306F-4176-F43F-5D03B562B311}"/>
                  </a:ext>
                </a:extLst>
              </p:cNvPr>
              <p:cNvSpPr/>
              <p:nvPr/>
            </p:nvSpPr>
            <p:spPr>
              <a:xfrm>
                <a:off x="8296251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73" name="Cube 272">
                <a:extLst>
                  <a:ext uri="{FF2B5EF4-FFF2-40B4-BE49-F238E27FC236}">
                    <a16:creationId xmlns:a16="http://schemas.microsoft.com/office/drawing/2014/main" id="{CF1F3170-3E6E-6B1E-E417-6E3417C2EF14}"/>
                  </a:ext>
                </a:extLst>
              </p:cNvPr>
              <p:cNvSpPr/>
              <p:nvPr/>
            </p:nvSpPr>
            <p:spPr>
              <a:xfrm>
                <a:off x="8591515" y="4787309"/>
                <a:ext cx="379397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74" name="Cube 273">
                <a:extLst>
                  <a:ext uri="{FF2B5EF4-FFF2-40B4-BE49-F238E27FC236}">
                    <a16:creationId xmlns:a16="http://schemas.microsoft.com/office/drawing/2014/main" id="{D5ED9CB6-5443-C21A-8801-CD8526C03DA8}"/>
                  </a:ext>
                </a:extLst>
              </p:cNvPr>
              <p:cNvSpPr/>
              <p:nvPr/>
            </p:nvSpPr>
            <p:spPr>
              <a:xfrm>
                <a:off x="8882015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75" name="Cube 274">
                <a:extLst>
                  <a:ext uri="{FF2B5EF4-FFF2-40B4-BE49-F238E27FC236}">
                    <a16:creationId xmlns:a16="http://schemas.microsoft.com/office/drawing/2014/main" id="{B554AC06-DEDB-9F67-B3F9-C8EA51B1C4F1}"/>
                  </a:ext>
                </a:extLst>
              </p:cNvPr>
              <p:cNvSpPr/>
              <p:nvPr/>
            </p:nvSpPr>
            <p:spPr>
              <a:xfrm>
                <a:off x="9158230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76" name="Cube 275">
                <a:extLst>
                  <a:ext uri="{FF2B5EF4-FFF2-40B4-BE49-F238E27FC236}">
                    <a16:creationId xmlns:a16="http://schemas.microsoft.com/office/drawing/2014/main" id="{18F52FC4-A48A-072C-6264-D91BB8A05AA5}"/>
                  </a:ext>
                </a:extLst>
              </p:cNvPr>
              <p:cNvSpPr/>
              <p:nvPr/>
            </p:nvSpPr>
            <p:spPr>
              <a:xfrm>
                <a:off x="9453493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77" name="Cube 276">
                <a:extLst>
                  <a:ext uri="{FF2B5EF4-FFF2-40B4-BE49-F238E27FC236}">
                    <a16:creationId xmlns:a16="http://schemas.microsoft.com/office/drawing/2014/main" id="{AAC37B7B-AC02-F622-8FB9-02CE7C0060E1}"/>
                  </a:ext>
                </a:extLst>
              </p:cNvPr>
              <p:cNvSpPr/>
              <p:nvPr/>
            </p:nvSpPr>
            <p:spPr>
              <a:xfrm>
                <a:off x="9747170" y="4787309"/>
                <a:ext cx="380985" cy="382245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985A6A45-0020-FD5B-836A-D5B616C9D9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8240" y="3832971"/>
              <a:ext cx="2965736" cy="381467"/>
              <a:chOff x="7162800" y="4787866"/>
              <a:chExt cx="2965736" cy="381467"/>
            </a:xfrm>
          </p:grpSpPr>
          <p:sp>
            <p:nvSpPr>
              <p:cNvPr id="258" name="Cube 257">
                <a:extLst>
                  <a:ext uri="{FF2B5EF4-FFF2-40B4-BE49-F238E27FC236}">
                    <a16:creationId xmlns:a16="http://schemas.microsoft.com/office/drawing/2014/main" id="{7F53CADC-593E-3307-137B-8C8F235B8D0A}"/>
                  </a:ext>
                </a:extLst>
              </p:cNvPr>
              <p:cNvSpPr/>
              <p:nvPr/>
            </p:nvSpPr>
            <p:spPr>
              <a:xfrm>
                <a:off x="7162715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59" name="Cube 258">
                <a:extLst>
                  <a:ext uri="{FF2B5EF4-FFF2-40B4-BE49-F238E27FC236}">
                    <a16:creationId xmlns:a16="http://schemas.microsoft.com/office/drawing/2014/main" id="{94513735-E9D7-6C4F-8A7D-C3A9088D8C62}"/>
                  </a:ext>
                </a:extLst>
              </p:cNvPr>
              <p:cNvSpPr/>
              <p:nvPr/>
            </p:nvSpPr>
            <p:spPr>
              <a:xfrm>
                <a:off x="7438929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60" name="Cube 259">
                <a:extLst>
                  <a:ext uri="{FF2B5EF4-FFF2-40B4-BE49-F238E27FC236}">
                    <a16:creationId xmlns:a16="http://schemas.microsoft.com/office/drawing/2014/main" id="{EFBDA2FA-3165-EAA8-2E43-DBBC4FEC22DA}"/>
                  </a:ext>
                </a:extLst>
              </p:cNvPr>
              <p:cNvSpPr/>
              <p:nvPr/>
            </p:nvSpPr>
            <p:spPr>
              <a:xfrm>
                <a:off x="7734193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61" name="Cube 260">
                <a:extLst>
                  <a:ext uri="{FF2B5EF4-FFF2-40B4-BE49-F238E27FC236}">
                    <a16:creationId xmlns:a16="http://schemas.microsoft.com/office/drawing/2014/main" id="{8ECBDECE-D6CA-8C91-B151-D7BF8978422D}"/>
                  </a:ext>
                </a:extLst>
              </p:cNvPr>
              <p:cNvSpPr/>
              <p:nvPr/>
            </p:nvSpPr>
            <p:spPr>
              <a:xfrm>
                <a:off x="8010407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62" name="Cube 261">
                <a:extLst>
                  <a:ext uri="{FF2B5EF4-FFF2-40B4-BE49-F238E27FC236}">
                    <a16:creationId xmlns:a16="http://schemas.microsoft.com/office/drawing/2014/main" id="{77B7FADA-6161-0FE1-625D-D346426A67B6}"/>
                  </a:ext>
                </a:extLst>
              </p:cNvPr>
              <p:cNvSpPr/>
              <p:nvPr/>
            </p:nvSpPr>
            <p:spPr>
              <a:xfrm>
                <a:off x="8296146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63" name="Cube 262">
                <a:extLst>
                  <a:ext uri="{FF2B5EF4-FFF2-40B4-BE49-F238E27FC236}">
                    <a16:creationId xmlns:a16="http://schemas.microsoft.com/office/drawing/2014/main" id="{39948C75-83A9-33BB-0114-598C4A0A74C4}"/>
                  </a:ext>
                </a:extLst>
              </p:cNvPr>
              <p:cNvSpPr/>
              <p:nvPr/>
            </p:nvSpPr>
            <p:spPr>
              <a:xfrm>
                <a:off x="8591410" y="4787679"/>
                <a:ext cx="379398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64" name="Cube 263">
                <a:extLst>
                  <a:ext uri="{FF2B5EF4-FFF2-40B4-BE49-F238E27FC236}">
                    <a16:creationId xmlns:a16="http://schemas.microsoft.com/office/drawing/2014/main" id="{E95D3040-7441-ADC2-9452-9A69A8CC4806}"/>
                  </a:ext>
                </a:extLst>
              </p:cNvPr>
              <p:cNvSpPr/>
              <p:nvPr/>
            </p:nvSpPr>
            <p:spPr>
              <a:xfrm>
                <a:off x="8881911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65" name="Cube 264">
                <a:extLst>
                  <a:ext uri="{FF2B5EF4-FFF2-40B4-BE49-F238E27FC236}">
                    <a16:creationId xmlns:a16="http://schemas.microsoft.com/office/drawing/2014/main" id="{B4913F59-EE8D-3A11-839C-3C109B78E52E}"/>
                  </a:ext>
                </a:extLst>
              </p:cNvPr>
              <p:cNvSpPr/>
              <p:nvPr/>
            </p:nvSpPr>
            <p:spPr>
              <a:xfrm>
                <a:off x="9158126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66" name="Cube 265">
                <a:extLst>
                  <a:ext uri="{FF2B5EF4-FFF2-40B4-BE49-F238E27FC236}">
                    <a16:creationId xmlns:a16="http://schemas.microsoft.com/office/drawing/2014/main" id="{3AFFACD2-7CE5-BA32-35EB-D99A6B3BEA57}"/>
                  </a:ext>
                </a:extLst>
              </p:cNvPr>
              <p:cNvSpPr/>
              <p:nvPr/>
            </p:nvSpPr>
            <p:spPr>
              <a:xfrm>
                <a:off x="9453389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67" name="Cube 266">
                <a:extLst>
                  <a:ext uri="{FF2B5EF4-FFF2-40B4-BE49-F238E27FC236}">
                    <a16:creationId xmlns:a16="http://schemas.microsoft.com/office/drawing/2014/main" id="{CFB09ABB-A02B-56C7-63FD-A1A8E504C77F}"/>
                  </a:ext>
                </a:extLst>
              </p:cNvPr>
              <p:cNvSpPr/>
              <p:nvPr/>
            </p:nvSpPr>
            <p:spPr>
              <a:xfrm>
                <a:off x="9747065" y="4787679"/>
                <a:ext cx="380985" cy="382246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7795B8D8-F31F-1CB0-4521-5C8108BFA9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31964" y="3927752"/>
              <a:ext cx="2965736" cy="381467"/>
              <a:chOff x="7162800" y="4787866"/>
              <a:chExt cx="2965736" cy="381467"/>
            </a:xfrm>
          </p:grpSpPr>
          <p:sp>
            <p:nvSpPr>
              <p:cNvPr id="248" name="Cube 247">
                <a:extLst>
                  <a:ext uri="{FF2B5EF4-FFF2-40B4-BE49-F238E27FC236}">
                    <a16:creationId xmlns:a16="http://schemas.microsoft.com/office/drawing/2014/main" id="{53426084-D769-4FE3-18EA-8BB9C33C45D4}"/>
                  </a:ext>
                </a:extLst>
              </p:cNvPr>
              <p:cNvSpPr/>
              <p:nvPr/>
            </p:nvSpPr>
            <p:spPr>
              <a:xfrm>
                <a:off x="7163269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49" name="Cube 248">
                <a:extLst>
                  <a:ext uri="{FF2B5EF4-FFF2-40B4-BE49-F238E27FC236}">
                    <a16:creationId xmlns:a16="http://schemas.microsoft.com/office/drawing/2014/main" id="{4295FCAA-24E4-F23B-815C-6A1D8F162758}"/>
                  </a:ext>
                </a:extLst>
              </p:cNvPr>
              <p:cNvSpPr/>
              <p:nvPr/>
            </p:nvSpPr>
            <p:spPr>
              <a:xfrm>
                <a:off x="7439483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50" name="Cube 249">
                <a:extLst>
                  <a:ext uri="{FF2B5EF4-FFF2-40B4-BE49-F238E27FC236}">
                    <a16:creationId xmlns:a16="http://schemas.microsoft.com/office/drawing/2014/main" id="{D225FBE2-9BAA-6884-19CC-D502BEF166F4}"/>
                  </a:ext>
                </a:extLst>
              </p:cNvPr>
              <p:cNvSpPr/>
              <p:nvPr/>
            </p:nvSpPr>
            <p:spPr>
              <a:xfrm>
                <a:off x="7734747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51" name="Cube 250">
                <a:extLst>
                  <a:ext uri="{FF2B5EF4-FFF2-40B4-BE49-F238E27FC236}">
                    <a16:creationId xmlns:a16="http://schemas.microsoft.com/office/drawing/2014/main" id="{1DFAF3D7-3A56-FF97-6387-036130740579}"/>
                  </a:ext>
                </a:extLst>
              </p:cNvPr>
              <p:cNvSpPr/>
              <p:nvPr/>
            </p:nvSpPr>
            <p:spPr>
              <a:xfrm>
                <a:off x="8010961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52" name="Cube 251">
                <a:extLst>
                  <a:ext uri="{FF2B5EF4-FFF2-40B4-BE49-F238E27FC236}">
                    <a16:creationId xmlns:a16="http://schemas.microsoft.com/office/drawing/2014/main" id="{F44D23EC-7910-2778-729C-8EF1D079586F}"/>
                  </a:ext>
                </a:extLst>
              </p:cNvPr>
              <p:cNvSpPr/>
              <p:nvPr/>
            </p:nvSpPr>
            <p:spPr>
              <a:xfrm>
                <a:off x="8296700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53" name="Cube 252">
                <a:extLst>
                  <a:ext uri="{FF2B5EF4-FFF2-40B4-BE49-F238E27FC236}">
                    <a16:creationId xmlns:a16="http://schemas.microsoft.com/office/drawing/2014/main" id="{247225ED-BF55-6566-0D4E-9199319FB003}"/>
                  </a:ext>
                </a:extLst>
              </p:cNvPr>
              <p:cNvSpPr/>
              <p:nvPr/>
            </p:nvSpPr>
            <p:spPr>
              <a:xfrm>
                <a:off x="8591964" y="4788064"/>
                <a:ext cx="379398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54" name="Cube 253">
                <a:extLst>
                  <a:ext uri="{FF2B5EF4-FFF2-40B4-BE49-F238E27FC236}">
                    <a16:creationId xmlns:a16="http://schemas.microsoft.com/office/drawing/2014/main" id="{D303D08A-8073-2F5E-989D-27665E077BF3}"/>
                  </a:ext>
                </a:extLst>
              </p:cNvPr>
              <p:cNvSpPr/>
              <p:nvPr/>
            </p:nvSpPr>
            <p:spPr>
              <a:xfrm>
                <a:off x="8882465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55" name="Cube 254">
                <a:extLst>
                  <a:ext uri="{FF2B5EF4-FFF2-40B4-BE49-F238E27FC236}">
                    <a16:creationId xmlns:a16="http://schemas.microsoft.com/office/drawing/2014/main" id="{67C2A3CF-93CA-82C0-0AF0-9727618F7CA8}"/>
                  </a:ext>
                </a:extLst>
              </p:cNvPr>
              <p:cNvSpPr/>
              <p:nvPr/>
            </p:nvSpPr>
            <p:spPr>
              <a:xfrm>
                <a:off x="9158680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56" name="Cube 255">
                <a:extLst>
                  <a:ext uri="{FF2B5EF4-FFF2-40B4-BE49-F238E27FC236}">
                    <a16:creationId xmlns:a16="http://schemas.microsoft.com/office/drawing/2014/main" id="{2593D5F2-4D54-CEC8-189E-99E3D23B98D3}"/>
                  </a:ext>
                </a:extLst>
              </p:cNvPr>
              <p:cNvSpPr/>
              <p:nvPr/>
            </p:nvSpPr>
            <p:spPr>
              <a:xfrm>
                <a:off x="9453943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57" name="Cube 256">
                <a:extLst>
                  <a:ext uri="{FF2B5EF4-FFF2-40B4-BE49-F238E27FC236}">
                    <a16:creationId xmlns:a16="http://schemas.microsoft.com/office/drawing/2014/main" id="{D7C91FA8-0659-D884-D2EB-3C0F172F9F69}"/>
                  </a:ext>
                </a:extLst>
              </p:cNvPr>
              <p:cNvSpPr/>
              <p:nvPr/>
            </p:nvSpPr>
            <p:spPr>
              <a:xfrm>
                <a:off x="9747619" y="4788064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FEAA7EF2-1AC0-703A-2F9B-63AE99E56D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2425" y="4023894"/>
              <a:ext cx="2965736" cy="381467"/>
              <a:chOff x="7162800" y="4787866"/>
              <a:chExt cx="2965736" cy="381467"/>
            </a:xfrm>
          </p:grpSpPr>
          <p:sp>
            <p:nvSpPr>
              <p:cNvPr id="238" name="Cube 237">
                <a:extLst>
                  <a:ext uri="{FF2B5EF4-FFF2-40B4-BE49-F238E27FC236}">
                    <a16:creationId xmlns:a16="http://schemas.microsoft.com/office/drawing/2014/main" id="{BD031909-0259-3870-EC4D-0BE1F4C2F72B}"/>
                  </a:ext>
                </a:extLst>
              </p:cNvPr>
              <p:cNvSpPr/>
              <p:nvPr/>
            </p:nvSpPr>
            <p:spPr>
              <a:xfrm>
                <a:off x="7162800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39" name="Cube 238">
                <a:extLst>
                  <a:ext uri="{FF2B5EF4-FFF2-40B4-BE49-F238E27FC236}">
                    <a16:creationId xmlns:a16="http://schemas.microsoft.com/office/drawing/2014/main" id="{9387181A-3CD1-B1D5-838C-F86C195F7238}"/>
                  </a:ext>
                </a:extLst>
              </p:cNvPr>
              <p:cNvSpPr/>
              <p:nvPr/>
            </p:nvSpPr>
            <p:spPr>
              <a:xfrm>
                <a:off x="7439014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40" name="Cube 239">
                <a:extLst>
                  <a:ext uri="{FF2B5EF4-FFF2-40B4-BE49-F238E27FC236}">
                    <a16:creationId xmlns:a16="http://schemas.microsoft.com/office/drawing/2014/main" id="{3F3940C2-066B-7B8D-9B2C-7E07C2AB8873}"/>
                  </a:ext>
                </a:extLst>
              </p:cNvPr>
              <p:cNvSpPr/>
              <p:nvPr/>
            </p:nvSpPr>
            <p:spPr>
              <a:xfrm>
                <a:off x="7734278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41" name="Cube 240">
                <a:extLst>
                  <a:ext uri="{FF2B5EF4-FFF2-40B4-BE49-F238E27FC236}">
                    <a16:creationId xmlns:a16="http://schemas.microsoft.com/office/drawing/2014/main" id="{F9648F73-039B-3A01-1D3F-BD2708483607}"/>
                  </a:ext>
                </a:extLst>
              </p:cNvPr>
              <p:cNvSpPr/>
              <p:nvPr/>
            </p:nvSpPr>
            <p:spPr>
              <a:xfrm>
                <a:off x="8010492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42" name="Cube 241">
                <a:extLst>
                  <a:ext uri="{FF2B5EF4-FFF2-40B4-BE49-F238E27FC236}">
                    <a16:creationId xmlns:a16="http://schemas.microsoft.com/office/drawing/2014/main" id="{47E2C70F-FF73-AB2D-35C2-6200EB414DCF}"/>
                  </a:ext>
                </a:extLst>
              </p:cNvPr>
              <p:cNvSpPr/>
              <p:nvPr/>
            </p:nvSpPr>
            <p:spPr>
              <a:xfrm>
                <a:off x="8296231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43" name="Cube 242">
                <a:extLst>
                  <a:ext uri="{FF2B5EF4-FFF2-40B4-BE49-F238E27FC236}">
                    <a16:creationId xmlns:a16="http://schemas.microsoft.com/office/drawing/2014/main" id="{A4F06312-995F-C401-8AA2-B67B3B0C2610}"/>
                  </a:ext>
                </a:extLst>
              </p:cNvPr>
              <p:cNvSpPr/>
              <p:nvPr/>
            </p:nvSpPr>
            <p:spPr>
              <a:xfrm>
                <a:off x="8591495" y="4787087"/>
                <a:ext cx="379397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44" name="Cube 243">
                <a:extLst>
                  <a:ext uri="{FF2B5EF4-FFF2-40B4-BE49-F238E27FC236}">
                    <a16:creationId xmlns:a16="http://schemas.microsoft.com/office/drawing/2014/main" id="{EEC20196-B0FA-3446-CE73-02B4AF6FF57F}"/>
                  </a:ext>
                </a:extLst>
              </p:cNvPr>
              <p:cNvSpPr/>
              <p:nvPr/>
            </p:nvSpPr>
            <p:spPr>
              <a:xfrm>
                <a:off x="8881995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45" name="Cube 244">
                <a:extLst>
                  <a:ext uri="{FF2B5EF4-FFF2-40B4-BE49-F238E27FC236}">
                    <a16:creationId xmlns:a16="http://schemas.microsoft.com/office/drawing/2014/main" id="{9C02FAD1-8374-C203-6CE0-7A9A39652D50}"/>
                  </a:ext>
                </a:extLst>
              </p:cNvPr>
              <p:cNvSpPr/>
              <p:nvPr/>
            </p:nvSpPr>
            <p:spPr>
              <a:xfrm>
                <a:off x="9158210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46" name="Cube 245">
                <a:extLst>
                  <a:ext uri="{FF2B5EF4-FFF2-40B4-BE49-F238E27FC236}">
                    <a16:creationId xmlns:a16="http://schemas.microsoft.com/office/drawing/2014/main" id="{A60CFF26-A1DE-E99F-3D24-26018A49132D}"/>
                  </a:ext>
                </a:extLst>
              </p:cNvPr>
              <p:cNvSpPr/>
              <p:nvPr/>
            </p:nvSpPr>
            <p:spPr>
              <a:xfrm>
                <a:off x="9453473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47" name="Cube 246">
                <a:extLst>
                  <a:ext uri="{FF2B5EF4-FFF2-40B4-BE49-F238E27FC236}">
                    <a16:creationId xmlns:a16="http://schemas.microsoft.com/office/drawing/2014/main" id="{C2BDFCB8-CA20-575B-DC2A-27117908E76A}"/>
                  </a:ext>
                </a:extLst>
              </p:cNvPr>
              <p:cNvSpPr/>
              <p:nvPr/>
            </p:nvSpPr>
            <p:spPr>
              <a:xfrm>
                <a:off x="9747150" y="4787087"/>
                <a:ext cx="380985" cy="382246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</p:grpSp>
      <p:grpSp>
        <p:nvGrpSpPr>
          <p:cNvPr id="338" name="Group 337">
            <a:extLst>
              <a:ext uri="{FF2B5EF4-FFF2-40B4-BE49-F238E27FC236}">
                <a16:creationId xmlns:a16="http://schemas.microsoft.com/office/drawing/2014/main" id="{8B311F22-08CB-5385-C4A1-2CF8CF60B73D}"/>
              </a:ext>
            </a:extLst>
          </p:cNvPr>
          <p:cNvGrpSpPr>
            <a:grpSpLocks/>
          </p:cNvGrpSpPr>
          <p:nvPr/>
        </p:nvGrpSpPr>
        <p:grpSpPr bwMode="auto">
          <a:xfrm>
            <a:off x="6788752" y="3790950"/>
            <a:ext cx="3829050" cy="1252538"/>
            <a:chOff x="2132425" y="3153941"/>
            <a:chExt cx="3828902" cy="1251420"/>
          </a:xfrm>
        </p:grpSpPr>
        <p:grpSp>
          <p:nvGrpSpPr>
            <p:cNvPr id="339" name="Group 338">
              <a:extLst>
                <a:ext uri="{FF2B5EF4-FFF2-40B4-BE49-F238E27FC236}">
                  <a16:creationId xmlns:a16="http://schemas.microsoft.com/office/drawing/2014/main" id="{84A100A7-FBC9-4491-792B-B43642F4D1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8818" y="3153941"/>
              <a:ext cx="2972509" cy="381467"/>
              <a:chOff x="2992650" y="5561800"/>
              <a:chExt cx="2972509" cy="381467"/>
            </a:xfrm>
          </p:grpSpPr>
          <p:sp>
            <p:nvSpPr>
              <p:cNvPr id="439" name="Cube 438">
                <a:extLst>
                  <a:ext uri="{FF2B5EF4-FFF2-40B4-BE49-F238E27FC236}">
                    <a16:creationId xmlns:a16="http://schemas.microsoft.com/office/drawing/2014/main" id="{C4CA08C5-0D0A-FC5C-E545-817534401C07}"/>
                  </a:ext>
                </a:extLst>
              </p:cNvPr>
              <p:cNvSpPr/>
              <p:nvPr/>
            </p:nvSpPr>
            <p:spPr>
              <a:xfrm>
                <a:off x="2991886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40" name="Cube 439">
                <a:extLst>
                  <a:ext uri="{FF2B5EF4-FFF2-40B4-BE49-F238E27FC236}">
                    <a16:creationId xmlns:a16="http://schemas.microsoft.com/office/drawing/2014/main" id="{D3207815-A72E-643A-EADE-91240CEEB075}"/>
                  </a:ext>
                </a:extLst>
              </p:cNvPr>
              <p:cNvSpPr/>
              <p:nvPr/>
            </p:nvSpPr>
            <p:spPr>
              <a:xfrm>
                <a:off x="3268100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41" name="Cube 440">
                <a:extLst>
                  <a:ext uri="{FF2B5EF4-FFF2-40B4-BE49-F238E27FC236}">
                    <a16:creationId xmlns:a16="http://schemas.microsoft.com/office/drawing/2014/main" id="{2EC4C34D-23F1-CDC1-D0DD-1AA222B3F1C1}"/>
                  </a:ext>
                </a:extLst>
              </p:cNvPr>
              <p:cNvSpPr/>
              <p:nvPr/>
            </p:nvSpPr>
            <p:spPr>
              <a:xfrm>
                <a:off x="3563364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42" name="Cube 441">
                <a:extLst>
                  <a:ext uri="{FF2B5EF4-FFF2-40B4-BE49-F238E27FC236}">
                    <a16:creationId xmlns:a16="http://schemas.microsoft.com/office/drawing/2014/main" id="{4960D7F5-1A7C-DF62-EB1C-BF063FDEF8C9}"/>
                  </a:ext>
                </a:extLst>
              </p:cNvPr>
              <p:cNvSpPr/>
              <p:nvPr/>
            </p:nvSpPr>
            <p:spPr>
              <a:xfrm>
                <a:off x="3839578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43" name="Cube 442">
                <a:extLst>
                  <a:ext uri="{FF2B5EF4-FFF2-40B4-BE49-F238E27FC236}">
                    <a16:creationId xmlns:a16="http://schemas.microsoft.com/office/drawing/2014/main" id="{9BB3BE10-8E6C-A40E-F8DD-6F1C17ECDA17}"/>
                  </a:ext>
                </a:extLst>
              </p:cNvPr>
              <p:cNvSpPr/>
              <p:nvPr/>
            </p:nvSpPr>
            <p:spPr>
              <a:xfrm>
                <a:off x="4125317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44" name="Cube 443">
                <a:extLst>
                  <a:ext uri="{FF2B5EF4-FFF2-40B4-BE49-F238E27FC236}">
                    <a16:creationId xmlns:a16="http://schemas.microsoft.com/office/drawing/2014/main" id="{2B84DA34-E45B-D222-FF7C-4C9C77AC6FA9}"/>
                  </a:ext>
                </a:extLst>
              </p:cNvPr>
              <p:cNvSpPr/>
              <p:nvPr/>
            </p:nvSpPr>
            <p:spPr>
              <a:xfrm>
                <a:off x="4420581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45" name="Cube 444">
                <a:extLst>
                  <a:ext uri="{FF2B5EF4-FFF2-40B4-BE49-F238E27FC236}">
                    <a16:creationId xmlns:a16="http://schemas.microsoft.com/office/drawing/2014/main" id="{EC67C27E-BC93-EE8E-E690-3D40CF3E48C7}"/>
                  </a:ext>
                </a:extLst>
              </p:cNvPr>
              <p:cNvSpPr/>
              <p:nvPr/>
            </p:nvSpPr>
            <p:spPr>
              <a:xfrm>
                <a:off x="4712669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46" name="Cube 445">
                <a:extLst>
                  <a:ext uri="{FF2B5EF4-FFF2-40B4-BE49-F238E27FC236}">
                    <a16:creationId xmlns:a16="http://schemas.microsoft.com/office/drawing/2014/main" id="{9DA316C2-44ED-5820-746D-5DF4B97FA99D}"/>
                  </a:ext>
                </a:extLst>
              </p:cNvPr>
              <p:cNvSpPr/>
              <p:nvPr/>
            </p:nvSpPr>
            <p:spPr>
              <a:xfrm>
                <a:off x="4988884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47" name="Cube 446">
                <a:extLst>
                  <a:ext uri="{FF2B5EF4-FFF2-40B4-BE49-F238E27FC236}">
                    <a16:creationId xmlns:a16="http://schemas.microsoft.com/office/drawing/2014/main" id="{C57DCE5B-D3E9-E972-90BE-676B8E797BF9}"/>
                  </a:ext>
                </a:extLst>
              </p:cNvPr>
              <p:cNvSpPr/>
              <p:nvPr/>
            </p:nvSpPr>
            <p:spPr>
              <a:xfrm>
                <a:off x="5284147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48" name="Cube 447">
                <a:extLst>
                  <a:ext uri="{FF2B5EF4-FFF2-40B4-BE49-F238E27FC236}">
                    <a16:creationId xmlns:a16="http://schemas.microsoft.com/office/drawing/2014/main" id="{9D28534C-4C42-C9B4-99D8-681615D53B5F}"/>
                  </a:ext>
                </a:extLst>
              </p:cNvPr>
              <p:cNvSpPr/>
              <p:nvPr/>
            </p:nvSpPr>
            <p:spPr>
              <a:xfrm>
                <a:off x="5584174" y="5561800"/>
                <a:ext cx="380985" cy="382246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340" name="Group 339">
              <a:extLst>
                <a:ext uri="{FF2B5EF4-FFF2-40B4-BE49-F238E27FC236}">
                  <a16:creationId xmlns:a16="http://schemas.microsoft.com/office/drawing/2014/main" id="{0B26E304-0D93-13F6-A4FA-73A181C52F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7650" y="3258553"/>
              <a:ext cx="2965736" cy="381467"/>
              <a:chOff x="7162800" y="4787866"/>
              <a:chExt cx="2965736" cy="381467"/>
            </a:xfrm>
          </p:grpSpPr>
          <p:sp>
            <p:nvSpPr>
              <p:cNvPr id="429" name="Cube 428">
                <a:extLst>
                  <a:ext uri="{FF2B5EF4-FFF2-40B4-BE49-F238E27FC236}">
                    <a16:creationId xmlns:a16="http://schemas.microsoft.com/office/drawing/2014/main" id="{AD2F1C5D-37DB-CAEF-4DF5-953F1906A58D}"/>
                  </a:ext>
                </a:extLst>
              </p:cNvPr>
              <p:cNvSpPr/>
              <p:nvPr/>
            </p:nvSpPr>
            <p:spPr>
              <a:xfrm>
                <a:off x="7163196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0" name="Cube 429">
                <a:extLst>
                  <a:ext uri="{FF2B5EF4-FFF2-40B4-BE49-F238E27FC236}">
                    <a16:creationId xmlns:a16="http://schemas.microsoft.com/office/drawing/2014/main" id="{BB2A4654-CE24-E80C-7D4C-B87C31929987}"/>
                  </a:ext>
                </a:extLst>
              </p:cNvPr>
              <p:cNvSpPr/>
              <p:nvPr/>
            </p:nvSpPr>
            <p:spPr>
              <a:xfrm>
                <a:off x="7439410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1" name="Cube 430">
                <a:extLst>
                  <a:ext uri="{FF2B5EF4-FFF2-40B4-BE49-F238E27FC236}">
                    <a16:creationId xmlns:a16="http://schemas.microsoft.com/office/drawing/2014/main" id="{4455BD1B-8351-2396-1515-DE8531AA3266}"/>
                  </a:ext>
                </a:extLst>
              </p:cNvPr>
              <p:cNvSpPr/>
              <p:nvPr/>
            </p:nvSpPr>
            <p:spPr>
              <a:xfrm>
                <a:off x="7734674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2" name="Cube 431">
                <a:extLst>
                  <a:ext uri="{FF2B5EF4-FFF2-40B4-BE49-F238E27FC236}">
                    <a16:creationId xmlns:a16="http://schemas.microsoft.com/office/drawing/2014/main" id="{1AFCA94B-FB5A-14E3-7A2C-BFAC37800659}"/>
                  </a:ext>
                </a:extLst>
              </p:cNvPr>
              <p:cNvSpPr/>
              <p:nvPr/>
            </p:nvSpPr>
            <p:spPr>
              <a:xfrm>
                <a:off x="8010888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3" name="Cube 432">
                <a:extLst>
                  <a:ext uri="{FF2B5EF4-FFF2-40B4-BE49-F238E27FC236}">
                    <a16:creationId xmlns:a16="http://schemas.microsoft.com/office/drawing/2014/main" id="{9E46C106-9D1F-82C2-A20D-C722910ED878}"/>
                  </a:ext>
                </a:extLst>
              </p:cNvPr>
              <p:cNvSpPr/>
              <p:nvPr/>
            </p:nvSpPr>
            <p:spPr>
              <a:xfrm>
                <a:off x="8296627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4" name="Cube 433">
                <a:extLst>
                  <a:ext uri="{FF2B5EF4-FFF2-40B4-BE49-F238E27FC236}">
                    <a16:creationId xmlns:a16="http://schemas.microsoft.com/office/drawing/2014/main" id="{734479D5-D8B5-E90B-3786-65927938FE74}"/>
                  </a:ext>
                </a:extLst>
              </p:cNvPr>
              <p:cNvSpPr/>
              <p:nvPr/>
            </p:nvSpPr>
            <p:spPr>
              <a:xfrm>
                <a:off x="8591891" y="4787936"/>
                <a:ext cx="379397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5" name="Cube 434">
                <a:extLst>
                  <a:ext uri="{FF2B5EF4-FFF2-40B4-BE49-F238E27FC236}">
                    <a16:creationId xmlns:a16="http://schemas.microsoft.com/office/drawing/2014/main" id="{B7B2109F-D0B8-795A-60A3-BB5AD179E765}"/>
                  </a:ext>
                </a:extLst>
              </p:cNvPr>
              <p:cNvSpPr/>
              <p:nvPr/>
            </p:nvSpPr>
            <p:spPr>
              <a:xfrm>
                <a:off x="8882391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6" name="Cube 435">
                <a:extLst>
                  <a:ext uri="{FF2B5EF4-FFF2-40B4-BE49-F238E27FC236}">
                    <a16:creationId xmlns:a16="http://schemas.microsoft.com/office/drawing/2014/main" id="{24DF0178-815F-9CC6-4F29-03F48D263539}"/>
                  </a:ext>
                </a:extLst>
              </p:cNvPr>
              <p:cNvSpPr/>
              <p:nvPr/>
            </p:nvSpPr>
            <p:spPr>
              <a:xfrm>
                <a:off x="9158606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7" name="Cube 436">
                <a:extLst>
                  <a:ext uri="{FF2B5EF4-FFF2-40B4-BE49-F238E27FC236}">
                    <a16:creationId xmlns:a16="http://schemas.microsoft.com/office/drawing/2014/main" id="{1D0791F4-E5EF-06C5-2373-B4093C47C0BB}"/>
                  </a:ext>
                </a:extLst>
              </p:cNvPr>
              <p:cNvSpPr/>
              <p:nvPr/>
            </p:nvSpPr>
            <p:spPr>
              <a:xfrm>
                <a:off x="9453869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8" name="Cube 437">
                <a:extLst>
                  <a:ext uri="{FF2B5EF4-FFF2-40B4-BE49-F238E27FC236}">
                    <a16:creationId xmlns:a16="http://schemas.microsoft.com/office/drawing/2014/main" id="{7E5DC639-72B9-E2FC-83E6-05F08E2DF50F}"/>
                  </a:ext>
                </a:extLst>
              </p:cNvPr>
              <p:cNvSpPr/>
              <p:nvPr/>
            </p:nvSpPr>
            <p:spPr>
              <a:xfrm>
                <a:off x="9747546" y="4787936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341" name="Group 340">
              <a:extLst>
                <a:ext uri="{FF2B5EF4-FFF2-40B4-BE49-F238E27FC236}">
                  <a16:creationId xmlns:a16="http://schemas.microsoft.com/office/drawing/2014/main" id="{44D01A01-3372-40CB-47D6-3CD5765599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91214" y="3353334"/>
              <a:ext cx="2965736" cy="381467"/>
              <a:chOff x="7162800" y="4787866"/>
              <a:chExt cx="2965736" cy="381467"/>
            </a:xfrm>
          </p:grpSpPr>
          <p:sp>
            <p:nvSpPr>
              <p:cNvPr id="419" name="Cube 418">
                <a:extLst>
                  <a:ext uri="{FF2B5EF4-FFF2-40B4-BE49-F238E27FC236}">
                    <a16:creationId xmlns:a16="http://schemas.microsoft.com/office/drawing/2014/main" id="{A4EDD260-45C9-6D0C-3BAE-C98D6D89FF03}"/>
                  </a:ext>
                </a:extLst>
              </p:cNvPr>
              <p:cNvSpPr/>
              <p:nvPr/>
            </p:nvSpPr>
            <p:spPr>
              <a:xfrm>
                <a:off x="7162798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0" name="Cube 419">
                <a:extLst>
                  <a:ext uri="{FF2B5EF4-FFF2-40B4-BE49-F238E27FC236}">
                    <a16:creationId xmlns:a16="http://schemas.microsoft.com/office/drawing/2014/main" id="{DEDCE86D-8899-86C5-E165-2C918BE6B17F}"/>
                  </a:ext>
                </a:extLst>
              </p:cNvPr>
              <p:cNvSpPr/>
              <p:nvPr/>
            </p:nvSpPr>
            <p:spPr>
              <a:xfrm>
                <a:off x="7439012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1" name="Cube 420">
                <a:extLst>
                  <a:ext uri="{FF2B5EF4-FFF2-40B4-BE49-F238E27FC236}">
                    <a16:creationId xmlns:a16="http://schemas.microsoft.com/office/drawing/2014/main" id="{56487E34-FF7E-B3AC-6687-57A83569AD67}"/>
                  </a:ext>
                </a:extLst>
              </p:cNvPr>
              <p:cNvSpPr/>
              <p:nvPr/>
            </p:nvSpPr>
            <p:spPr>
              <a:xfrm>
                <a:off x="7734276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2" name="Cube 421">
                <a:extLst>
                  <a:ext uri="{FF2B5EF4-FFF2-40B4-BE49-F238E27FC236}">
                    <a16:creationId xmlns:a16="http://schemas.microsoft.com/office/drawing/2014/main" id="{9C117F25-0AAE-89C6-E485-228EDD411064}"/>
                  </a:ext>
                </a:extLst>
              </p:cNvPr>
              <p:cNvSpPr/>
              <p:nvPr/>
            </p:nvSpPr>
            <p:spPr>
              <a:xfrm>
                <a:off x="8010490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3" name="Cube 422">
                <a:extLst>
                  <a:ext uri="{FF2B5EF4-FFF2-40B4-BE49-F238E27FC236}">
                    <a16:creationId xmlns:a16="http://schemas.microsoft.com/office/drawing/2014/main" id="{257D4CC4-3B26-6E74-BDB0-6434B1EE8FCF}"/>
                  </a:ext>
                </a:extLst>
              </p:cNvPr>
              <p:cNvSpPr/>
              <p:nvPr/>
            </p:nvSpPr>
            <p:spPr>
              <a:xfrm>
                <a:off x="8296229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4" name="Cube 423">
                <a:extLst>
                  <a:ext uri="{FF2B5EF4-FFF2-40B4-BE49-F238E27FC236}">
                    <a16:creationId xmlns:a16="http://schemas.microsoft.com/office/drawing/2014/main" id="{E66600C4-C98A-A698-9B71-F74C2E9EC9A9}"/>
                  </a:ext>
                </a:extLst>
              </p:cNvPr>
              <p:cNvSpPr/>
              <p:nvPr/>
            </p:nvSpPr>
            <p:spPr>
              <a:xfrm>
                <a:off x="8591493" y="4788320"/>
                <a:ext cx="379398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5" name="Cube 424">
                <a:extLst>
                  <a:ext uri="{FF2B5EF4-FFF2-40B4-BE49-F238E27FC236}">
                    <a16:creationId xmlns:a16="http://schemas.microsoft.com/office/drawing/2014/main" id="{62623091-DFC1-30DA-E5FD-878A40F06F5A}"/>
                  </a:ext>
                </a:extLst>
              </p:cNvPr>
              <p:cNvSpPr/>
              <p:nvPr/>
            </p:nvSpPr>
            <p:spPr>
              <a:xfrm>
                <a:off x="8881994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6" name="Cube 425">
                <a:extLst>
                  <a:ext uri="{FF2B5EF4-FFF2-40B4-BE49-F238E27FC236}">
                    <a16:creationId xmlns:a16="http://schemas.microsoft.com/office/drawing/2014/main" id="{17928B46-F26F-4403-9471-8E30073102AC}"/>
                  </a:ext>
                </a:extLst>
              </p:cNvPr>
              <p:cNvSpPr/>
              <p:nvPr/>
            </p:nvSpPr>
            <p:spPr>
              <a:xfrm>
                <a:off x="9158209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7" name="Cube 426">
                <a:extLst>
                  <a:ext uri="{FF2B5EF4-FFF2-40B4-BE49-F238E27FC236}">
                    <a16:creationId xmlns:a16="http://schemas.microsoft.com/office/drawing/2014/main" id="{3AC7F82E-3F82-4AF9-7483-D1ACF37AA0B0}"/>
                  </a:ext>
                </a:extLst>
              </p:cNvPr>
              <p:cNvSpPr/>
              <p:nvPr/>
            </p:nvSpPr>
            <p:spPr>
              <a:xfrm>
                <a:off x="9453472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8" name="Cube 427">
                <a:extLst>
                  <a:ext uri="{FF2B5EF4-FFF2-40B4-BE49-F238E27FC236}">
                    <a16:creationId xmlns:a16="http://schemas.microsoft.com/office/drawing/2014/main" id="{40D8D15F-E8E9-D47F-BD94-C4C0BEEA38C8}"/>
                  </a:ext>
                </a:extLst>
              </p:cNvPr>
              <p:cNvSpPr/>
              <p:nvPr/>
            </p:nvSpPr>
            <p:spPr>
              <a:xfrm>
                <a:off x="9747148" y="4788320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342" name="Group 341">
              <a:extLst>
                <a:ext uri="{FF2B5EF4-FFF2-40B4-BE49-F238E27FC236}">
                  <a16:creationId xmlns:a16="http://schemas.microsoft.com/office/drawing/2014/main" id="{28397E87-C596-BEB6-1B05-4D2A15987A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94878" y="3450842"/>
              <a:ext cx="2965736" cy="381467"/>
              <a:chOff x="7162800" y="4787866"/>
              <a:chExt cx="2965736" cy="381467"/>
            </a:xfrm>
          </p:grpSpPr>
          <p:sp>
            <p:nvSpPr>
              <p:cNvPr id="409" name="Cube 408">
                <a:extLst>
                  <a:ext uri="{FF2B5EF4-FFF2-40B4-BE49-F238E27FC236}">
                    <a16:creationId xmlns:a16="http://schemas.microsoft.com/office/drawing/2014/main" id="{5976C5A8-46C2-411F-6375-27C9CE2B1E15}"/>
                  </a:ext>
                </a:extLst>
              </p:cNvPr>
              <p:cNvSpPr/>
              <p:nvPr/>
            </p:nvSpPr>
            <p:spPr>
              <a:xfrm>
                <a:off x="7162300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10" name="Cube 409">
                <a:extLst>
                  <a:ext uri="{FF2B5EF4-FFF2-40B4-BE49-F238E27FC236}">
                    <a16:creationId xmlns:a16="http://schemas.microsoft.com/office/drawing/2014/main" id="{A734F259-DAD9-8226-58F1-0673245D8CAD}"/>
                  </a:ext>
                </a:extLst>
              </p:cNvPr>
              <p:cNvSpPr/>
              <p:nvPr/>
            </p:nvSpPr>
            <p:spPr>
              <a:xfrm>
                <a:off x="7438514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11" name="Cube 410">
                <a:extLst>
                  <a:ext uri="{FF2B5EF4-FFF2-40B4-BE49-F238E27FC236}">
                    <a16:creationId xmlns:a16="http://schemas.microsoft.com/office/drawing/2014/main" id="{3464F3DC-B2B5-5318-2496-050E13C90358}"/>
                  </a:ext>
                </a:extLst>
              </p:cNvPr>
              <p:cNvSpPr/>
              <p:nvPr/>
            </p:nvSpPr>
            <p:spPr>
              <a:xfrm>
                <a:off x="7733778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12" name="Cube 411">
                <a:extLst>
                  <a:ext uri="{FF2B5EF4-FFF2-40B4-BE49-F238E27FC236}">
                    <a16:creationId xmlns:a16="http://schemas.microsoft.com/office/drawing/2014/main" id="{EF0B4000-5C90-F7FC-99B9-6E419F7D1484}"/>
                  </a:ext>
                </a:extLst>
              </p:cNvPr>
              <p:cNvSpPr/>
              <p:nvPr/>
            </p:nvSpPr>
            <p:spPr>
              <a:xfrm>
                <a:off x="8009992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13" name="Cube 412">
                <a:extLst>
                  <a:ext uri="{FF2B5EF4-FFF2-40B4-BE49-F238E27FC236}">
                    <a16:creationId xmlns:a16="http://schemas.microsoft.com/office/drawing/2014/main" id="{93665576-3274-61EE-36FB-CF8982BE90B0}"/>
                  </a:ext>
                </a:extLst>
              </p:cNvPr>
              <p:cNvSpPr/>
              <p:nvPr/>
            </p:nvSpPr>
            <p:spPr>
              <a:xfrm>
                <a:off x="8295731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14" name="Cube 413">
                <a:extLst>
                  <a:ext uri="{FF2B5EF4-FFF2-40B4-BE49-F238E27FC236}">
                    <a16:creationId xmlns:a16="http://schemas.microsoft.com/office/drawing/2014/main" id="{4B3C0247-03B0-DC01-5804-674DCDCD40A4}"/>
                  </a:ext>
                </a:extLst>
              </p:cNvPr>
              <p:cNvSpPr/>
              <p:nvPr/>
            </p:nvSpPr>
            <p:spPr>
              <a:xfrm>
                <a:off x="8590995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15" name="Cube 414">
                <a:extLst>
                  <a:ext uri="{FF2B5EF4-FFF2-40B4-BE49-F238E27FC236}">
                    <a16:creationId xmlns:a16="http://schemas.microsoft.com/office/drawing/2014/main" id="{AAF35EA3-FC27-F0A8-F762-43262ADF63A2}"/>
                  </a:ext>
                </a:extLst>
              </p:cNvPr>
              <p:cNvSpPr/>
              <p:nvPr/>
            </p:nvSpPr>
            <p:spPr>
              <a:xfrm>
                <a:off x="8883083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16" name="Cube 415">
                <a:extLst>
                  <a:ext uri="{FF2B5EF4-FFF2-40B4-BE49-F238E27FC236}">
                    <a16:creationId xmlns:a16="http://schemas.microsoft.com/office/drawing/2014/main" id="{806CBC07-00F3-4185-B348-4FA604212FE9}"/>
                  </a:ext>
                </a:extLst>
              </p:cNvPr>
              <p:cNvSpPr/>
              <p:nvPr/>
            </p:nvSpPr>
            <p:spPr>
              <a:xfrm>
                <a:off x="9159298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17" name="Cube 416">
                <a:extLst>
                  <a:ext uri="{FF2B5EF4-FFF2-40B4-BE49-F238E27FC236}">
                    <a16:creationId xmlns:a16="http://schemas.microsoft.com/office/drawing/2014/main" id="{8943F3CF-8288-778F-10C2-9652C26D943A}"/>
                  </a:ext>
                </a:extLst>
              </p:cNvPr>
              <p:cNvSpPr/>
              <p:nvPr/>
            </p:nvSpPr>
            <p:spPr>
              <a:xfrm>
                <a:off x="9454561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18" name="Cube 417">
                <a:extLst>
                  <a:ext uri="{FF2B5EF4-FFF2-40B4-BE49-F238E27FC236}">
                    <a16:creationId xmlns:a16="http://schemas.microsoft.com/office/drawing/2014/main" id="{B7BE1C2D-9A8B-6EDB-DEE0-AEFF7CF35184}"/>
                  </a:ext>
                </a:extLst>
              </p:cNvPr>
              <p:cNvSpPr/>
              <p:nvPr/>
            </p:nvSpPr>
            <p:spPr>
              <a:xfrm>
                <a:off x="9748237" y="4787563"/>
                <a:ext cx="380985" cy="382245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343" name="Group 342">
              <a:extLst>
                <a:ext uri="{FF2B5EF4-FFF2-40B4-BE49-F238E27FC236}">
                  <a16:creationId xmlns:a16="http://schemas.microsoft.com/office/drawing/2014/main" id="{D67AF71A-3868-7F0B-214B-E9F68496A6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8442" y="3545623"/>
              <a:ext cx="2965736" cy="381467"/>
              <a:chOff x="7162800" y="4787866"/>
              <a:chExt cx="2965736" cy="381467"/>
            </a:xfrm>
          </p:grpSpPr>
          <p:sp>
            <p:nvSpPr>
              <p:cNvPr id="399" name="Cube 398">
                <a:extLst>
                  <a:ext uri="{FF2B5EF4-FFF2-40B4-BE49-F238E27FC236}">
                    <a16:creationId xmlns:a16="http://schemas.microsoft.com/office/drawing/2014/main" id="{AFCD6123-3B67-91B1-001A-88A09E9AF4B5}"/>
                  </a:ext>
                </a:extLst>
              </p:cNvPr>
              <p:cNvSpPr/>
              <p:nvPr/>
            </p:nvSpPr>
            <p:spPr>
              <a:xfrm>
                <a:off x="7163490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00" name="Cube 399">
                <a:extLst>
                  <a:ext uri="{FF2B5EF4-FFF2-40B4-BE49-F238E27FC236}">
                    <a16:creationId xmlns:a16="http://schemas.microsoft.com/office/drawing/2014/main" id="{3D0DA6C0-2DD5-80EA-6669-2FE47FFB5E8E}"/>
                  </a:ext>
                </a:extLst>
              </p:cNvPr>
              <p:cNvSpPr/>
              <p:nvPr/>
            </p:nvSpPr>
            <p:spPr>
              <a:xfrm>
                <a:off x="7439704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01" name="Cube 400">
                <a:extLst>
                  <a:ext uri="{FF2B5EF4-FFF2-40B4-BE49-F238E27FC236}">
                    <a16:creationId xmlns:a16="http://schemas.microsoft.com/office/drawing/2014/main" id="{EFDF53AC-1925-DBDE-F921-F3FACE983B25}"/>
                  </a:ext>
                </a:extLst>
              </p:cNvPr>
              <p:cNvSpPr/>
              <p:nvPr/>
            </p:nvSpPr>
            <p:spPr>
              <a:xfrm>
                <a:off x="7734968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02" name="Cube 401">
                <a:extLst>
                  <a:ext uri="{FF2B5EF4-FFF2-40B4-BE49-F238E27FC236}">
                    <a16:creationId xmlns:a16="http://schemas.microsoft.com/office/drawing/2014/main" id="{613FF79A-67A2-1F45-E189-5A63546755B0}"/>
                  </a:ext>
                </a:extLst>
              </p:cNvPr>
              <p:cNvSpPr/>
              <p:nvPr/>
            </p:nvSpPr>
            <p:spPr>
              <a:xfrm>
                <a:off x="8011182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03" name="Cube 402">
                <a:extLst>
                  <a:ext uri="{FF2B5EF4-FFF2-40B4-BE49-F238E27FC236}">
                    <a16:creationId xmlns:a16="http://schemas.microsoft.com/office/drawing/2014/main" id="{0C75ED33-B868-40D8-8833-F4496D6539C5}"/>
                  </a:ext>
                </a:extLst>
              </p:cNvPr>
              <p:cNvSpPr/>
              <p:nvPr/>
            </p:nvSpPr>
            <p:spPr>
              <a:xfrm>
                <a:off x="8296921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04" name="Cube 403">
                <a:extLst>
                  <a:ext uri="{FF2B5EF4-FFF2-40B4-BE49-F238E27FC236}">
                    <a16:creationId xmlns:a16="http://schemas.microsoft.com/office/drawing/2014/main" id="{EFFE3CE8-3AD7-F83C-9C80-113E29EA630E}"/>
                  </a:ext>
                </a:extLst>
              </p:cNvPr>
              <p:cNvSpPr/>
              <p:nvPr/>
            </p:nvSpPr>
            <p:spPr>
              <a:xfrm>
                <a:off x="8592185" y="4787947"/>
                <a:ext cx="379397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05" name="Cube 404">
                <a:extLst>
                  <a:ext uri="{FF2B5EF4-FFF2-40B4-BE49-F238E27FC236}">
                    <a16:creationId xmlns:a16="http://schemas.microsoft.com/office/drawing/2014/main" id="{BD43CB13-61CC-A86F-5320-7AA28F17C766}"/>
                  </a:ext>
                </a:extLst>
              </p:cNvPr>
              <p:cNvSpPr/>
              <p:nvPr/>
            </p:nvSpPr>
            <p:spPr>
              <a:xfrm>
                <a:off x="8882685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06" name="Cube 405">
                <a:extLst>
                  <a:ext uri="{FF2B5EF4-FFF2-40B4-BE49-F238E27FC236}">
                    <a16:creationId xmlns:a16="http://schemas.microsoft.com/office/drawing/2014/main" id="{0AAB2392-A3C8-1BC3-ABEA-30DE019AABD2}"/>
                  </a:ext>
                </a:extLst>
              </p:cNvPr>
              <p:cNvSpPr/>
              <p:nvPr/>
            </p:nvSpPr>
            <p:spPr>
              <a:xfrm>
                <a:off x="9158900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07" name="Cube 406">
                <a:extLst>
                  <a:ext uri="{FF2B5EF4-FFF2-40B4-BE49-F238E27FC236}">
                    <a16:creationId xmlns:a16="http://schemas.microsoft.com/office/drawing/2014/main" id="{9741F41A-A9CF-1194-4C4C-F12CBF559C65}"/>
                  </a:ext>
                </a:extLst>
              </p:cNvPr>
              <p:cNvSpPr/>
              <p:nvPr/>
            </p:nvSpPr>
            <p:spPr>
              <a:xfrm>
                <a:off x="9454163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08" name="Cube 407">
                <a:extLst>
                  <a:ext uri="{FF2B5EF4-FFF2-40B4-BE49-F238E27FC236}">
                    <a16:creationId xmlns:a16="http://schemas.microsoft.com/office/drawing/2014/main" id="{FB99D2C3-959F-A67C-C533-5450F4EDF61F}"/>
                  </a:ext>
                </a:extLst>
              </p:cNvPr>
              <p:cNvSpPr/>
              <p:nvPr/>
            </p:nvSpPr>
            <p:spPr>
              <a:xfrm>
                <a:off x="9747840" y="4787947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344" name="Group 343">
              <a:extLst>
                <a:ext uri="{FF2B5EF4-FFF2-40B4-BE49-F238E27FC236}">
                  <a16:creationId xmlns:a16="http://schemas.microsoft.com/office/drawing/2014/main" id="{C3A7B188-F432-DC00-3D92-CBA70A862C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8070" y="3641809"/>
              <a:ext cx="2965736" cy="381467"/>
              <a:chOff x="7162800" y="4787866"/>
              <a:chExt cx="2965736" cy="381467"/>
            </a:xfrm>
          </p:grpSpPr>
          <p:sp>
            <p:nvSpPr>
              <p:cNvPr id="389" name="Cube 388">
                <a:extLst>
                  <a:ext uri="{FF2B5EF4-FFF2-40B4-BE49-F238E27FC236}">
                    <a16:creationId xmlns:a16="http://schemas.microsoft.com/office/drawing/2014/main" id="{E5B385E5-23B8-4084-7BB7-ABCF3FC3A81A}"/>
                  </a:ext>
                </a:extLst>
              </p:cNvPr>
              <p:cNvSpPr/>
              <p:nvPr/>
            </p:nvSpPr>
            <p:spPr>
              <a:xfrm>
                <a:off x="7162266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90" name="Cube 389">
                <a:extLst>
                  <a:ext uri="{FF2B5EF4-FFF2-40B4-BE49-F238E27FC236}">
                    <a16:creationId xmlns:a16="http://schemas.microsoft.com/office/drawing/2014/main" id="{5FE331EA-E5AB-BCA3-E122-299930EB0E63}"/>
                  </a:ext>
                </a:extLst>
              </p:cNvPr>
              <p:cNvSpPr/>
              <p:nvPr/>
            </p:nvSpPr>
            <p:spPr>
              <a:xfrm>
                <a:off x="7438480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91" name="Cube 390">
                <a:extLst>
                  <a:ext uri="{FF2B5EF4-FFF2-40B4-BE49-F238E27FC236}">
                    <a16:creationId xmlns:a16="http://schemas.microsoft.com/office/drawing/2014/main" id="{4ED1E77E-57E2-839C-D6FC-80CB8C850A98}"/>
                  </a:ext>
                </a:extLst>
              </p:cNvPr>
              <p:cNvSpPr/>
              <p:nvPr/>
            </p:nvSpPr>
            <p:spPr>
              <a:xfrm>
                <a:off x="7733744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92" name="Cube 391">
                <a:extLst>
                  <a:ext uri="{FF2B5EF4-FFF2-40B4-BE49-F238E27FC236}">
                    <a16:creationId xmlns:a16="http://schemas.microsoft.com/office/drawing/2014/main" id="{004DBD40-F766-2C9A-395A-7AA36103F821}"/>
                  </a:ext>
                </a:extLst>
              </p:cNvPr>
              <p:cNvSpPr/>
              <p:nvPr/>
            </p:nvSpPr>
            <p:spPr>
              <a:xfrm>
                <a:off x="8009958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93" name="Cube 392">
                <a:extLst>
                  <a:ext uri="{FF2B5EF4-FFF2-40B4-BE49-F238E27FC236}">
                    <a16:creationId xmlns:a16="http://schemas.microsoft.com/office/drawing/2014/main" id="{DA58B8BD-3CA7-6532-9860-61D9F6E03C61}"/>
                  </a:ext>
                </a:extLst>
              </p:cNvPr>
              <p:cNvSpPr/>
              <p:nvPr/>
            </p:nvSpPr>
            <p:spPr>
              <a:xfrm>
                <a:off x="8295697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94" name="Cube 393">
                <a:extLst>
                  <a:ext uri="{FF2B5EF4-FFF2-40B4-BE49-F238E27FC236}">
                    <a16:creationId xmlns:a16="http://schemas.microsoft.com/office/drawing/2014/main" id="{2DDDDEF7-A67C-976A-E793-3FF55B04A241}"/>
                  </a:ext>
                </a:extLst>
              </p:cNvPr>
              <p:cNvSpPr/>
              <p:nvPr/>
            </p:nvSpPr>
            <p:spPr>
              <a:xfrm>
                <a:off x="8590961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95" name="Cube 394">
                <a:extLst>
                  <a:ext uri="{FF2B5EF4-FFF2-40B4-BE49-F238E27FC236}">
                    <a16:creationId xmlns:a16="http://schemas.microsoft.com/office/drawing/2014/main" id="{020ACC18-9F81-40C4-DF80-D61B1F207451}"/>
                  </a:ext>
                </a:extLst>
              </p:cNvPr>
              <p:cNvSpPr/>
              <p:nvPr/>
            </p:nvSpPr>
            <p:spPr>
              <a:xfrm>
                <a:off x="8883049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96" name="Cube 395">
                <a:extLst>
                  <a:ext uri="{FF2B5EF4-FFF2-40B4-BE49-F238E27FC236}">
                    <a16:creationId xmlns:a16="http://schemas.microsoft.com/office/drawing/2014/main" id="{CE7DE6F9-8765-24A3-9260-D7B739018DA1}"/>
                  </a:ext>
                </a:extLst>
              </p:cNvPr>
              <p:cNvSpPr/>
              <p:nvPr/>
            </p:nvSpPr>
            <p:spPr>
              <a:xfrm>
                <a:off x="9159264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97" name="Cube 396">
                <a:extLst>
                  <a:ext uri="{FF2B5EF4-FFF2-40B4-BE49-F238E27FC236}">
                    <a16:creationId xmlns:a16="http://schemas.microsoft.com/office/drawing/2014/main" id="{518B109C-D2AA-406B-171F-DC04676848EB}"/>
                  </a:ext>
                </a:extLst>
              </p:cNvPr>
              <p:cNvSpPr/>
              <p:nvPr/>
            </p:nvSpPr>
            <p:spPr>
              <a:xfrm>
                <a:off x="9454527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98" name="Cube 397">
                <a:extLst>
                  <a:ext uri="{FF2B5EF4-FFF2-40B4-BE49-F238E27FC236}">
                    <a16:creationId xmlns:a16="http://schemas.microsoft.com/office/drawing/2014/main" id="{0AD279D3-6336-1621-160E-C9C978BE293F}"/>
                  </a:ext>
                </a:extLst>
              </p:cNvPr>
              <p:cNvSpPr/>
              <p:nvPr/>
            </p:nvSpPr>
            <p:spPr>
              <a:xfrm>
                <a:off x="9748203" y="4788511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345" name="Group 344">
              <a:extLst>
                <a:ext uri="{FF2B5EF4-FFF2-40B4-BE49-F238E27FC236}">
                  <a16:creationId xmlns:a16="http://schemas.microsoft.com/office/drawing/2014/main" id="{13B0447A-26CB-ADC9-74B6-6177C1576F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11794" y="3736590"/>
              <a:ext cx="2965736" cy="381467"/>
              <a:chOff x="7162800" y="4787866"/>
              <a:chExt cx="2965736" cy="381467"/>
            </a:xfrm>
          </p:grpSpPr>
          <p:sp>
            <p:nvSpPr>
              <p:cNvPr id="379" name="Cube 378">
                <a:extLst>
                  <a:ext uri="{FF2B5EF4-FFF2-40B4-BE49-F238E27FC236}">
                    <a16:creationId xmlns:a16="http://schemas.microsoft.com/office/drawing/2014/main" id="{D0C52E83-0502-4506-4A3F-E8DBE0BBB5A3}"/>
                  </a:ext>
                </a:extLst>
              </p:cNvPr>
              <p:cNvSpPr/>
              <p:nvPr/>
            </p:nvSpPr>
            <p:spPr>
              <a:xfrm>
                <a:off x="7162820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80" name="Cube 379">
                <a:extLst>
                  <a:ext uri="{FF2B5EF4-FFF2-40B4-BE49-F238E27FC236}">
                    <a16:creationId xmlns:a16="http://schemas.microsoft.com/office/drawing/2014/main" id="{E78E8E55-6B78-4B38-3BDE-4B4C1BA29233}"/>
                  </a:ext>
                </a:extLst>
              </p:cNvPr>
              <p:cNvSpPr/>
              <p:nvPr/>
            </p:nvSpPr>
            <p:spPr>
              <a:xfrm>
                <a:off x="7439034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81" name="Cube 380">
                <a:extLst>
                  <a:ext uri="{FF2B5EF4-FFF2-40B4-BE49-F238E27FC236}">
                    <a16:creationId xmlns:a16="http://schemas.microsoft.com/office/drawing/2014/main" id="{0FB3EDE7-2B1B-E0DC-93EE-747C466DBA0C}"/>
                  </a:ext>
                </a:extLst>
              </p:cNvPr>
              <p:cNvSpPr/>
              <p:nvPr/>
            </p:nvSpPr>
            <p:spPr>
              <a:xfrm>
                <a:off x="7734298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82" name="Cube 381">
                <a:extLst>
                  <a:ext uri="{FF2B5EF4-FFF2-40B4-BE49-F238E27FC236}">
                    <a16:creationId xmlns:a16="http://schemas.microsoft.com/office/drawing/2014/main" id="{4A918352-C445-3B6D-27AB-2DB66ADB9080}"/>
                  </a:ext>
                </a:extLst>
              </p:cNvPr>
              <p:cNvSpPr/>
              <p:nvPr/>
            </p:nvSpPr>
            <p:spPr>
              <a:xfrm>
                <a:off x="8010512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83" name="Cube 382">
                <a:extLst>
                  <a:ext uri="{FF2B5EF4-FFF2-40B4-BE49-F238E27FC236}">
                    <a16:creationId xmlns:a16="http://schemas.microsoft.com/office/drawing/2014/main" id="{1A7BF7D1-717F-081A-3220-8FA082AF8F49}"/>
                  </a:ext>
                </a:extLst>
              </p:cNvPr>
              <p:cNvSpPr/>
              <p:nvPr/>
            </p:nvSpPr>
            <p:spPr>
              <a:xfrm>
                <a:off x="8296251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84" name="Cube 383">
                <a:extLst>
                  <a:ext uri="{FF2B5EF4-FFF2-40B4-BE49-F238E27FC236}">
                    <a16:creationId xmlns:a16="http://schemas.microsoft.com/office/drawing/2014/main" id="{F68183D5-E7C5-6A94-630D-9CC5E6F02674}"/>
                  </a:ext>
                </a:extLst>
              </p:cNvPr>
              <p:cNvSpPr/>
              <p:nvPr/>
            </p:nvSpPr>
            <p:spPr>
              <a:xfrm>
                <a:off x="8591515" y="4787309"/>
                <a:ext cx="379397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85" name="Cube 384">
                <a:extLst>
                  <a:ext uri="{FF2B5EF4-FFF2-40B4-BE49-F238E27FC236}">
                    <a16:creationId xmlns:a16="http://schemas.microsoft.com/office/drawing/2014/main" id="{C2CB20FB-2D6A-4BB3-4F7B-660216B22080}"/>
                  </a:ext>
                </a:extLst>
              </p:cNvPr>
              <p:cNvSpPr/>
              <p:nvPr/>
            </p:nvSpPr>
            <p:spPr>
              <a:xfrm>
                <a:off x="8882015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86" name="Cube 385">
                <a:extLst>
                  <a:ext uri="{FF2B5EF4-FFF2-40B4-BE49-F238E27FC236}">
                    <a16:creationId xmlns:a16="http://schemas.microsoft.com/office/drawing/2014/main" id="{8DB5C36C-B3DD-5825-FBD1-99CA486855E2}"/>
                  </a:ext>
                </a:extLst>
              </p:cNvPr>
              <p:cNvSpPr/>
              <p:nvPr/>
            </p:nvSpPr>
            <p:spPr>
              <a:xfrm>
                <a:off x="9158230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87" name="Cube 386">
                <a:extLst>
                  <a:ext uri="{FF2B5EF4-FFF2-40B4-BE49-F238E27FC236}">
                    <a16:creationId xmlns:a16="http://schemas.microsoft.com/office/drawing/2014/main" id="{889C29D0-E1FB-5570-9D60-22DBA04A519B}"/>
                  </a:ext>
                </a:extLst>
              </p:cNvPr>
              <p:cNvSpPr/>
              <p:nvPr/>
            </p:nvSpPr>
            <p:spPr>
              <a:xfrm>
                <a:off x="9453493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88" name="Cube 387">
                <a:extLst>
                  <a:ext uri="{FF2B5EF4-FFF2-40B4-BE49-F238E27FC236}">
                    <a16:creationId xmlns:a16="http://schemas.microsoft.com/office/drawing/2014/main" id="{96B12587-24D8-179F-83A3-8E50848CD4DF}"/>
                  </a:ext>
                </a:extLst>
              </p:cNvPr>
              <p:cNvSpPr/>
              <p:nvPr/>
            </p:nvSpPr>
            <p:spPr>
              <a:xfrm>
                <a:off x="9747170" y="4787309"/>
                <a:ext cx="380985" cy="382245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id="{6CA0787C-5A16-1F5B-2635-F52A3905E1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8240" y="3832971"/>
              <a:ext cx="2965736" cy="381467"/>
              <a:chOff x="7162800" y="4787866"/>
              <a:chExt cx="2965736" cy="381467"/>
            </a:xfrm>
          </p:grpSpPr>
          <p:sp>
            <p:nvSpPr>
              <p:cNvPr id="369" name="Cube 368">
                <a:extLst>
                  <a:ext uri="{FF2B5EF4-FFF2-40B4-BE49-F238E27FC236}">
                    <a16:creationId xmlns:a16="http://schemas.microsoft.com/office/drawing/2014/main" id="{2D5E9C12-664A-D250-F71B-D24A73F468BF}"/>
                  </a:ext>
                </a:extLst>
              </p:cNvPr>
              <p:cNvSpPr/>
              <p:nvPr/>
            </p:nvSpPr>
            <p:spPr>
              <a:xfrm>
                <a:off x="7162715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70" name="Cube 369">
                <a:extLst>
                  <a:ext uri="{FF2B5EF4-FFF2-40B4-BE49-F238E27FC236}">
                    <a16:creationId xmlns:a16="http://schemas.microsoft.com/office/drawing/2014/main" id="{8F959D17-E41D-9C4F-1DEC-1074D3F5BFAE}"/>
                  </a:ext>
                </a:extLst>
              </p:cNvPr>
              <p:cNvSpPr/>
              <p:nvPr/>
            </p:nvSpPr>
            <p:spPr>
              <a:xfrm>
                <a:off x="7438929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71" name="Cube 370">
                <a:extLst>
                  <a:ext uri="{FF2B5EF4-FFF2-40B4-BE49-F238E27FC236}">
                    <a16:creationId xmlns:a16="http://schemas.microsoft.com/office/drawing/2014/main" id="{3086CC0C-4CFF-E365-B957-76311831FDF5}"/>
                  </a:ext>
                </a:extLst>
              </p:cNvPr>
              <p:cNvSpPr/>
              <p:nvPr/>
            </p:nvSpPr>
            <p:spPr>
              <a:xfrm>
                <a:off x="7734193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72" name="Cube 371">
                <a:extLst>
                  <a:ext uri="{FF2B5EF4-FFF2-40B4-BE49-F238E27FC236}">
                    <a16:creationId xmlns:a16="http://schemas.microsoft.com/office/drawing/2014/main" id="{552C4AF6-E0C6-3751-D7D5-5DF429F563E5}"/>
                  </a:ext>
                </a:extLst>
              </p:cNvPr>
              <p:cNvSpPr/>
              <p:nvPr/>
            </p:nvSpPr>
            <p:spPr>
              <a:xfrm>
                <a:off x="8010407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73" name="Cube 372">
                <a:extLst>
                  <a:ext uri="{FF2B5EF4-FFF2-40B4-BE49-F238E27FC236}">
                    <a16:creationId xmlns:a16="http://schemas.microsoft.com/office/drawing/2014/main" id="{467ED20E-E4B2-5AFD-0181-3AC029B61577}"/>
                  </a:ext>
                </a:extLst>
              </p:cNvPr>
              <p:cNvSpPr/>
              <p:nvPr/>
            </p:nvSpPr>
            <p:spPr>
              <a:xfrm>
                <a:off x="8296146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74" name="Cube 373">
                <a:extLst>
                  <a:ext uri="{FF2B5EF4-FFF2-40B4-BE49-F238E27FC236}">
                    <a16:creationId xmlns:a16="http://schemas.microsoft.com/office/drawing/2014/main" id="{7943BD3C-5209-0F18-9721-FDE58BBB652B}"/>
                  </a:ext>
                </a:extLst>
              </p:cNvPr>
              <p:cNvSpPr/>
              <p:nvPr/>
            </p:nvSpPr>
            <p:spPr>
              <a:xfrm>
                <a:off x="8591410" y="4787679"/>
                <a:ext cx="379398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75" name="Cube 374">
                <a:extLst>
                  <a:ext uri="{FF2B5EF4-FFF2-40B4-BE49-F238E27FC236}">
                    <a16:creationId xmlns:a16="http://schemas.microsoft.com/office/drawing/2014/main" id="{472DDB66-D1ED-DB33-06FD-6EA8EC1DF060}"/>
                  </a:ext>
                </a:extLst>
              </p:cNvPr>
              <p:cNvSpPr/>
              <p:nvPr/>
            </p:nvSpPr>
            <p:spPr>
              <a:xfrm>
                <a:off x="8881911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76" name="Cube 375">
                <a:extLst>
                  <a:ext uri="{FF2B5EF4-FFF2-40B4-BE49-F238E27FC236}">
                    <a16:creationId xmlns:a16="http://schemas.microsoft.com/office/drawing/2014/main" id="{F18C61A7-C47E-173F-6AA8-9D2C5D67D3AC}"/>
                  </a:ext>
                </a:extLst>
              </p:cNvPr>
              <p:cNvSpPr/>
              <p:nvPr/>
            </p:nvSpPr>
            <p:spPr>
              <a:xfrm>
                <a:off x="9158126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77" name="Cube 376">
                <a:extLst>
                  <a:ext uri="{FF2B5EF4-FFF2-40B4-BE49-F238E27FC236}">
                    <a16:creationId xmlns:a16="http://schemas.microsoft.com/office/drawing/2014/main" id="{9C61AD7A-A540-FB98-48A5-6863ABCDC49F}"/>
                  </a:ext>
                </a:extLst>
              </p:cNvPr>
              <p:cNvSpPr/>
              <p:nvPr/>
            </p:nvSpPr>
            <p:spPr>
              <a:xfrm>
                <a:off x="9453389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78" name="Cube 377">
                <a:extLst>
                  <a:ext uri="{FF2B5EF4-FFF2-40B4-BE49-F238E27FC236}">
                    <a16:creationId xmlns:a16="http://schemas.microsoft.com/office/drawing/2014/main" id="{C2E060F8-476C-1299-E715-99C0EE269B4C}"/>
                  </a:ext>
                </a:extLst>
              </p:cNvPr>
              <p:cNvSpPr/>
              <p:nvPr/>
            </p:nvSpPr>
            <p:spPr>
              <a:xfrm>
                <a:off x="9747065" y="4787679"/>
                <a:ext cx="380985" cy="382246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347" name="Group 346">
              <a:extLst>
                <a:ext uri="{FF2B5EF4-FFF2-40B4-BE49-F238E27FC236}">
                  <a16:creationId xmlns:a16="http://schemas.microsoft.com/office/drawing/2014/main" id="{BE7F7170-35D9-EC34-A3EE-3F263FB8BC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31964" y="3927752"/>
              <a:ext cx="2965736" cy="381467"/>
              <a:chOff x="7162800" y="4787866"/>
              <a:chExt cx="2965736" cy="381467"/>
            </a:xfrm>
          </p:grpSpPr>
          <p:sp>
            <p:nvSpPr>
              <p:cNvPr id="359" name="Cube 358">
                <a:extLst>
                  <a:ext uri="{FF2B5EF4-FFF2-40B4-BE49-F238E27FC236}">
                    <a16:creationId xmlns:a16="http://schemas.microsoft.com/office/drawing/2014/main" id="{75C7BB92-9BFD-D2D3-11ED-2EFAB1279247}"/>
                  </a:ext>
                </a:extLst>
              </p:cNvPr>
              <p:cNvSpPr/>
              <p:nvPr/>
            </p:nvSpPr>
            <p:spPr>
              <a:xfrm>
                <a:off x="7163269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60" name="Cube 359">
                <a:extLst>
                  <a:ext uri="{FF2B5EF4-FFF2-40B4-BE49-F238E27FC236}">
                    <a16:creationId xmlns:a16="http://schemas.microsoft.com/office/drawing/2014/main" id="{DA049E0E-21DC-3528-8040-107F062490F4}"/>
                  </a:ext>
                </a:extLst>
              </p:cNvPr>
              <p:cNvSpPr/>
              <p:nvPr/>
            </p:nvSpPr>
            <p:spPr>
              <a:xfrm>
                <a:off x="7439483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61" name="Cube 360">
                <a:extLst>
                  <a:ext uri="{FF2B5EF4-FFF2-40B4-BE49-F238E27FC236}">
                    <a16:creationId xmlns:a16="http://schemas.microsoft.com/office/drawing/2014/main" id="{93A13DDE-510B-A60C-274D-42B98A29DE8B}"/>
                  </a:ext>
                </a:extLst>
              </p:cNvPr>
              <p:cNvSpPr/>
              <p:nvPr/>
            </p:nvSpPr>
            <p:spPr>
              <a:xfrm>
                <a:off x="7734747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62" name="Cube 361">
                <a:extLst>
                  <a:ext uri="{FF2B5EF4-FFF2-40B4-BE49-F238E27FC236}">
                    <a16:creationId xmlns:a16="http://schemas.microsoft.com/office/drawing/2014/main" id="{2A0F3D87-AB65-2C19-A453-AD67ED348256}"/>
                  </a:ext>
                </a:extLst>
              </p:cNvPr>
              <p:cNvSpPr/>
              <p:nvPr/>
            </p:nvSpPr>
            <p:spPr>
              <a:xfrm>
                <a:off x="8010961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63" name="Cube 362">
                <a:extLst>
                  <a:ext uri="{FF2B5EF4-FFF2-40B4-BE49-F238E27FC236}">
                    <a16:creationId xmlns:a16="http://schemas.microsoft.com/office/drawing/2014/main" id="{94560AAC-2BB9-D115-5D02-C429A0C846AB}"/>
                  </a:ext>
                </a:extLst>
              </p:cNvPr>
              <p:cNvSpPr/>
              <p:nvPr/>
            </p:nvSpPr>
            <p:spPr>
              <a:xfrm>
                <a:off x="8296700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64" name="Cube 363">
                <a:extLst>
                  <a:ext uri="{FF2B5EF4-FFF2-40B4-BE49-F238E27FC236}">
                    <a16:creationId xmlns:a16="http://schemas.microsoft.com/office/drawing/2014/main" id="{FAF28AE5-075C-FA6B-6B73-D4A0EE4930F9}"/>
                  </a:ext>
                </a:extLst>
              </p:cNvPr>
              <p:cNvSpPr/>
              <p:nvPr/>
            </p:nvSpPr>
            <p:spPr>
              <a:xfrm>
                <a:off x="8591964" y="4788064"/>
                <a:ext cx="379398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65" name="Cube 364">
                <a:extLst>
                  <a:ext uri="{FF2B5EF4-FFF2-40B4-BE49-F238E27FC236}">
                    <a16:creationId xmlns:a16="http://schemas.microsoft.com/office/drawing/2014/main" id="{252B2EB1-3698-8887-0EC6-6FA339C7FB8B}"/>
                  </a:ext>
                </a:extLst>
              </p:cNvPr>
              <p:cNvSpPr/>
              <p:nvPr/>
            </p:nvSpPr>
            <p:spPr>
              <a:xfrm>
                <a:off x="8882465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66" name="Cube 365">
                <a:extLst>
                  <a:ext uri="{FF2B5EF4-FFF2-40B4-BE49-F238E27FC236}">
                    <a16:creationId xmlns:a16="http://schemas.microsoft.com/office/drawing/2014/main" id="{BB277B00-F3DE-F4DB-C37A-420106322019}"/>
                  </a:ext>
                </a:extLst>
              </p:cNvPr>
              <p:cNvSpPr/>
              <p:nvPr/>
            </p:nvSpPr>
            <p:spPr>
              <a:xfrm>
                <a:off x="9158680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67" name="Cube 366">
                <a:extLst>
                  <a:ext uri="{FF2B5EF4-FFF2-40B4-BE49-F238E27FC236}">
                    <a16:creationId xmlns:a16="http://schemas.microsoft.com/office/drawing/2014/main" id="{D2F51595-FB7F-9E55-8842-83F5076681FF}"/>
                  </a:ext>
                </a:extLst>
              </p:cNvPr>
              <p:cNvSpPr/>
              <p:nvPr/>
            </p:nvSpPr>
            <p:spPr>
              <a:xfrm>
                <a:off x="9453943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68" name="Cube 367">
                <a:extLst>
                  <a:ext uri="{FF2B5EF4-FFF2-40B4-BE49-F238E27FC236}">
                    <a16:creationId xmlns:a16="http://schemas.microsoft.com/office/drawing/2014/main" id="{6D042626-20F3-60DF-3AB2-63B5A5D610AE}"/>
                  </a:ext>
                </a:extLst>
              </p:cNvPr>
              <p:cNvSpPr/>
              <p:nvPr/>
            </p:nvSpPr>
            <p:spPr>
              <a:xfrm>
                <a:off x="9747619" y="4788064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348" name="Group 347">
              <a:extLst>
                <a:ext uri="{FF2B5EF4-FFF2-40B4-BE49-F238E27FC236}">
                  <a16:creationId xmlns:a16="http://schemas.microsoft.com/office/drawing/2014/main" id="{7791BA1C-20DB-D923-C989-C797B32D9D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2425" y="4023894"/>
              <a:ext cx="2965736" cy="381467"/>
              <a:chOff x="7162800" y="4787866"/>
              <a:chExt cx="2965736" cy="381467"/>
            </a:xfrm>
          </p:grpSpPr>
          <p:sp>
            <p:nvSpPr>
              <p:cNvPr id="349" name="Cube 348">
                <a:extLst>
                  <a:ext uri="{FF2B5EF4-FFF2-40B4-BE49-F238E27FC236}">
                    <a16:creationId xmlns:a16="http://schemas.microsoft.com/office/drawing/2014/main" id="{2598E5AE-E0B3-79F6-4FAC-5811B937063D}"/>
                  </a:ext>
                </a:extLst>
              </p:cNvPr>
              <p:cNvSpPr/>
              <p:nvPr/>
            </p:nvSpPr>
            <p:spPr>
              <a:xfrm>
                <a:off x="7162800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50" name="Cube 349">
                <a:extLst>
                  <a:ext uri="{FF2B5EF4-FFF2-40B4-BE49-F238E27FC236}">
                    <a16:creationId xmlns:a16="http://schemas.microsoft.com/office/drawing/2014/main" id="{86F2CBB3-E737-404B-EF1F-C96F9AC654EB}"/>
                  </a:ext>
                </a:extLst>
              </p:cNvPr>
              <p:cNvSpPr/>
              <p:nvPr/>
            </p:nvSpPr>
            <p:spPr>
              <a:xfrm>
                <a:off x="7439014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51" name="Cube 350">
                <a:extLst>
                  <a:ext uri="{FF2B5EF4-FFF2-40B4-BE49-F238E27FC236}">
                    <a16:creationId xmlns:a16="http://schemas.microsoft.com/office/drawing/2014/main" id="{DE88EBF3-33DF-93B8-0AEB-AC0A9DC824F6}"/>
                  </a:ext>
                </a:extLst>
              </p:cNvPr>
              <p:cNvSpPr/>
              <p:nvPr/>
            </p:nvSpPr>
            <p:spPr>
              <a:xfrm>
                <a:off x="7734278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52" name="Cube 351">
                <a:extLst>
                  <a:ext uri="{FF2B5EF4-FFF2-40B4-BE49-F238E27FC236}">
                    <a16:creationId xmlns:a16="http://schemas.microsoft.com/office/drawing/2014/main" id="{E94E2FB8-C44C-DEF0-6E98-CFC39B6AB782}"/>
                  </a:ext>
                </a:extLst>
              </p:cNvPr>
              <p:cNvSpPr/>
              <p:nvPr/>
            </p:nvSpPr>
            <p:spPr>
              <a:xfrm>
                <a:off x="8010492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53" name="Cube 352">
                <a:extLst>
                  <a:ext uri="{FF2B5EF4-FFF2-40B4-BE49-F238E27FC236}">
                    <a16:creationId xmlns:a16="http://schemas.microsoft.com/office/drawing/2014/main" id="{4AEEE639-6DB8-454E-6BDF-2FC13C00659E}"/>
                  </a:ext>
                </a:extLst>
              </p:cNvPr>
              <p:cNvSpPr/>
              <p:nvPr/>
            </p:nvSpPr>
            <p:spPr>
              <a:xfrm>
                <a:off x="8296231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54" name="Cube 353">
                <a:extLst>
                  <a:ext uri="{FF2B5EF4-FFF2-40B4-BE49-F238E27FC236}">
                    <a16:creationId xmlns:a16="http://schemas.microsoft.com/office/drawing/2014/main" id="{D9FE36D7-4945-A485-FF79-E5D6F1F6FC52}"/>
                  </a:ext>
                </a:extLst>
              </p:cNvPr>
              <p:cNvSpPr/>
              <p:nvPr/>
            </p:nvSpPr>
            <p:spPr>
              <a:xfrm>
                <a:off x="8591495" y="4787087"/>
                <a:ext cx="379397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55" name="Cube 354">
                <a:extLst>
                  <a:ext uri="{FF2B5EF4-FFF2-40B4-BE49-F238E27FC236}">
                    <a16:creationId xmlns:a16="http://schemas.microsoft.com/office/drawing/2014/main" id="{DA11B36C-663E-DC2C-7ED9-192A4BBCA027}"/>
                  </a:ext>
                </a:extLst>
              </p:cNvPr>
              <p:cNvSpPr/>
              <p:nvPr/>
            </p:nvSpPr>
            <p:spPr>
              <a:xfrm>
                <a:off x="8881995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56" name="Cube 355">
                <a:extLst>
                  <a:ext uri="{FF2B5EF4-FFF2-40B4-BE49-F238E27FC236}">
                    <a16:creationId xmlns:a16="http://schemas.microsoft.com/office/drawing/2014/main" id="{DE9FC802-FFF2-3151-7603-4932CB462D39}"/>
                  </a:ext>
                </a:extLst>
              </p:cNvPr>
              <p:cNvSpPr/>
              <p:nvPr/>
            </p:nvSpPr>
            <p:spPr>
              <a:xfrm>
                <a:off x="9158210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57" name="Cube 356">
                <a:extLst>
                  <a:ext uri="{FF2B5EF4-FFF2-40B4-BE49-F238E27FC236}">
                    <a16:creationId xmlns:a16="http://schemas.microsoft.com/office/drawing/2014/main" id="{A390D804-3170-1910-7825-874CD27344F9}"/>
                  </a:ext>
                </a:extLst>
              </p:cNvPr>
              <p:cNvSpPr/>
              <p:nvPr/>
            </p:nvSpPr>
            <p:spPr>
              <a:xfrm>
                <a:off x="9453473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58" name="Cube 357">
                <a:extLst>
                  <a:ext uri="{FF2B5EF4-FFF2-40B4-BE49-F238E27FC236}">
                    <a16:creationId xmlns:a16="http://schemas.microsoft.com/office/drawing/2014/main" id="{4D1FC1B4-4BB0-B4F9-910E-2600A0E0E3C8}"/>
                  </a:ext>
                </a:extLst>
              </p:cNvPr>
              <p:cNvSpPr/>
              <p:nvPr/>
            </p:nvSpPr>
            <p:spPr>
              <a:xfrm>
                <a:off x="9747150" y="4787087"/>
                <a:ext cx="380985" cy="382246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</p:grpSp>
      <p:grpSp>
        <p:nvGrpSpPr>
          <p:cNvPr id="449" name="Group 448">
            <a:extLst>
              <a:ext uri="{FF2B5EF4-FFF2-40B4-BE49-F238E27FC236}">
                <a16:creationId xmlns:a16="http://schemas.microsoft.com/office/drawing/2014/main" id="{1BF6CD60-3169-1889-3F88-C97546FD3D66}"/>
              </a:ext>
            </a:extLst>
          </p:cNvPr>
          <p:cNvGrpSpPr>
            <a:grpSpLocks/>
          </p:cNvGrpSpPr>
          <p:nvPr/>
        </p:nvGrpSpPr>
        <p:grpSpPr bwMode="auto">
          <a:xfrm>
            <a:off x="6782402" y="3495675"/>
            <a:ext cx="3829050" cy="1250950"/>
            <a:chOff x="2132425" y="3153941"/>
            <a:chExt cx="3828902" cy="1251420"/>
          </a:xfrm>
        </p:grpSpPr>
        <p:grpSp>
          <p:nvGrpSpPr>
            <p:cNvPr id="450" name="Group 449">
              <a:extLst>
                <a:ext uri="{FF2B5EF4-FFF2-40B4-BE49-F238E27FC236}">
                  <a16:creationId xmlns:a16="http://schemas.microsoft.com/office/drawing/2014/main" id="{4EF793E3-FD23-1876-1FBB-71911A639D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8818" y="3153941"/>
              <a:ext cx="2972509" cy="381467"/>
              <a:chOff x="2992650" y="5561800"/>
              <a:chExt cx="2972509" cy="381467"/>
            </a:xfrm>
          </p:grpSpPr>
          <p:sp>
            <p:nvSpPr>
              <p:cNvPr id="550" name="Cube 549">
                <a:extLst>
                  <a:ext uri="{FF2B5EF4-FFF2-40B4-BE49-F238E27FC236}">
                    <a16:creationId xmlns:a16="http://schemas.microsoft.com/office/drawing/2014/main" id="{0DA5DC69-C2FF-8B3A-07F4-C0C785F32A85}"/>
                  </a:ext>
                </a:extLst>
              </p:cNvPr>
              <p:cNvSpPr/>
              <p:nvPr/>
            </p:nvSpPr>
            <p:spPr>
              <a:xfrm>
                <a:off x="2991886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51" name="Cube 550">
                <a:extLst>
                  <a:ext uri="{FF2B5EF4-FFF2-40B4-BE49-F238E27FC236}">
                    <a16:creationId xmlns:a16="http://schemas.microsoft.com/office/drawing/2014/main" id="{4811D102-5B11-8502-988A-C1CC301C67B9}"/>
                  </a:ext>
                </a:extLst>
              </p:cNvPr>
              <p:cNvSpPr/>
              <p:nvPr/>
            </p:nvSpPr>
            <p:spPr>
              <a:xfrm>
                <a:off x="3268100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52" name="Cube 551">
                <a:extLst>
                  <a:ext uri="{FF2B5EF4-FFF2-40B4-BE49-F238E27FC236}">
                    <a16:creationId xmlns:a16="http://schemas.microsoft.com/office/drawing/2014/main" id="{3D349A2D-11CE-6FF2-0F26-0F99DA3128FA}"/>
                  </a:ext>
                </a:extLst>
              </p:cNvPr>
              <p:cNvSpPr/>
              <p:nvPr/>
            </p:nvSpPr>
            <p:spPr>
              <a:xfrm>
                <a:off x="3563364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53" name="Cube 552">
                <a:extLst>
                  <a:ext uri="{FF2B5EF4-FFF2-40B4-BE49-F238E27FC236}">
                    <a16:creationId xmlns:a16="http://schemas.microsoft.com/office/drawing/2014/main" id="{7904963A-D263-F65C-BE70-CA30EACC1B2E}"/>
                  </a:ext>
                </a:extLst>
              </p:cNvPr>
              <p:cNvSpPr/>
              <p:nvPr/>
            </p:nvSpPr>
            <p:spPr>
              <a:xfrm>
                <a:off x="3839578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54" name="Cube 553">
                <a:extLst>
                  <a:ext uri="{FF2B5EF4-FFF2-40B4-BE49-F238E27FC236}">
                    <a16:creationId xmlns:a16="http://schemas.microsoft.com/office/drawing/2014/main" id="{05F211FD-418D-6094-6DB4-166BDC1D2421}"/>
                  </a:ext>
                </a:extLst>
              </p:cNvPr>
              <p:cNvSpPr/>
              <p:nvPr/>
            </p:nvSpPr>
            <p:spPr>
              <a:xfrm>
                <a:off x="4125317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55" name="Cube 554">
                <a:extLst>
                  <a:ext uri="{FF2B5EF4-FFF2-40B4-BE49-F238E27FC236}">
                    <a16:creationId xmlns:a16="http://schemas.microsoft.com/office/drawing/2014/main" id="{FADD5508-66F7-3C20-A374-1232AE7B2AA6}"/>
                  </a:ext>
                </a:extLst>
              </p:cNvPr>
              <p:cNvSpPr/>
              <p:nvPr/>
            </p:nvSpPr>
            <p:spPr>
              <a:xfrm>
                <a:off x="4420581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56" name="Cube 555">
                <a:extLst>
                  <a:ext uri="{FF2B5EF4-FFF2-40B4-BE49-F238E27FC236}">
                    <a16:creationId xmlns:a16="http://schemas.microsoft.com/office/drawing/2014/main" id="{0E5C1D6E-7A60-4948-BCF8-E0D3D37BE50D}"/>
                  </a:ext>
                </a:extLst>
              </p:cNvPr>
              <p:cNvSpPr/>
              <p:nvPr/>
            </p:nvSpPr>
            <p:spPr>
              <a:xfrm>
                <a:off x="4712669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57" name="Cube 556">
                <a:extLst>
                  <a:ext uri="{FF2B5EF4-FFF2-40B4-BE49-F238E27FC236}">
                    <a16:creationId xmlns:a16="http://schemas.microsoft.com/office/drawing/2014/main" id="{2AC3C17A-FAED-3713-B018-27F33B8D0281}"/>
                  </a:ext>
                </a:extLst>
              </p:cNvPr>
              <p:cNvSpPr/>
              <p:nvPr/>
            </p:nvSpPr>
            <p:spPr>
              <a:xfrm>
                <a:off x="4988884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58" name="Cube 557">
                <a:extLst>
                  <a:ext uri="{FF2B5EF4-FFF2-40B4-BE49-F238E27FC236}">
                    <a16:creationId xmlns:a16="http://schemas.microsoft.com/office/drawing/2014/main" id="{62077995-E252-B407-1DBC-9D990FD8FA5C}"/>
                  </a:ext>
                </a:extLst>
              </p:cNvPr>
              <p:cNvSpPr/>
              <p:nvPr/>
            </p:nvSpPr>
            <p:spPr>
              <a:xfrm>
                <a:off x="5284147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59" name="Cube 558">
                <a:extLst>
                  <a:ext uri="{FF2B5EF4-FFF2-40B4-BE49-F238E27FC236}">
                    <a16:creationId xmlns:a16="http://schemas.microsoft.com/office/drawing/2014/main" id="{3D9288CF-5A8D-6C9A-D569-D72A090CC8CF}"/>
                  </a:ext>
                </a:extLst>
              </p:cNvPr>
              <p:cNvSpPr/>
              <p:nvPr/>
            </p:nvSpPr>
            <p:spPr>
              <a:xfrm>
                <a:off x="5584174" y="5561800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451" name="Group 450">
              <a:extLst>
                <a:ext uri="{FF2B5EF4-FFF2-40B4-BE49-F238E27FC236}">
                  <a16:creationId xmlns:a16="http://schemas.microsoft.com/office/drawing/2014/main" id="{89339D06-928F-29C2-1231-2CF7B7D073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7650" y="3258553"/>
              <a:ext cx="2965736" cy="381467"/>
              <a:chOff x="7162800" y="4787866"/>
              <a:chExt cx="2965736" cy="381467"/>
            </a:xfrm>
          </p:grpSpPr>
          <p:sp>
            <p:nvSpPr>
              <p:cNvPr id="540" name="Cube 539">
                <a:extLst>
                  <a:ext uri="{FF2B5EF4-FFF2-40B4-BE49-F238E27FC236}">
                    <a16:creationId xmlns:a16="http://schemas.microsoft.com/office/drawing/2014/main" id="{F299AEBB-D57E-D4D1-C20B-C202019F9B30}"/>
                  </a:ext>
                </a:extLst>
              </p:cNvPr>
              <p:cNvSpPr/>
              <p:nvPr/>
            </p:nvSpPr>
            <p:spPr>
              <a:xfrm>
                <a:off x="7163196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41" name="Cube 540">
                <a:extLst>
                  <a:ext uri="{FF2B5EF4-FFF2-40B4-BE49-F238E27FC236}">
                    <a16:creationId xmlns:a16="http://schemas.microsoft.com/office/drawing/2014/main" id="{9487F07C-E6BB-2BDF-B2BE-560EF2E7C3F9}"/>
                  </a:ext>
                </a:extLst>
              </p:cNvPr>
              <p:cNvSpPr/>
              <p:nvPr/>
            </p:nvSpPr>
            <p:spPr>
              <a:xfrm>
                <a:off x="7439410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42" name="Cube 541">
                <a:extLst>
                  <a:ext uri="{FF2B5EF4-FFF2-40B4-BE49-F238E27FC236}">
                    <a16:creationId xmlns:a16="http://schemas.microsoft.com/office/drawing/2014/main" id="{50E49014-B82F-3185-5B4F-A1BFE6C03021}"/>
                  </a:ext>
                </a:extLst>
              </p:cNvPr>
              <p:cNvSpPr/>
              <p:nvPr/>
            </p:nvSpPr>
            <p:spPr>
              <a:xfrm>
                <a:off x="7734674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43" name="Cube 542">
                <a:extLst>
                  <a:ext uri="{FF2B5EF4-FFF2-40B4-BE49-F238E27FC236}">
                    <a16:creationId xmlns:a16="http://schemas.microsoft.com/office/drawing/2014/main" id="{7CC7E026-D70A-E0D0-8905-847ECC5CCF6B}"/>
                  </a:ext>
                </a:extLst>
              </p:cNvPr>
              <p:cNvSpPr/>
              <p:nvPr/>
            </p:nvSpPr>
            <p:spPr>
              <a:xfrm>
                <a:off x="8010888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44" name="Cube 543">
                <a:extLst>
                  <a:ext uri="{FF2B5EF4-FFF2-40B4-BE49-F238E27FC236}">
                    <a16:creationId xmlns:a16="http://schemas.microsoft.com/office/drawing/2014/main" id="{F13ADC04-45A2-DBC5-BC5F-6A36E7DC7CC4}"/>
                  </a:ext>
                </a:extLst>
              </p:cNvPr>
              <p:cNvSpPr/>
              <p:nvPr/>
            </p:nvSpPr>
            <p:spPr>
              <a:xfrm>
                <a:off x="8296627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45" name="Cube 544">
                <a:extLst>
                  <a:ext uri="{FF2B5EF4-FFF2-40B4-BE49-F238E27FC236}">
                    <a16:creationId xmlns:a16="http://schemas.microsoft.com/office/drawing/2014/main" id="{E81CF7CA-0F39-99F7-CE5C-D114BB5D25B3}"/>
                  </a:ext>
                </a:extLst>
              </p:cNvPr>
              <p:cNvSpPr/>
              <p:nvPr/>
            </p:nvSpPr>
            <p:spPr>
              <a:xfrm>
                <a:off x="8591891" y="4788068"/>
                <a:ext cx="379397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46" name="Cube 545">
                <a:extLst>
                  <a:ext uri="{FF2B5EF4-FFF2-40B4-BE49-F238E27FC236}">
                    <a16:creationId xmlns:a16="http://schemas.microsoft.com/office/drawing/2014/main" id="{4112B6EF-E356-111D-8F14-22EB1889F95C}"/>
                  </a:ext>
                </a:extLst>
              </p:cNvPr>
              <p:cNvSpPr/>
              <p:nvPr/>
            </p:nvSpPr>
            <p:spPr>
              <a:xfrm>
                <a:off x="8882391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47" name="Cube 546">
                <a:extLst>
                  <a:ext uri="{FF2B5EF4-FFF2-40B4-BE49-F238E27FC236}">
                    <a16:creationId xmlns:a16="http://schemas.microsoft.com/office/drawing/2014/main" id="{9CAD3637-5CDC-8EBB-89F4-4BD2B56ACBD1}"/>
                  </a:ext>
                </a:extLst>
              </p:cNvPr>
              <p:cNvSpPr/>
              <p:nvPr/>
            </p:nvSpPr>
            <p:spPr>
              <a:xfrm>
                <a:off x="9158606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48" name="Cube 547">
                <a:extLst>
                  <a:ext uri="{FF2B5EF4-FFF2-40B4-BE49-F238E27FC236}">
                    <a16:creationId xmlns:a16="http://schemas.microsoft.com/office/drawing/2014/main" id="{50B86233-14F8-E425-18BA-7AC512E2D641}"/>
                  </a:ext>
                </a:extLst>
              </p:cNvPr>
              <p:cNvSpPr/>
              <p:nvPr/>
            </p:nvSpPr>
            <p:spPr>
              <a:xfrm>
                <a:off x="9453869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49" name="Cube 548">
                <a:extLst>
                  <a:ext uri="{FF2B5EF4-FFF2-40B4-BE49-F238E27FC236}">
                    <a16:creationId xmlns:a16="http://schemas.microsoft.com/office/drawing/2014/main" id="{1E311228-9EBB-2D3E-8144-46AC46F18414}"/>
                  </a:ext>
                </a:extLst>
              </p:cNvPr>
              <p:cNvSpPr/>
              <p:nvPr/>
            </p:nvSpPr>
            <p:spPr>
              <a:xfrm>
                <a:off x="9747546" y="4788068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452" name="Group 451">
              <a:extLst>
                <a:ext uri="{FF2B5EF4-FFF2-40B4-BE49-F238E27FC236}">
                  <a16:creationId xmlns:a16="http://schemas.microsoft.com/office/drawing/2014/main" id="{D602848B-9F65-A7A1-FB7D-C49622C516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91214" y="3353334"/>
              <a:ext cx="2965736" cy="381467"/>
              <a:chOff x="7162800" y="4787866"/>
              <a:chExt cx="2965736" cy="381467"/>
            </a:xfrm>
          </p:grpSpPr>
          <p:sp>
            <p:nvSpPr>
              <p:cNvPr id="530" name="Cube 529">
                <a:extLst>
                  <a:ext uri="{FF2B5EF4-FFF2-40B4-BE49-F238E27FC236}">
                    <a16:creationId xmlns:a16="http://schemas.microsoft.com/office/drawing/2014/main" id="{BE838C8D-2D34-8A1C-3F8B-9CBBE738A6E9}"/>
                  </a:ext>
                </a:extLst>
              </p:cNvPr>
              <p:cNvSpPr/>
              <p:nvPr/>
            </p:nvSpPr>
            <p:spPr>
              <a:xfrm>
                <a:off x="7162798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31" name="Cube 530">
                <a:extLst>
                  <a:ext uri="{FF2B5EF4-FFF2-40B4-BE49-F238E27FC236}">
                    <a16:creationId xmlns:a16="http://schemas.microsoft.com/office/drawing/2014/main" id="{713630AB-EBAF-84FD-640D-110DF3AA9A36}"/>
                  </a:ext>
                </a:extLst>
              </p:cNvPr>
              <p:cNvSpPr/>
              <p:nvPr/>
            </p:nvSpPr>
            <p:spPr>
              <a:xfrm>
                <a:off x="7439012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32" name="Cube 531">
                <a:extLst>
                  <a:ext uri="{FF2B5EF4-FFF2-40B4-BE49-F238E27FC236}">
                    <a16:creationId xmlns:a16="http://schemas.microsoft.com/office/drawing/2014/main" id="{6129B2FB-44A8-F621-3C1C-C4A37480FBF9}"/>
                  </a:ext>
                </a:extLst>
              </p:cNvPr>
              <p:cNvSpPr/>
              <p:nvPr/>
            </p:nvSpPr>
            <p:spPr>
              <a:xfrm>
                <a:off x="7734276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33" name="Cube 532">
                <a:extLst>
                  <a:ext uri="{FF2B5EF4-FFF2-40B4-BE49-F238E27FC236}">
                    <a16:creationId xmlns:a16="http://schemas.microsoft.com/office/drawing/2014/main" id="{43588043-243B-5628-6DF2-D63B02E11647}"/>
                  </a:ext>
                </a:extLst>
              </p:cNvPr>
              <p:cNvSpPr/>
              <p:nvPr/>
            </p:nvSpPr>
            <p:spPr>
              <a:xfrm>
                <a:off x="8010490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34" name="Cube 533">
                <a:extLst>
                  <a:ext uri="{FF2B5EF4-FFF2-40B4-BE49-F238E27FC236}">
                    <a16:creationId xmlns:a16="http://schemas.microsoft.com/office/drawing/2014/main" id="{5D841629-0135-8EF3-D3DC-F24E6872FF77}"/>
                  </a:ext>
                </a:extLst>
              </p:cNvPr>
              <p:cNvSpPr/>
              <p:nvPr/>
            </p:nvSpPr>
            <p:spPr>
              <a:xfrm>
                <a:off x="8296229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35" name="Cube 534">
                <a:extLst>
                  <a:ext uri="{FF2B5EF4-FFF2-40B4-BE49-F238E27FC236}">
                    <a16:creationId xmlns:a16="http://schemas.microsoft.com/office/drawing/2014/main" id="{0A68CBB6-DDA2-0114-14CF-2CB28739AD43}"/>
                  </a:ext>
                </a:extLst>
              </p:cNvPr>
              <p:cNvSpPr/>
              <p:nvPr/>
            </p:nvSpPr>
            <p:spPr>
              <a:xfrm>
                <a:off x="8591493" y="4788573"/>
                <a:ext cx="379398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36" name="Cube 535">
                <a:extLst>
                  <a:ext uri="{FF2B5EF4-FFF2-40B4-BE49-F238E27FC236}">
                    <a16:creationId xmlns:a16="http://schemas.microsoft.com/office/drawing/2014/main" id="{C0A01D2A-A726-A184-9C5E-7A2B10FC6C08}"/>
                  </a:ext>
                </a:extLst>
              </p:cNvPr>
              <p:cNvSpPr/>
              <p:nvPr/>
            </p:nvSpPr>
            <p:spPr>
              <a:xfrm>
                <a:off x="8881994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37" name="Cube 536">
                <a:extLst>
                  <a:ext uri="{FF2B5EF4-FFF2-40B4-BE49-F238E27FC236}">
                    <a16:creationId xmlns:a16="http://schemas.microsoft.com/office/drawing/2014/main" id="{D9D4C58F-7287-971C-5985-CAD10955F87E}"/>
                  </a:ext>
                </a:extLst>
              </p:cNvPr>
              <p:cNvSpPr/>
              <p:nvPr/>
            </p:nvSpPr>
            <p:spPr>
              <a:xfrm>
                <a:off x="9158209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38" name="Cube 537">
                <a:extLst>
                  <a:ext uri="{FF2B5EF4-FFF2-40B4-BE49-F238E27FC236}">
                    <a16:creationId xmlns:a16="http://schemas.microsoft.com/office/drawing/2014/main" id="{38ABCB83-A141-29E8-5C7D-FA740ADE7D1D}"/>
                  </a:ext>
                </a:extLst>
              </p:cNvPr>
              <p:cNvSpPr/>
              <p:nvPr/>
            </p:nvSpPr>
            <p:spPr>
              <a:xfrm>
                <a:off x="9453472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39" name="Cube 538">
                <a:extLst>
                  <a:ext uri="{FF2B5EF4-FFF2-40B4-BE49-F238E27FC236}">
                    <a16:creationId xmlns:a16="http://schemas.microsoft.com/office/drawing/2014/main" id="{5E39C893-1CFB-20CE-C3F5-2C86412ACB4F}"/>
                  </a:ext>
                </a:extLst>
              </p:cNvPr>
              <p:cNvSpPr/>
              <p:nvPr/>
            </p:nvSpPr>
            <p:spPr>
              <a:xfrm>
                <a:off x="9747148" y="4788573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453" name="Group 452">
              <a:extLst>
                <a:ext uri="{FF2B5EF4-FFF2-40B4-BE49-F238E27FC236}">
                  <a16:creationId xmlns:a16="http://schemas.microsoft.com/office/drawing/2014/main" id="{F0E72CDA-2E78-97EF-FD3D-51BA044E1A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94878" y="3450842"/>
              <a:ext cx="2965736" cy="381467"/>
              <a:chOff x="7162800" y="4787866"/>
              <a:chExt cx="2965736" cy="381467"/>
            </a:xfrm>
          </p:grpSpPr>
          <p:sp>
            <p:nvSpPr>
              <p:cNvPr id="520" name="Cube 519">
                <a:extLst>
                  <a:ext uri="{FF2B5EF4-FFF2-40B4-BE49-F238E27FC236}">
                    <a16:creationId xmlns:a16="http://schemas.microsoft.com/office/drawing/2014/main" id="{80A8F5F2-043D-8175-3D54-B727835A7E8F}"/>
                  </a:ext>
                </a:extLst>
              </p:cNvPr>
              <p:cNvSpPr/>
              <p:nvPr/>
            </p:nvSpPr>
            <p:spPr>
              <a:xfrm>
                <a:off x="7162300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21" name="Cube 520">
                <a:extLst>
                  <a:ext uri="{FF2B5EF4-FFF2-40B4-BE49-F238E27FC236}">
                    <a16:creationId xmlns:a16="http://schemas.microsoft.com/office/drawing/2014/main" id="{047970A2-F6C8-DD91-787B-6CC0ECDDF813}"/>
                  </a:ext>
                </a:extLst>
              </p:cNvPr>
              <p:cNvSpPr/>
              <p:nvPr/>
            </p:nvSpPr>
            <p:spPr>
              <a:xfrm>
                <a:off x="7438514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22" name="Cube 521">
                <a:extLst>
                  <a:ext uri="{FF2B5EF4-FFF2-40B4-BE49-F238E27FC236}">
                    <a16:creationId xmlns:a16="http://schemas.microsoft.com/office/drawing/2014/main" id="{9AAF1E49-AA74-6194-F3CC-2A6DFA9F3A47}"/>
                  </a:ext>
                </a:extLst>
              </p:cNvPr>
              <p:cNvSpPr/>
              <p:nvPr/>
            </p:nvSpPr>
            <p:spPr>
              <a:xfrm>
                <a:off x="7733778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23" name="Cube 522">
                <a:extLst>
                  <a:ext uri="{FF2B5EF4-FFF2-40B4-BE49-F238E27FC236}">
                    <a16:creationId xmlns:a16="http://schemas.microsoft.com/office/drawing/2014/main" id="{EE9171E9-851A-12E6-8E30-8B7E028D442F}"/>
                  </a:ext>
                </a:extLst>
              </p:cNvPr>
              <p:cNvSpPr/>
              <p:nvPr/>
            </p:nvSpPr>
            <p:spPr>
              <a:xfrm>
                <a:off x="8009992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24" name="Cube 523">
                <a:extLst>
                  <a:ext uri="{FF2B5EF4-FFF2-40B4-BE49-F238E27FC236}">
                    <a16:creationId xmlns:a16="http://schemas.microsoft.com/office/drawing/2014/main" id="{93300315-3868-B30E-3EC9-69C4AE0FBD50}"/>
                  </a:ext>
                </a:extLst>
              </p:cNvPr>
              <p:cNvSpPr/>
              <p:nvPr/>
            </p:nvSpPr>
            <p:spPr>
              <a:xfrm>
                <a:off x="8295731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25" name="Cube 524">
                <a:extLst>
                  <a:ext uri="{FF2B5EF4-FFF2-40B4-BE49-F238E27FC236}">
                    <a16:creationId xmlns:a16="http://schemas.microsoft.com/office/drawing/2014/main" id="{C0973E4D-92A1-B6FE-238B-31CB27C3EB44}"/>
                  </a:ext>
                </a:extLst>
              </p:cNvPr>
              <p:cNvSpPr/>
              <p:nvPr/>
            </p:nvSpPr>
            <p:spPr>
              <a:xfrm>
                <a:off x="8590995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26" name="Cube 525">
                <a:extLst>
                  <a:ext uri="{FF2B5EF4-FFF2-40B4-BE49-F238E27FC236}">
                    <a16:creationId xmlns:a16="http://schemas.microsoft.com/office/drawing/2014/main" id="{157AC8DB-476A-28BE-5151-A4881D56DDE9}"/>
                  </a:ext>
                </a:extLst>
              </p:cNvPr>
              <p:cNvSpPr/>
              <p:nvPr/>
            </p:nvSpPr>
            <p:spPr>
              <a:xfrm>
                <a:off x="8883083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27" name="Cube 526">
                <a:extLst>
                  <a:ext uri="{FF2B5EF4-FFF2-40B4-BE49-F238E27FC236}">
                    <a16:creationId xmlns:a16="http://schemas.microsoft.com/office/drawing/2014/main" id="{45CDE933-7D36-39FE-0C85-643E57B6126E}"/>
                  </a:ext>
                </a:extLst>
              </p:cNvPr>
              <p:cNvSpPr/>
              <p:nvPr/>
            </p:nvSpPr>
            <p:spPr>
              <a:xfrm>
                <a:off x="9159298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28" name="Cube 527">
                <a:extLst>
                  <a:ext uri="{FF2B5EF4-FFF2-40B4-BE49-F238E27FC236}">
                    <a16:creationId xmlns:a16="http://schemas.microsoft.com/office/drawing/2014/main" id="{F21E9925-6FE8-1C36-1487-C4DAD12EFA4B}"/>
                  </a:ext>
                </a:extLst>
              </p:cNvPr>
              <p:cNvSpPr/>
              <p:nvPr/>
            </p:nvSpPr>
            <p:spPr>
              <a:xfrm>
                <a:off x="9454561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29" name="Cube 528">
                <a:extLst>
                  <a:ext uri="{FF2B5EF4-FFF2-40B4-BE49-F238E27FC236}">
                    <a16:creationId xmlns:a16="http://schemas.microsoft.com/office/drawing/2014/main" id="{3AFB1EED-AF18-85A5-662A-34295B125B01}"/>
                  </a:ext>
                </a:extLst>
              </p:cNvPr>
              <p:cNvSpPr/>
              <p:nvPr/>
            </p:nvSpPr>
            <p:spPr>
              <a:xfrm>
                <a:off x="9748237" y="4787940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454" name="Group 453">
              <a:extLst>
                <a:ext uri="{FF2B5EF4-FFF2-40B4-BE49-F238E27FC236}">
                  <a16:creationId xmlns:a16="http://schemas.microsoft.com/office/drawing/2014/main" id="{5982B0D8-D4D7-4CB6-8EC3-9AB45E0D46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8442" y="3545623"/>
              <a:ext cx="2965736" cy="381467"/>
              <a:chOff x="7162800" y="4787866"/>
              <a:chExt cx="2965736" cy="381467"/>
            </a:xfrm>
          </p:grpSpPr>
          <p:sp>
            <p:nvSpPr>
              <p:cNvPr id="510" name="Cube 509">
                <a:extLst>
                  <a:ext uri="{FF2B5EF4-FFF2-40B4-BE49-F238E27FC236}">
                    <a16:creationId xmlns:a16="http://schemas.microsoft.com/office/drawing/2014/main" id="{86D7A4D0-97A1-77A3-F99E-63786A50FEBB}"/>
                  </a:ext>
                </a:extLst>
              </p:cNvPr>
              <p:cNvSpPr/>
              <p:nvPr/>
            </p:nvSpPr>
            <p:spPr>
              <a:xfrm>
                <a:off x="7163490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11" name="Cube 510">
                <a:extLst>
                  <a:ext uri="{FF2B5EF4-FFF2-40B4-BE49-F238E27FC236}">
                    <a16:creationId xmlns:a16="http://schemas.microsoft.com/office/drawing/2014/main" id="{5483C3B3-D04D-E0CC-532C-63D343B3371C}"/>
                  </a:ext>
                </a:extLst>
              </p:cNvPr>
              <p:cNvSpPr/>
              <p:nvPr/>
            </p:nvSpPr>
            <p:spPr>
              <a:xfrm>
                <a:off x="7439704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12" name="Cube 511">
                <a:extLst>
                  <a:ext uri="{FF2B5EF4-FFF2-40B4-BE49-F238E27FC236}">
                    <a16:creationId xmlns:a16="http://schemas.microsoft.com/office/drawing/2014/main" id="{DEA342C1-9FA3-8053-1213-773E6BD906FA}"/>
                  </a:ext>
                </a:extLst>
              </p:cNvPr>
              <p:cNvSpPr/>
              <p:nvPr/>
            </p:nvSpPr>
            <p:spPr>
              <a:xfrm>
                <a:off x="7734968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13" name="Cube 512">
                <a:extLst>
                  <a:ext uri="{FF2B5EF4-FFF2-40B4-BE49-F238E27FC236}">
                    <a16:creationId xmlns:a16="http://schemas.microsoft.com/office/drawing/2014/main" id="{A6492E78-D54F-5CAB-4F01-B4907A71EF43}"/>
                  </a:ext>
                </a:extLst>
              </p:cNvPr>
              <p:cNvSpPr/>
              <p:nvPr/>
            </p:nvSpPr>
            <p:spPr>
              <a:xfrm>
                <a:off x="8011182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14" name="Cube 513">
                <a:extLst>
                  <a:ext uri="{FF2B5EF4-FFF2-40B4-BE49-F238E27FC236}">
                    <a16:creationId xmlns:a16="http://schemas.microsoft.com/office/drawing/2014/main" id="{63401CBA-42D8-F1E2-5E73-783C62EE2349}"/>
                  </a:ext>
                </a:extLst>
              </p:cNvPr>
              <p:cNvSpPr/>
              <p:nvPr/>
            </p:nvSpPr>
            <p:spPr>
              <a:xfrm>
                <a:off x="8296921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15" name="Cube 514">
                <a:extLst>
                  <a:ext uri="{FF2B5EF4-FFF2-40B4-BE49-F238E27FC236}">
                    <a16:creationId xmlns:a16="http://schemas.microsoft.com/office/drawing/2014/main" id="{74FD6539-974D-C352-CBE9-17A6F5037577}"/>
                  </a:ext>
                </a:extLst>
              </p:cNvPr>
              <p:cNvSpPr/>
              <p:nvPr/>
            </p:nvSpPr>
            <p:spPr>
              <a:xfrm>
                <a:off x="8592185" y="4788444"/>
                <a:ext cx="379397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16" name="Cube 515">
                <a:extLst>
                  <a:ext uri="{FF2B5EF4-FFF2-40B4-BE49-F238E27FC236}">
                    <a16:creationId xmlns:a16="http://schemas.microsoft.com/office/drawing/2014/main" id="{C956CF8C-9334-2E83-2BBD-BEFAC1693ED2}"/>
                  </a:ext>
                </a:extLst>
              </p:cNvPr>
              <p:cNvSpPr/>
              <p:nvPr/>
            </p:nvSpPr>
            <p:spPr>
              <a:xfrm>
                <a:off x="8882685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17" name="Cube 516">
                <a:extLst>
                  <a:ext uri="{FF2B5EF4-FFF2-40B4-BE49-F238E27FC236}">
                    <a16:creationId xmlns:a16="http://schemas.microsoft.com/office/drawing/2014/main" id="{B5B02B65-2EF7-F8FC-4BB9-DE33934344DC}"/>
                  </a:ext>
                </a:extLst>
              </p:cNvPr>
              <p:cNvSpPr/>
              <p:nvPr/>
            </p:nvSpPr>
            <p:spPr>
              <a:xfrm>
                <a:off x="9158900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18" name="Cube 517">
                <a:extLst>
                  <a:ext uri="{FF2B5EF4-FFF2-40B4-BE49-F238E27FC236}">
                    <a16:creationId xmlns:a16="http://schemas.microsoft.com/office/drawing/2014/main" id="{75F3AB6E-9C28-B97A-3B00-67AFF5495773}"/>
                  </a:ext>
                </a:extLst>
              </p:cNvPr>
              <p:cNvSpPr/>
              <p:nvPr/>
            </p:nvSpPr>
            <p:spPr>
              <a:xfrm>
                <a:off x="9454163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19" name="Cube 518">
                <a:extLst>
                  <a:ext uri="{FF2B5EF4-FFF2-40B4-BE49-F238E27FC236}">
                    <a16:creationId xmlns:a16="http://schemas.microsoft.com/office/drawing/2014/main" id="{534B9586-9374-576B-04AA-44CC8363BDDA}"/>
                  </a:ext>
                </a:extLst>
              </p:cNvPr>
              <p:cNvSpPr/>
              <p:nvPr/>
            </p:nvSpPr>
            <p:spPr>
              <a:xfrm>
                <a:off x="9747840" y="4788444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9BDD4390-3E8B-D10B-DCE1-91B9251C86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8070" y="3641809"/>
              <a:ext cx="2965736" cy="381467"/>
              <a:chOff x="7162800" y="4787866"/>
              <a:chExt cx="2965736" cy="381467"/>
            </a:xfrm>
          </p:grpSpPr>
          <p:sp>
            <p:nvSpPr>
              <p:cNvPr id="500" name="Cube 499">
                <a:extLst>
                  <a:ext uri="{FF2B5EF4-FFF2-40B4-BE49-F238E27FC236}">
                    <a16:creationId xmlns:a16="http://schemas.microsoft.com/office/drawing/2014/main" id="{9A77077B-6F4B-5F16-74A2-090441DFF983}"/>
                  </a:ext>
                </a:extLst>
              </p:cNvPr>
              <p:cNvSpPr/>
              <p:nvPr/>
            </p:nvSpPr>
            <p:spPr>
              <a:xfrm>
                <a:off x="7162266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01" name="Cube 500">
                <a:extLst>
                  <a:ext uri="{FF2B5EF4-FFF2-40B4-BE49-F238E27FC236}">
                    <a16:creationId xmlns:a16="http://schemas.microsoft.com/office/drawing/2014/main" id="{31F1D43F-2E9D-3E8A-D676-0EE4951CF6E1}"/>
                  </a:ext>
                </a:extLst>
              </p:cNvPr>
              <p:cNvSpPr/>
              <p:nvPr/>
            </p:nvSpPr>
            <p:spPr>
              <a:xfrm>
                <a:off x="7438480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02" name="Cube 501">
                <a:extLst>
                  <a:ext uri="{FF2B5EF4-FFF2-40B4-BE49-F238E27FC236}">
                    <a16:creationId xmlns:a16="http://schemas.microsoft.com/office/drawing/2014/main" id="{0A8210D2-74DD-B749-C26C-195252A748B4}"/>
                  </a:ext>
                </a:extLst>
              </p:cNvPr>
              <p:cNvSpPr/>
              <p:nvPr/>
            </p:nvSpPr>
            <p:spPr>
              <a:xfrm>
                <a:off x="7733744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03" name="Cube 502">
                <a:extLst>
                  <a:ext uri="{FF2B5EF4-FFF2-40B4-BE49-F238E27FC236}">
                    <a16:creationId xmlns:a16="http://schemas.microsoft.com/office/drawing/2014/main" id="{3C494D38-66F3-B2AB-76C7-4B1C16485EB2}"/>
                  </a:ext>
                </a:extLst>
              </p:cNvPr>
              <p:cNvSpPr/>
              <p:nvPr/>
            </p:nvSpPr>
            <p:spPr>
              <a:xfrm>
                <a:off x="8009958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04" name="Cube 503">
                <a:extLst>
                  <a:ext uri="{FF2B5EF4-FFF2-40B4-BE49-F238E27FC236}">
                    <a16:creationId xmlns:a16="http://schemas.microsoft.com/office/drawing/2014/main" id="{F256F83B-3B3E-A38B-4D85-F3379F1F0EC3}"/>
                  </a:ext>
                </a:extLst>
              </p:cNvPr>
              <p:cNvSpPr/>
              <p:nvPr/>
            </p:nvSpPr>
            <p:spPr>
              <a:xfrm>
                <a:off x="8295697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05" name="Cube 504">
                <a:extLst>
                  <a:ext uri="{FF2B5EF4-FFF2-40B4-BE49-F238E27FC236}">
                    <a16:creationId xmlns:a16="http://schemas.microsoft.com/office/drawing/2014/main" id="{9847D16D-8ED1-9BB5-8F33-C8C63ED616EA}"/>
                  </a:ext>
                </a:extLst>
              </p:cNvPr>
              <p:cNvSpPr/>
              <p:nvPr/>
            </p:nvSpPr>
            <p:spPr>
              <a:xfrm>
                <a:off x="8590961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06" name="Cube 505">
                <a:extLst>
                  <a:ext uri="{FF2B5EF4-FFF2-40B4-BE49-F238E27FC236}">
                    <a16:creationId xmlns:a16="http://schemas.microsoft.com/office/drawing/2014/main" id="{2C8BB3D2-B63E-528B-2BC6-02BB05F499C7}"/>
                  </a:ext>
                </a:extLst>
              </p:cNvPr>
              <p:cNvSpPr/>
              <p:nvPr/>
            </p:nvSpPr>
            <p:spPr>
              <a:xfrm>
                <a:off x="8883049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07" name="Cube 506">
                <a:extLst>
                  <a:ext uri="{FF2B5EF4-FFF2-40B4-BE49-F238E27FC236}">
                    <a16:creationId xmlns:a16="http://schemas.microsoft.com/office/drawing/2014/main" id="{B6858491-6350-2DE6-233B-6AD000A88A41}"/>
                  </a:ext>
                </a:extLst>
              </p:cNvPr>
              <p:cNvSpPr/>
              <p:nvPr/>
            </p:nvSpPr>
            <p:spPr>
              <a:xfrm>
                <a:off x="9159264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08" name="Cube 507">
                <a:extLst>
                  <a:ext uri="{FF2B5EF4-FFF2-40B4-BE49-F238E27FC236}">
                    <a16:creationId xmlns:a16="http://schemas.microsoft.com/office/drawing/2014/main" id="{40126209-27C8-68B8-B8A4-4B188E759CA9}"/>
                  </a:ext>
                </a:extLst>
              </p:cNvPr>
              <p:cNvSpPr/>
              <p:nvPr/>
            </p:nvSpPr>
            <p:spPr>
              <a:xfrm>
                <a:off x="9454527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09" name="Cube 508">
                <a:extLst>
                  <a:ext uri="{FF2B5EF4-FFF2-40B4-BE49-F238E27FC236}">
                    <a16:creationId xmlns:a16="http://schemas.microsoft.com/office/drawing/2014/main" id="{5D7C46AA-5673-EA97-17D7-C04738A2B065}"/>
                  </a:ext>
                </a:extLst>
              </p:cNvPr>
              <p:cNvSpPr/>
              <p:nvPr/>
            </p:nvSpPr>
            <p:spPr>
              <a:xfrm>
                <a:off x="9748203" y="4787544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456" name="Group 455">
              <a:extLst>
                <a:ext uri="{FF2B5EF4-FFF2-40B4-BE49-F238E27FC236}">
                  <a16:creationId xmlns:a16="http://schemas.microsoft.com/office/drawing/2014/main" id="{740F4221-C1C0-61AC-72B6-1A350F4ECB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11794" y="3736590"/>
              <a:ext cx="2965736" cy="381467"/>
              <a:chOff x="7162800" y="4787866"/>
              <a:chExt cx="2965736" cy="381467"/>
            </a:xfrm>
          </p:grpSpPr>
          <p:sp>
            <p:nvSpPr>
              <p:cNvPr id="490" name="Cube 489">
                <a:extLst>
                  <a:ext uri="{FF2B5EF4-FFF2-40B4-BE49-F238E27FC236}">
                    <a16:creationId xmlns:a16="http://schemas.microsoft.com/office/drawing/2014/main" id="{E0A346A2-8406-2197-F9F5-7C68C41F7EE8}"/>
                  </a:ext>
                </a:extLst>
              </p:cNvPr>
              <p:cNvSpPr/>
              <p:nvPr/>
            </p:nvSpPr>
            <p:spPr>
              <a:xfrm>
                <a:off x="7162820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91" name="Cube 490">
                <a:extLst>
                  <a:ext uri="{FF2B5EF4-FFF2-40B4-BE49-F238E27FC236}">
                    <a16:creationId xmlns:a16="http://schemas.microsoft.com/office/drawing/2014/main" id="{81D77837-B6D4-B5DA-0985-E2C3031C68D6}"/>
                  </a:ext>
                </a:extLst>
              </p:cNvPr>
              <p:cNvSpPr/>
              <p:nvPr/>
            </p:nvSpPr>
            <p:spPr>
              <a:xfrm>
                <a:off x="7439034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92" name="Cube 491">
                <a:extLst>
                  <a:ext uri="{FF2B5EF4-FFF2-40B4-BE49-F238E27FC236}">
                    <a16:creationId xmlns:a16="http://schemas.microsoft.com/office/drawing/2014/main" id="{C7425BC2-062C-32F4-3D13-8954B4F5B6F5}"/>
                  </a:ext>
                </a:extLst>
              </p:cNvPr>
              <p:cNvSpPr/>
              <p:nvPr/>
            </p:nvSpPr>
            <p:spPr>
              <a:xfrm>
                <a:off x="7734298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93" name="Cube 492">
                <a:extLst>
                  <a:ext uri="{FF2B5EF4-FFF2-40B4-BE49-F238E27FC236}">
                    <a16:creationId xmlns:a16="http://schemas.microsoft.com/office/drawing/2014/main" id="{E879A3B4-0855-E92B-4E4B-2F12BACE08DB}"/>
                  </a:ext>
                </a:extLst>
              </p:cNvPr>
              <p:cNvSpPr/>
              <p:nvPr/>
            </p:nvSpPr>
            <p:spPr>
              <a:xfrm>
                <a:off x="8010512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94" name="Cube 493">
                <a:extLst>
                  <a:ext uri="{FF2B5EF4-FFF2-40B4-BE49-F238E27FC236}">
                    <a16:creationId xmlns:a16="http://schemas.microsoft.com/office/drawing/2014/main" id="{785B704F-D7AC-59E4-F521-5C015975DB69}"/>
                  </a:ext>
                </a:extLst>
              </p:cNvPr>
              <p:cNvSpPr/>
              <p:nvPr/>
            </p:nvSpPr>
            <p:spPr>
              <a:xfrm>
                <a:off x="8296251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95" name="Cube 494">
                <a:extLst>
                  <a:ext uri="{FF2B5EF4-FFF2-40B4-BE49-F238E27FC236}">
                    <a16:creationId xmlns:a16="http://schemas.microsoft.com/office/drawing/2014/main" id="{91B6A5FA-4BE1-48C3-FBD1-935C9F8A1FEC}"/>
                  </a:ext>
                </a:extLst>
              </p:cNvPr>
              <p:cNvSpPr/>
              <p:nvPr/>
            </p:nvSpPr>
            <p:spPr>
              <a:xfrm>
                <a:off x="8591515" y="4788049"/>
                <a:ext cx="379397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96" name="Cube 495">
                <a:extLst>
                  <a:ext uri="{FF2B5EF4-FFF2-40B4-BE49-F238E27FC236}">
                    <a16:creationId xmlns:a16="http://schemas.microsoft.com/office/drawing/2014/main" id="{221C1C57-EB0E-5881-23D7-15A36D2393EB}"/>
                  </a:ext>
                </a:extLst>
              </p:cNvPr>
              <p:cNvSpPr/>
              <p:nvPr/>
            </p:nvSpPr>
            <p:spPr>
              <a:xfrm>
                <a:off x="8882015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97" name="Cube 496">
                <a:extLst>
                  <a:ext uri="{FF2B5EF4-FFF2-40B4-BE49-F238E27FC236}">
                    <a16:creationId xmlns:a16="http://schemas.microsoft.com/office/drawing/2014/main" id="{A37738B2-DD19-5971-EE74-CAFE87196482}"/>
                  </a:ext>
                </a:extLst>
              </p:cNvPr>
              <p:cNvSpPr/>
              <p:nvPr/>
            </p:nvSpPr>
            <p:spPr>
              <a:xfrm>
                <a:off x="9158230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98" name="Cube 497">
                <a:extLst>
                  <a:ext uri="{FF2B5EF4-FFF2-40B4-BE49-F238E27FC236}">
                    <a16:creationId xmlns:a16="http://schemas.microsoft.com/office/drawing/2014/main" id="{EDE3115C-EEE2-6E81-46C9-79EE260F074C}"/>
                  </a:ext>
                </a:extLst>
              </p:cNvPr>
              <p:cNvSpPr/>
              <p:nvPr/>
            </p:nvSpPr>
            <p:spPr>
              <a:xfrm>
                <a:off x="9453493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99" name="Cube 498">
                <a:extLst>
                  <a:ext uri="{FF2B5EF4-FFF2-40B4-BE49-F238E27FC236}">
                    <a16:creationId xmlns:a16="http://schemas.microsoft.com/office/drawing/2014/main" id="{A6E42EDC-3679-6685-7249-E4781253C56E}"/>
                  </a:ext>
                </a:extLst>
              </p:cNvPr>
              <p:cNvSpPr/>
              <p:nvPr/>
            </p:nvSpPr>
            <p:spPr>
              <a:xfrm>
                <a:off x="9747170" y="4788049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457" name="Group 456">
              <a:extLst>
                <a:ext uri="{FF2B5EF4-FFF2-40B4-BE49-F238E27FC236}">
                  <a16:creationId xmlns:a16="http://schemas.microsoft.com/office/drawing/2014/main" id="{53CCE937-332C-50EE-97B5-E6FA1A4D19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8240" y="3832971"/>
              <a:ext cx="2965736" cy="381467"/>
              <a:chOff x="7162800" y="4787866"/>
              <a:chExt cx="2965736" cy="381467"/>
            </a:xfrm>
          </p:grpSpPr>
          <p:sp>
            <p:nvSpPr>
              <p:cNvPr id="480" name="Cube 479">
                <a:extLst>
                  <a:ext uri="{FF2B5EF4-FFF2-40B4-BE49-F238E27FC236}">
                    <a16:creationId xmlns:a16="http://schemas.microsoft.com/office/drawing/2014/main" id="{AC2D4E26-FC4B-3ED3-FBF8-7D6C1B6C03C9}"/>
                  </a:ext>
                </a:extLst>
              </p:cNvPr>
              <p:cNvSpPr/>
              <p:nvPr/>
            </p:nvSpPr>
            <p:spPr>
              <a:xfrm>
                <a:off x="7162715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81" name="Cube 480">
                <a:extLst>
                  <a:ext uri="{FF2B5EF4-FFF2-40B4-BE49-F238E27FC236}">
                    <a16:creationId xmlns:a16="http://schemas.microsoft.com/office/drawing/2014/main" id="{9334449B-C36C-9B5C-87B3-090C6DFAD135}"/>
                  </a:ext>
                </a:extLst>
              </p:cNvPr>
              <p:cNvSpPr/>
              <p:nvPr/>
            </p:nvSpPr>
            <p:spPr>
              <a:xfrm>
                <a:off x="7438929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82" name="Cube 481">
                <a:extLst>
                  <a:ext uri="{FF2B5EF4-FFF2-40B4-BE49-F238E27FC236}">
                    <a16:creationId xmlns:a16="http://schemas.microsoft.com/office/drawing/2014/main" id="{18554708-2555-F20B-205F-CEFCC55B0E29}"/>
                  </a:ext>
                </a:extLst>
              </p:cNvPr>
              <p:cNvSpPr/>
              <p:nvPr/>
            </p:nvSpPr>
            <p:spPr>
              <a:xfrm>
                <a:off x="7734193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83" name="Cube 482">
                <a:extLst>
                  <a:ext uri="{FF2B5EF4-FFF2-40B4-BE49-F238E27FC236}">
                    <a16:creationId xmlns:a16="http://schemas.microsoft.com/office/drawing/2014/main" id="{30FC911A-9153-8F35-951F-E85EE9DD6E52}"/>
                  </a:ext>
                </a:extLst>
              </p:cNvPr>
              <p:cNvSpPr/>
              <p:nvPr/>
            </p:nvSpPr>
            <p:spPr>
              <a:xfrm>
                <a:off x="8010407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84" name="Cube 483">
                <a:extLst>
                  <a:ext uri="{FF2B5EF4-FFF2-40B4-BE49-F238E27FC236}">
                    <a16:creationId xmlns:a16="http://schemas.microsoft.com/office/drawing/2014/main" id="{E775F4C6-560C-83E9-EF8B-33DF4735B4B4}"/>
                  </a:ext>
                </a:extLst>
              </p:cNvPr>
              <p:cNvSpPr/>
              <p:nvPr/>
            </p:nvSpPr>
            <p:spPr>
              <a:xfrm>
                <a:off x="8296146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85" name="Cube 484">
                <a:extLst>
                  <a:ext uri="{FF2B5EF4-FFF2-40B4-BE49-F238E27FC236}">
                    <a16:creationId xmlns:a16="http://schemas.microsoft.com/office/drawing/2014/main" id="{D1093A8F-4CCB-E716-D02D-61C1FA700153}"/>
                  </a:ext>
                </a:extLst>
              </p:cNvPr>
              <p:cNvSpPr/>
              <p:nvPr/>
            </p:nvSpPr>
            <p:spPr>
              <a:xfrm>
                <a:off x="8591410" y="4788541"/>
                <a:ext cx="379398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86" name="Cube 485">
                <a:extLst>
                  <a:ext uri="{FF2B5EF4-FFF2-40B4-BE49-F238E27FC236}">
                    <a16:creationId xmlns:a16="http://schemas.microsoft.com/office/drawing/2014/main" id="{C0FB9BF8-4C00-25AD-F44E-B4D4088578F8}"/>
                  </a:ext>
                </a:extLst>
              </p:cNvPr>
              <p:cNvSpPr/>
              <p:nvPr/>
            </p:nvSpPr>
            <p:spPr>
              <a:xfrm>
                <a:off x="8881911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87" name="Cube 486">
                <a:extLst>
                  <a:ext uri="{FF2B5EF4-FFF2-40B4-BE49-F238E27FC236}">
                    <a16:creationId xmlns:a16="http://schemas.microsoft.com/office/drawing/2014/main" id="{BE77403A-447F-24A0-09D8-D16212B4081D}"/>
                  </a:ext>
                </a:extLst>
              </p:cNvPr>
              <p:cNvSpPr/>
              <p:nvPr/>
            </p:nvSpPr>
            <p:spPr>
              <a:xfrm>
                <a:off x="9158126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88" name="Cube 487">
                <a:extLst>
                  <a:ext uri="{FF2B5EF4-FFF2-40B4-BE49-F238E27FC236}">
                    <a16:creationId xmlns:a16="http://schemas.microsoft.com/office/drawing/2014/main" id="{FB5994BA-A133-3A30-FAF6-9E9D0D66B999}"/>
                  </a:ext>
                </a:extLst>
              </p:cNvPr>
              <p:cNvSpPr/>
              <p:nvPr/>
            </p:nvSpPr>
            <p:spPr>
              <a:xfrm>
                <a:off x="9453389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89" name="Cube 488">
                <a:extLst>
                  <a:ext uri="{FF2B5EF4-FFF2-40B4-BE49-F238E27FC236}">
                    <a16:creationId xmlns:a16="http://schemas.microsoft.com/office/drawing/2014/main" id="{078ABCF4-4703-E11D-6966-0FCF690E84CA}"/>
                  </a:ext>
                </a:extLst>
              </p:cNvPr>
              <p:cNvSpPr/>
              <p:nvPr/>
            </p:nvSpPr>
            <p:spPr>
              <a:xfrm>
                <a:off x="9747065" y="4788541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458" name="Group 457">
              <a:extLst>
                <a:ext uri="{FF2B5EF4-FFF2-40B4-BE49-F238E27FC236}">
                  <a16:creationId xmlns:a16="http://schemas.microsoft.com/office/drawing/2014/main" id="{90FD2288-009F-F889-268D-6A5E38C10E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31964" y="3927752"/>
              <a:ext cx="2965736" cy="381467"/>
              <a:chOff x="7162800" y="4787866"/>
              <a:chExt cx="2965736" cy="381467"/>
            </a:xfrm>
          </p:grpSpPr>
          <p:sp>
            <p:nvSpPr>
              <p:cNvPr id="470" name="Cube 469">
                <a:extLst>
                  <a:ext uri="{FF2B5EF4-FFF2-40B4-BE49-F238E27FC236}">
                    <a16:creationId xmlns:a16="http://schemas.microsoft.com/office/drawing/2014/main" id="{B0CBC27A-813D-53F0-1A90-2A196C7CA895}"/>
                  </a:ext>
                </a:extLst>
              </p:cNvPr>
              <p:cNvSpPr/>
              <p:nvPr/>
            </p:nvSpPr>
            <p:spPr>
              <a:xfrm>
                <a:off x="7163269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71" name="Cube 470">
                <a:extLst>
                  <a:ext uri="{FF2B5EF4-FFF2-40B4-BE49-F238E27FC236}">
                    <a16:creationId xmlns:a16="http://schemas.microsoft.com/office/drawing/2014/main" id="{0F5FDB45-FB10-D45F-3BE0-F8B36196CC15}"/>
                  </a:ext>
                </a:extLst>
              </p:cNvPr>
              <p:cNvSpPr/>
              <p:nvPr/>
            </p:nvSpPr>
            <p:spPr>
              <a:xfrm>
                <a:off x="7439483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72" name="Cube 471">
                <a:extLst>
                  <a:ext uri="{FF2B5EF4-FFF2-40B4-BE49-F238E27FC236}">
                    <a16:creationId xmlns:a16="http://schemas.microsoft.com/office/drawing/2014/main" id="{B7224872-76A8-C982-403A-44038AA95C08}"/>
                  </a:ext>
                </a:extLst>
              </p:cNvPr>
              <p:cNvSpPr/>
              <p:nvPr/>
            </p:nvSpPr>
            <p:spPr>
              <a:xfrm>
                <a:off x="7734747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73" name="Cube 472">
                <a:extLst>
                  <a:ext uri="{FF2B5EF4-FFF2-40B4-BE49-F238E27FC236}">
                    <a16:creationId xmlns:a16="http://schemas.microsoft.com/office/drawing/2014/main" id="{5728B137-9968-E0F0-3BDF-E0E5247F8660}"/>
                  </a:ext>
                </a:extLst>
              </p:cNvPr>
              <p:cNvSpPr/>
              <p:nvPr/>
            </p:nvSpPr>
            <p:spPr>
              <a:xfrm>
                <a:off x="8010961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74" name="Cube 473">
                <a:extLst>
                  <a:ext uri="{FF2B5EF4-FFF2-40B4-BE49-F238E27FC236}">
                    <a16:creationId xmlns:a16="http://schemas.microsoft.com/office/drawing/2014/main" id="{05DC24BD-B65F-2816-2892-E441246E2809}"/>
                  </a:ext>
                </a:extLst>
              </p:cNvPr>
              <p:cNvSpPr/>
              <p:nvPr/>
            </p:nvSpPr>
            <p:spPr>
              <a:xfrm>
                <a:off x="8296700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75" name="Cube 474">
                <a:extLst>
                  <a:ext uri="{FF2B5EF4-FFF2-40B4-BE49-F238E27FC236}">
                    <a16:creationId xmlns:a16="http://schemas.microsoft.com/office/drawing/2014/main" id="{EC149C49-F16B-CA83-7EBA-FACA7BDE4D11}"/>
                  </a:ext>
                </a:extLst>
              </p:cNvPr>
              <p:cNvSpPr/>
              <p:nvPr/>
            </p:nvSpPr>
            <p:spPr>
              <a:xfrm>
                <a:off x="8591964" y="4787459"/>
                <a:ext cx="379398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76" name="Cube 475">
                <a:extLst>
                  <a:ext uri="{FF2B5EF4-FFF2-40B4-BE49-F238E27FC236}">
                    <a16:creationId xmlns:a16="http://schemas.microsoft.com/office/drawing/2014/main" id="{E8EDD1D1-4F23-47F9-7B82-FC742575E6C6}"/>
                  </a:ext>
                </a:extLst>
              </p:cNvPr>
              <p:cNvSpPr/>
              <p:nvPr/>
            </p:nvSpPr>
            <p:spPr>
              <a:xfrm>
                <a:off x="8882465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77" name="Cube 476">
                <a:extLst>
                  <a:ext uri="{FF2B5EF4-FFF2-40B4-BE49-F238E27FC236}">
                    <a16:creationId xmlns:a16="http://schemas.microsoft.com/office/drawing/2014/main" id="{72A75717-F767-F897-400E-956A4E81EC6C}"/>
                  </a:ext>
                </a:extLst>
              </p:cNvPr>
              <p:cNvSpPr/>
              <p:nvPr/>
            </p:nvSpPr>
            <p:spPr>
              <a:xfrm>
                <a:off x="9158680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78" name="Cube 477">
                <a:extLst>
                  <a:ext uri="{FF2B5EF4-FFF2-40B4-BE49-F238E27FC236}">
                    <a16:creationId xmlns:a16="http://schemas.microsoft.com/office/drawing/2014/main" id="{E6480C2F-F3E0-4BD9-D5D0-C3C318D85605}"/>
                  </a:ext>
                </a:extLst>
              </p:cNvPr>
              <p:cNvSpPr/>
              <p:nvPr/>
            </p:nvSpPr>
            <p:spPr>
              <a:xfrm>
                <a:off x="9453943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79" name="Cube 478">
                <a:extLst>
                  <a:ext uri="{FF2B5EF4-FFF2-40B4-BE49-F238E27FC236}">
                    <a16:creationId xmlns:a16="http://schemas.microsoft.com/office/drawing/2014/main" id="{C515424B-9342-9D23-1F37-7A7D96326B1F}"/>
                  </a:ext>
                </a:extLst>
              </p:cNvPr>
              <p:cNvSpPr/>
              <p:nvPr/>
            </p:nvSpPr>
            <p:spPr>
              <a:xfrm>
                <a:off x="9747619" y="4787459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05AC5699-B304-139B-426B-05CE4F9BED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2425" y="4023894"/>
              <a:ext cx="2965736" cy="381467"/>
              <a:chOff x="7162800" y="4787866"/>
              <a:chExt cx="2965736" cy="381467"/>
            </a:xfrm>
          </p:grpSpPr>
          <p:sp>
            <p:nvSpPr>
              <p:cNvPr id="460" name="Cube 459">
                <a:extLst>
                  <a:ext uri="{FF2B5EF4-FFF2-40B4-BE49-F238E27FC236}">
                    <a16:creationId xmlns:a16="http://schemas.microsoft.com/office/drawing/2014/main" id="{91C9CD06-0C25-C010-318F-EEDD2569E2C9}"/>
                  </a:ext>
                </a:extLst>
              </p:cNvPr>
              <p:cNvSpPr/>
              <p:nvPr/>
            </p:nvSpPr>
            <p:spPr>
              <a:xfrm>
                <a:off x="7162800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61" name="Cube 460">
                <a:extLst>
                  <a:ext uri="{FF2B5EF4-FFF2-40B4-BE49-F238E27FC236}">
                    <a16:creationId xmlns:a16="http://schemas.microsoft.com/office/drawing/2014/main" id="{1E875457-B0A3-AAA8-1DF0-CA16D7379165}"/>
                  </a:ext>
                </a:extLst>
              </p:cNvPr>
              <p:cNvSpPr/>
              <p:nvPr/>
            </p:nvSpPr>
            <p:spPr>
              <a:xfrm>
                <a:off x="7439014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62" name="Cube 461">
                <a:extLst>
                  <a:ext uri="{FF2B5EF4-FFF2-40B4-BE49-F238E27FC236}">
                    <a16:creationId xmlns:a16="http://schemas.microsoft.com/office/drawing/2014/main" id="{6423A9B7-D697-E406-B0CB-89C8D5B1CFBC}"/>
                  </a:ext>
                </a:extLst>
              </p:cNvPr>
              <p:cNvSpPr/>
              <p:nvPr/>
            </p:nvSpPr>
            <p:spPr>
              <a:xfrm>
                <a:off x="7734278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63" name="Cube 462">
                <a:extLst>
                  <a:ext uri="{FF2B5EF4-FFF2-40B4-BE49-F238E27FC236}">
                    <a16:creationId xmlns:a16="http://schemas.microsoft.com/office/drawing/2014/main" id="{2D979D1E-A983-A4EF-583B-B93B44D410DB}"/>
                  </a:ext>
                </a:extLst>
              </p:cNvPr>
              <p:cNvSpPr/>
              <p:nvPr/>
            </p:nvSpPr>
            <p:spPr>
              <a:xfrm>
                <a:off x="8010492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64" name="Cube 463">
                <a:extLst>
                  <a:ext uri="{FF2B5EF4-FFF2-40B4-BE49-F238E27FC236}">
                    <a16:creationId xmlns:a16="http://schemas.microsoft.com/office/drawing/2014/main" id="{8D708F74-FF8A-E533-5F1F-8CD8D9F9397A}"/>
                  </a:ext>
                </a:extLst>
              </p:cNvPr>
              <p:cNvSpPr/>
              <p:nvPr/>
            </p:nvSpPr>
            <p:spPr>
              <a:xfrm>
                <a:off x="8296231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65" name="Cube 464">
                <a:extLst>
                  <a:ext uri="{FF2B5EF4-FFF2-40B4-BE49-F238E27FC236}">
                    <a16:creationId xmlns:a16="http://schemas.microsoft.com/office/drawing/2014/main" id="{0D93D32A-C7F1-C421-3402-7B9A2E5D2692}"/>
                  </a:ext>
                </a:extLst>
              </p:cNvPr>
              <p:cNvSpPr/>
              <p:nvPr/>
            </p:nvSpPr>
            <p:spPr>
              <a:xfrm>
                <a:off x="8591495" y="4788190"/>
                <a:ext cx="379397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66" name="Cube 465">
                <a:extLst>
                  <a:ext uri="{FF2B5EF4-FFF2-40B4-BE49-F238E27FC236}">
                    <a16:creationId xmlns:a16="http://schemas.microsoft.com/office/drawing/2014/main" id="{568178C8-E801-D4F1-2806-F0AA3E76680F}"/>
                  </a:ext>
                </a:extLst>
              </p:cNvPr>
              <p:cNvSpPr/>
              <p:nvPr/>
            </p:nvSpPr>
            <p:spPr>
              <a:xfrm>
                <a:off x="8881995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67" name="Cube 466">
                <a:extLst>
                  <a:ext uri="{FF2B5EF4-FFF2-40B4-BE49-F238E27FC236}">
                    <a16:creationId xmlns:a16="http://schemas.microsoft.com/office/drawing/2014/main" id="{CFE1D95D-60BC-66C4-58E8-CA4C605826C6}"/>
                  </a:ext>
                </a:extLst>
              </p:cNvPr>
              <p:cNvSpPr/>
              <p:nvPr/>
            </p:nvSpPr>
            <p:spPr>
              <a:xfrm>
                <a:off x="9158210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68" name="Cube 467">
                <a:extLst>
                  <a:ext uri="{FF2B5EF4-FFF2-40B4-BE49-F238E27FC236}">
                    <a16:creationId xmlns:a16="http://schemas.microsoft.com/office/drawing/2014/main" id="{32FDBB25-3E8F-04FD-83B0-036D326F81F2}"/>
                  </a:ext>
                </a:extLst>
              </p:cNvPr>
              <p:cNvSpPr/>
              <p:nvPr/>
            </p:nvSpPr>
            <p:spPr>
              <a:xfrm>
                <a:off x="9453473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69" name="Cube 468">
                <a:extLst>
                  <a:ext uri="{FF2B5EF4-FFF2-40B4-BE49-F238E27FC236}">
                    <a16:creationId xmlns:a16="http://schemas.microsoft.com/office/drawing/2014/main" id="{D3EDDB00-867A-351F-143B-FE913FC456AD}"/>
                  </a:ext>
                </a:extLst>
              </p:cNvPr>
              <p:cNvSpPr/>
              <p:nvPr/>
            </p:nvSpPr>
            <p:spPr>
              <a:xfrm>
                <a:off x="9747150" y="4788190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</p:grpSp>
      <p:grpSp>
        <p:nvGrpSpPr>
          <p:cNvPr id="560" name="Group 559">
            <a:extLst>
              <a:ext uri="{FF2B5EF4-FFF2-40B4-BE49-F238E27FC236}">
                <a16:creationId xmlns:a16="http://schemas.microsoft.com/office/drawing/2014/main" id="{2B07DFBA-00C9-05D1-C406-5C0B0DB4551E}"/>
              </a:ext>
            </a:extLst>
          </p:cNvPr>
          <p:cNvGrpSpPr>
            <a:grpSpLocks/>
          </p:cNvGrpSpPr>
          <p:nvPr/>
        </p:nvGrpSpPr>
        <p:grpSpPr bwMode="auto">
          <a:xfrm>
            <a:off x="6782402" y="3200400"/>
            <a:ext cx="3829050" cy="1250950"/>
            <a:chOff x="2132425" y="3153941"/>
            <a:chExt cx="3828902" cy="1251420"/>
          </a:xfrm>
        </p:grpSpPr>
        <p:grpSp>
          <p:nvGrpSpPr>
            <p:cNvPr id="561" name="Group 560">
              <a:extLst>
                <a:ext uri="{FF2B5EF4-FFF2-40B4-BE49-F238E27FC236}">
                  <a16:creationId xmlns:a16="http://schemas.microsoft.com/office/drawing/2014/main" id="{87E51850-CD06-3A7D-DF3C-BE967D65CC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8818" y="3153941"/>
              <a:ext cx="2972509" cy="381467"/>
              <a:chOff x="2992650" y="5561800"/>
              <a:chExt cx="2972509" cy="381467"/>
            </a:xfrm>
          </p:grpSpPr>
          <p:sp>
            <p:nvSpPr>
              <p:cNvPr id="661" name="Cube 660">
                <a:extLst>
                  <a:ext uri="{FF2B5EF4-FFF2-40B4-BE49-F238E27FC236}">
                    <a16:creationId xmlns:a16="http://schemas.microsoft.com/office/drawing/2014/main" id="{4206CA50-E5A8-48E3-9090-8CDA170C58D7}"/>
                  </a:ext>
                </a:extLst>
              </p:cNvPr>
              <p:cNvSpPr/>
              <p:nvPr/>
            </p:nvSpPr>
            <p:spPr>
              <a:xfrm>
                <a:off x="2991886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62" name="Cube 661">
                <a:extLst>
                  <a:ext uri="{FF2B5EF4-FFF2-40B4-BE49-F238E27FC236}">
                    <a16:creationId xmlns:a16="http://schemas.microsoft.com/office/drawing/2014/main" id="{099A5C6B-A01B-CCCE-3AA7-90605B60A23F}"/>
                  </a:ext>
                </a:extLst>
              </p:cNvPr>
              <p:cNvSpPr/>
              <p:nvPr/>
            </p:nvSpPr>
            <p:spPr>
              <a:xfrm>
                <a:off x="3268100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63" name="Cube 662">
                <a:extLst>
                  <a:ext uri="{FF2B5EF4-FFF2-40B4-BE49-F238E27FC236}">
                    <a16:creationId xmlns:a16="http://schemas.microsoft.com/office/drawing/2014/main" id="{2465F62B-BB1F-8B29-339C-14D919BBA6C4}"/>
                  </a:ext>
                </a:extLst>
              </p:cNvPr>
              <p:cNvSpPr/>
              <p:nvPr/>
            </p:nvSpPr>
            <p:spPr>
              <a:xfrm>
                <a:off x="3563364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64" name="Cube 663">
                <a:extLst>
                  <a:ext uri="{FF2B5EF4-FFF2-40B4-BE49-F238E27FC236}">
                    <a16:creationId xmlns:a16="http://schemas.microsoft.com/office/drawing/2014/main" id="{03D3DF15-AAE4-0570-12E0-7AE6F85140BB}"/>
                  </a:ext>
                </a:extLst>
              </p:cNvPr>
              <p:cNvSpPr/>
              <p:nvPr/>
            </p:nvSpPr>
            <p:spPr>
              <a:xfrm>
                <a:off x="3839578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65" name="Cube 664">
                <a:extLst>
                  <a:ext uri="{FF2B5EF4-FFF2-40B4-BE49-F238E27FC236}">
                    <a16:creationId xmlns:a16="http://schemas.microsoft.com/office/drawing/2014/main" id="{A79E365C-D8E3-311F-D93B-D5E3146B0965}"/>
                  </a:ext>
                </a:extLst>
              </p:cNvPr>
              <p:cNvSpPr/>
              <p:nvPr/>
            </p:nvSpPr>
            <p:spPr>
              <a:xfrm>
                <a:off x="4125317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66" name="Cube 665">
                <a:extLst>
                  <a:ext uri="{FF2B5EF4-FFF2-40B4-BE49-F238E27FC236}">
                    <a16:creationId xmlns:a16="http://schemas.microsoft.com/office/drawing/2014/main" id="{BEE94367-03AF-E845-980B-03549BFACD49}"/>
                  </a:ext>
                </a:extLst>
              </p:cNvPr>
              <p:cNvSpPr/>
              <p:nvPr/>
            </p:nvSpPr>
            <p:spPr>
              <a:xfrm>
                <a:off x="4420581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67" name="Cube 666">
                <a:extLst>
                  <a:ext uri="{FF2B5EF4-FFF2-40B4-BE49-F238E27FC236}">
                    <a16:creationId xmlns:a16="http://schemas.microsoft.com/office/drawing/2014/main" id="{37F31F5D-BBF3-1B5D-0C1F-DC15623BB82E}"/>
                  </a:ext>
                </a:extLst>
              </p:cNvPr>
              <p:cNvSpPr/>
              <p:nvPr/>
            </p:nvSpPr>
            <p:spPr>
              <a:xfrm>
                <a:off x="4712669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68" name="Cube 667">
                <a:extLst>
                  <a:ext uri="{FF2B5EF4-FFF2-40B4-BE49-F238E27FC236}">
                    <a16:creationId xmlns:a16="http://schemas.microsoft.com/office/drawing/2014/main" id="{CF35C135-2733-6ADF-E68E-6E63E6BD1F66}"/>
                  </a:ext>
                </a:extLst>
              </p:cNvPr>
              <p:cNvSpPr/>
              <p:nvPr/>
            </p:nvSpPr>
            <p:spPr>
              <a:xfrm>
                <a:off x="4988884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69" name="Cube 668">
                <a:extLst>
                  <a:ext uri="{FF2B5EF4-FFF2-40B4-BE49-F238E27FC236}">
                    <a16:creationId xmlns:a16="http://schemas.microsoft.com/office/drawing/2014/main" id="{2BDE5C96-5DC9-2543-892C-85812805FAC1}"/>
                  </a:ext>
                </a:extLst>
              </p:cNvPr>
              <p:cNvSpPr/>
              <p:nvPr/>
            </p:nvSpPr>
            <p:spPr>
              <a:xfrm>
                <a:off x="5284147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70" name="Cube 669">
                <a:extLst>
                  <a:ext uri="{FF2B5EF4-FFF2-40B4-BE49-F238E27FC236}">
                    <a16:creationId xmlns:a16="http://schemas.microsoft.com/office/drawing/2014/main" id="{63205B10-9A38-565A-6175-334B7338D1B1}"/>
                  </a:ext>
                </a:extLst>
              </p:cNvPr>
              <p:cNvSpPr/>
              <p:nvPr/>
            </p:nvSpPr>
            <p:spPr>
              <a:xfrm>
                <a:off x="5584174" y="5561800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562" name="Group 561">
              <a:extLst>
                <a:ext uri="{FF2B5EF4-FFF2-40B4-BE49-F238E27FC236}">
                  <a16:creationId xmlns:a16="http://schemas.microsoft.com/office/drawing/2014/main" id="{AF90BB35-B7E3-CD60-5711-1617FA35E3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7650" y="3258553"/>
              <a:ext cx="2965736" cy="381467"/>
              <a:chOff x="7162800" y="4787866"/>
              <a:chExt cx="2965736" cy="381467"/>
            </a:xfrm>
          </p:grpSpPr>
          <p:sp>
            <p:nvSpPr>
              <p:cNvPr id="651" name="Cube 650">
                <a:extLst>
                  <a:ext uri="{FF2B5EF4-FFF2-40B4-BE49-F238E27FC236}">
                    <a16:creationId xmlns:a16="http://schemas.microsoft.com/office/drawing/2014/main" id="{7343084A-4CB5-E057-1C61-7CC0964D321C}"/>
                  </a:ext>
                </a:extLst>
              </p:cNvPr>
              <p:cNvSpPr/>
              <p:nvPr/>
            </p:nvSpPr>
            <p:spPr>
              <a:xfrm>
                <a:off x="7163196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52" name="Cube 651">
                <a:extLst>
                  <a:ext uri="{FF2B5EF4-FFF2-40B4-BE49-F238E27FC236}">
                    <a16:creationId xmlns:a16="http://schemas.microsoft.com/office/drawing/2014/main" id="{CF3F7BFE-8D47-06E0-9044-E1DB49418990}"/>
                  </a:ext>
                </a:extLst>
              </p:cNvPr>
              <p:cNvSpPr/>
              <p:nvPr/>
            </p:nvSpPr>
            <p:spPr>
              <a:xfrm>
                <a:off x="7439410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53" name="Cube 652">
                <a:extLst>
                  <a:ext uri="{FF2B5EF4-FFF2-40B4-BE49-F238E27FC236}">
                    <a16:creationId xmlns:a16="http://schemas.microsoft.com/office/drawing/2014/main" id="{33C0A957-98B9-81A8-52EE-1E8C2E54A1E7}"/>
                  </a:ext>
                </a:extLst>
              </p:cNvPr>
              <p:cNvSpPr/>
              <p:nvPr/>
            </p:nvSpPr>
            <p:spPr>
              <a:xfrm>
                <a:off x="7734674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54" name="Cube 653">
                <a:extLst>
                  <a:ext uri="{FF2B5EF4-FFF2-40B4-BE49-F238E27FC236}">
                    <a16:creationId xmlns:a16="http://schemas.microsoft.com/office/drawing/2014/main" id="{0717D022-E908-945F-FF19-4AE8C8D16C34}"/>
                  </a:ext>
                </a:extLst>
              </p:cNvPr>
              <p:cNvSpPr/>
              <p:nvPr/>
            </p:nvSpPr>
            <p:spPr>
              <a:xfrm>
                <a:off x="8010888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55" name="Cube 654">
                <a:extLst>
                  <a:ext uri="{FF2B5EF4-FFF2-40B4-BE49-F238E27FC236}">
                    <a16:creationId xmlns:a16="http://schemas.microsoft.com/office/drawing/2014/main" id="{46ED9E8F-6F88-969D-058C-E80D89691E68}"/>
                  </a:ext>
                </a:extLst>
              </p:cNvPr>
              <p:cNvSpPr/>
              <p:nvPr/>
            </p:nvSpPr>
            <p:spPr>
              <a:xfrm>
                <a:off x="8296627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56" name="Cube 655">
                <a:extLst>
                  <a:ext uri="{FF2B5EF4-FFF2-40B4-BE49-F238E27FC236}">
                    <a16:creationId xmlns:a16="http://schemas.microsoft.com/office/drawing/2014/main" id="{6F51B472-FDF7-B683-E0A6-9CEF656CC3B7}"/>
                  </a:ext>
                </a:extLst>
              </p:cNvPr>
              <p:cNvSpPr/>
              <p:nvPr/>
            </p:nvSpPr>
            <p:spPr>
              <a:xfrm>
                <a:off x="8591891" y="4788068"/>
                <a:ext cx="379397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57" name="Cube 656">
                <a:extLst>
                  <a:ext uri="{FF2B5EF4-FFF2-40B4-BE49-F238E27FC236}">
                    <a16:creationId xmlns:a16="http://schemas.microsoft.com/office/drawing/2014/main" id="{C4CEA3EE-238E-006C-5EEA-F8831B668AB7}"/>
                  </a:ext>
                </a:extLst>
              </p:cNvPr>
              <p:cNvSpPr/>
              <p:nvPr/>
            </p:nvSpPr>
            <p:spPr>
              <a:xfrm>
                <a:off x="8882391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58" name="Cube 657">
                <a:extLst>
                  <a:ext uri="{FF2B5EF4-FFF2-40B4-BE49-F238E27FC236}">
                    <a16:creationId xmlns:a16="http://schemas.microsoft.com/office/drawing/2014/main" id="{E96F2BA1-50D2-8E70-A303-5014F993792B}"/>
                  </a:ext>
                </a:extLst>
              </p:cNvPr>
              <p:cNvSpPr/>
              <p:nvPr/>
            </p:nvSpPr>
            <p:spPr>
              <a:xfrm>
                <a:off x="9158606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59" name="Cube 658">
                <a:extLst>
                  <a:ext uri="{FF2B5EF4-FFF2-40B4-BE49-F238E27FC236}">
                    <a16:creationId xmlns:a16="http://schemas.microsoft.com/office/drawing/2014/main" id="{46E6060F-1084-0A58-C07F-DFDBD493349D}"/>
                  </a:ext>
                </a:extLst>
              </p:cNvPr>
              <p:cNvSpPr/>
              <p:nvPr/>
            </p:nvSpPr>
            <p:spPr>
              <a:xfrm>
                <a:off x="9453869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60" name="Cube 659">
                <a:extLst>
                  <a:ext uri="{FF2B5EF4-FFF2-40B4-BE49-F238E27FC236}">
                    <a16:creationId xmlns:a16="http://schemas.microsoft.com/office/drawing/2014/main" id="{77667AA2-C905-423B-23B9-5A78282B2276}"/>
                  </a:ext>
                </a:extLst>
              </p:cNvPr>
              <p:cNvSpPr/>
              <p:nvPr/>
            </p:nvSpPr>
            <p:spPr>
              <a:xfrm>
                <a:off x="9747546" y="4788068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563" name="Group 562">
              <a:extLst>
                <a:ext uri="{FF2B5EF4-FFF2-40B4-BE49-F238E27FC236}">
                  <a16:creationId xmlns:a16="http://schemas.microsoft.com/office/drawing/2014/main" id="{E76A87E7-8D33-F4C2-8B7E-D7EE0D61A2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91214" y="3353334"/>
              <a:ext cx="2965736" cy="381467"/>
              <a:chOff x="7162800" y="4787866"/>
              <a:chExt cx="2965736" cy="381467"/>
            </a:xfrm>
          </p:grpSpPr>
          <p:sp>
            <p:nvSpPr>
              <p:cNvPr id="641" name="Cube 640">
                <a:extLst>
                  <a:ext uri="{FF2B5EF4-FFF2-40B4-BE49-F238E27FC236}">
                    <a16:creationId xmlns:a16="http://schemas.microsoft.com/office/drawing/2014/main" id="{6267ED0E-198E-05E5-A186-876E6E16077C}"/>
                  </a:ext>
                </a:extLst>
              </p:cNvPr>
              <p:cNvSpPr/>
              <p:nvPr/>
            </p:nvSpPr>
            <p:spPr>
              <a:xfrm>
                <a:off x="7162798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42" name="Cube 641">
                <a:extLst>
                  <a:ext uri="{FF2B5EF4-FFF2-40B4-BE49-F238E27FC236}">
                    <a16:creationId xmlns:a16="http://schemas.microsoft.com/office/drawing/2014/main" id="{9964A9B2-498B-EB2C-6249-D561A6A7C92B}"/>
                  </a:ext>
                </a:extLst>
              </p:cNvPr>
              <p:cNvSpPr/>
              <p:nvPr/>
            </p:nvSpPr>
            <p:spPr>
              <a:xfrm>
                <a:off x="7439012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43" name="Cube 642">
                <a:extLst>
                  <a:ext uri="{FF2B5EF4-FFF2-40B4-BE49-F238E27FC236}">
                    <a16:creationId xmlns:a16="http://schemas.microsoft.com/office/drawing/2014/main" id="{37CE45E4-59EE-4BEA-0E48-F1B1FEF44342}"/>
                  </a:ext>
                </a:extLst>
              </p:cNvPr>
              <p:cNvSpPr/>
              <p:nvPr/>
            </p:nvSpPr>
            <p:spPr>
              <a:xfrm>
                <a:off x="7734276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44" name="Cube 643">
                <a:extLst>
                  <a:ext uri="{FF2B5EF4-FFF2-40B4-BE49-F238E27FC236}">
                    <a16:creationId xmlns:a16="http://schemas.microsoft.com/office/drawing/2014/main" id="{110C3640-3AA8-189F-E12B-75432D9B70C4}"/>
                  </a:ext>
                </a:extLst>
              </p:cNvPr>
              <p:cNvSpPr/>
              <p:nvPr/>
            </p:nvSpPr>
            <p:spPr>
              <a:xfrm>
                <a:off x="8010490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45" name="Cube 644">
                <a:extLst>
                  <a:ext uri="{FF2B5EF4-FFF2-40B4-BE49-F238E27FC236}">
                    <a16:creationId xmlns:a16="http://schemas.microsoft.com/office/drawing/2014/main" id="{50E8598D-F666-C6F0-2155-7601D4A3D993}"/>
                  </a:ext>
                </a:extLst>
              </p:cNvPr>
              <p:cNvSpPr/>
              <p:nvPr/>
            </p:nvSpPr>
            <p:spPr>
              <a:xfrm>
                <a:off x="8296229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46" name="Cube 645">
                <a:extLst>
                  <a:ext uri="{FF2B5EF4-FFF2-40B4-BE49-F238E27FC236}">
                    <a16:creationId xmlns:a16="http://schemas.microsoft.com/office/drawing/2014/main" id="{E73311D2-975B-B3C6-B7E1-6153CAB09B10}"/>
                  </a:ext>
                </a:extLst>
              </p:cNvPr>
              <p:cNvSpPr/>
              <p:nvPr/>
            </p:nvSpPr>
            <p:spPr>
              <a:xfrm>
                <a:off x="8591493" y="4788573"/>
                <a:ext cx="379398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47" name="Cube 646">
                <a:extLst>
                  <a:ext uri="{FF2B5EF4-FFF2-40B4-BE49-F238E27FC236}">
                    <a16:creationId xmlns:a16="http://schemas.microsoft.com/office/drawing/2014/main" id="{32A9FE71-1879-495C-0242-BBFEC9A79FF9}"/>
                  </a:ext>
                </a:extLst>
              </p:cNvPr>
              <p:cNvSpPr/>
              <p:nvPr/>
            </p:nvSpPr>
            <p:spPr>
              <a:xfrm>
                <a:off x="8881994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48" name="Cube 647">
                <a:extLst>
                  <a:ext uri="{FF2B5EF4-FFF2-40B4-BE49-F238E27FC236}">
                    <a16:creationId xmlns:a16="http://schemas.microsoft.com/office/drawing/2014/main" id="{B9975920-4C80-D747-551B-99D46F38CF16}"/>
                  </a:ext>
                </a:extLst>
              </p:cNvPr>
              <p:cNvSpPr/>
              <p:nvPr/>
            </p:nvSpPr>
            <p:spPr>
              <a:xfrm>
                <a:off x="9158209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49" name="Cube 648">
                <a:extLst>
                  <a:ext uri="{FF2B5EF4-FFF2-40B4-BE49-F238E27FC236}">
                    <a16:creationId xmlns:a16="http://schemas.microsoft.com/office/drawing/2014/main" id="{D5B80B05-5F9D-108C-95E2-059DB8603621}"/>
                  </a:ext>
                </a:extLst>
              </p:cNvPr>
              <p:cNvSpPr/>
              <p:nvPr/>
            </p:nvSpPr>
            <p:spPr>
              <a:xfrm>
                <a:off x="9453472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50" name="Cube 649">
                <a:extLst>
                  <a:ext uri="{FF2B5EF4-FFF2-40B4-BE49-F238E27FC236}">
                    <a16:creationId xmlns:a16="http://schemas.microsoft.com/office/drawing/2014/main" id="{4F986BC7-E76F-F589-5B03-8A3955D063B3}"/>
                  </a:ext>
                </a:extLst>
              </p:cNvPr>
              <p:cNvSpPr/>
              <p:nvPr/>
            </p:nvSpPr>
            <p:spPr>
              <a:xfrm>
                <a:off x="9747148" y="4788573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564" name="Group 563">
              <a:extLst>
                <a:ext uri="{FF2B5EF4-FFF2-40B4-BE49-F238E27FC236}">
                  <a16:creationId xmlns:a16="http://schemas.microsoft.com/office/drawing/2014/main" id="{87A3487A-8CF7-F8C2-1CAB-7A19ED21DD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94878" y="3450842"/>
              <a:ext cx="2965736" cy="381467"/>
              <a:chOff x="7162800" y="4787866"/>
              <a:chExt cx="2965736" cy="381467"/>
            </a:xfrm>
          </p:grpSpPr>
          <p:sp>
            <p:nvSpPr>
              <p:cNvPr id="631" name="Cube 630">
                <a:extLst>
                  <a:ext uri="{FF2B5EF4-FFF2-40B4-BE49-F238E27FC236}">
                    <a16:creationId xmlns:a16="http://schemas.microsoft.com/office/drawing/2014/main" id="{CD970989-C9EB-0704-BD09-A4DFB4857BAE}"/>
                  </a:ext>
                </a:extLst>
              </p:cNvPr>
              <p:cNvSpPr/>
              <p:nvPr/>
            </p:nvSpPr>
            <p:spPr>
              <a:xfrm>
                <a:off x="7162300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32" name="Cube 631">
                <a:extLst>
                  <a:ext uri="{FF2B5EF4-FFF2-40B4-BE49-F238E27FC236}">
                    <a16:creationId xmlns:a16="http://schemas.microsoft.com/office/drawing/2014/main" id="{CB818165-689B-44D3-B4BF-EF4FC313E4AD}"/>
                  </a:ext>
                </a:extLst>
              </p:cNvPr>
              <p:cNvSpPr/>
              <p:nvPr/>
            </p:nvSpPr>
            <p:spPr>
              <a:xfrm>
                <a:off x="7438514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33" name="Cube 632">
                <a:extLst>
                  <a:ext uri="{FF2B5EF4-FFF2-40B4-BE49-F238E27FC236}">
                    <a16:creationId xmlns:a16="http://schemas.microsoft.com/office/drawing/2014/main" id="{0DF9777F-665F-5F18-902F-4C7482E82304}"/>
                  </a:ext>
                </a:extLst>
              </p:cNvPr>
              <p:cNvSpPr/>
              <p:nvPr/>
            </p:nvSpPr>
            <p:spPr>
              <a:xfrm>
                <a:off x="7733778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34" name="Cube 633">
                <a:extLst>
                  <a:ext uri="{FF2B5EF4-FFF2-40B4-BE49-F238E27FC236}">
                    <a16:creationId xmlns:a16="http://schemas.microsoft.com/office/drawing/2014/main" id="{2D3AA513-CFA1-839D-9EEB-EEDF03AE19C0}"/>
                  </a:ext>
                </a:extLst>
              </p:cNvPr>
              <p:cNvSpPr/>
              <p:nvPr/>
            </p:nvSpPr>
            <p:spPr>
              <a:xfrm>
                <a:off x="8009992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35" name="Cube 634">
                <a:extLst>
                  <a:ext uri="{FF2B5EF4-FFF2-40B4-BE49-F238E27FC236}">
                    <a16:creationId xmlns:a16="http://schemas.microsoft.com/office/drawing/2014/main" id="{76F14E44-0664-C144-A8BF-CE2EB89A607F}"/>
                  </a:ext>
                </a:extLst>
              </p:cNvPr>
              <p:cNvSpPr/>
              <p:nvPr/>
            </p:nvSpPr>
            <p:spPr>
              <a:xfrm>
                <a:off x="8295731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36" name="Cube 635">
                <a:extLst>
                  <a:ext uri="{FF2B5EF4-FFF2-40B4-BE49-F238E27FC236}">
                    <a16:creationId xmlns:a16="http://schemas.microsoft.com/office/drawing/2014/main" id="{E372728F-1D64-0ECF-EDBB-17AB5DD2B246}"/>
                  </a:ext>
                </a:extLst>
              </p:cNvPr>
              <p:cNvSpPr/>
              <p:nvPr/>
            </p:nvSpPr>
            <p:spPr>
              <a:xfrm>
                <a:off x="8590995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37" name="Cube 636">
                <a:extLst>
                  <a:ext uri="{FF2B5EF4-FFF2-40B4-BE49-F238E27FC236}">
                    <a16:creationId xmlns:a16="http://schemas.microsoft.com/office/drawing/2014/main" id="{CDACD573-6D50-71F1-4FAB-C54CBE0D3665}"/>
                  </a:ext>
                </a:extLst>
              </p:cNvPr>
              <p:cNvSpPr/>
              <p:nvPr/>
            </p:nvSpPr>
            <p:spPr>
              <a:xfrm>
                <a:off x="8883083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38" name="Cube 637">
                <a:extLst>
                  <a:ext uri="{FF2B5EF4-FFF2-40B4-BE49-F238E27FC236}">
                    <a16:creationId xmlns:a16="http://schemas.microsoft.com/office/drawing/2014/main" id="{74B8C6AE-806D-8FAB-4026-1A3DDC358600}"/>
                  </a:ext>
                </a:extLst>
              </p:cNvPr>
              <p:cNvSpPr/>
              <p:nvPr/>
            </p:nvSpPr>
            <p:spPr>
              <a:xfrm>
                <a:off x="9159298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39" name="Cube 638">
                <a:extLst>
                  <a:ext uri="{FF2B5EF4-FFF2-40B4-BE49-F238E27FC236}">
                    <a16:creationId xmlns:a16="http://schemas.microsoft.com/office/drawing/2014/main" id="{8C538EBD-3497-B23D-3282-741979AFEF99}"/>
                  </a:ext>
                </a:extLst>
              </p:cNvPr>
              <p:cNvSpPr/>
              <p:nvPr/>
            </p:nvSpPr>
            <p:spPr>
              <a:xfrm>
                <a:off x="9454561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40" name="Cube 639">
                <a:extLst>
                  <a:ext uri="{FF2B5EF4-FFF2-40B4-BE49-F238E27FC236}">
                    <a16:creationId xmlns:a16="http://schemas.microsoft.com/office/drawing/2014/main" id="{0576A978-69C1-BBF3-E612-7F69F4C1D449}"/>
                  </a:ext>
                </a:extLst>
              </p:cNvPr>
              <p:cNvSpPr/>
              <p:nvPr/>
            </p:nvSpPr>
            <p:spPr>
              <a:xfrm>
                <a:off x="9748237" y="4787940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565" name="Group 564">
              <a:extLst>
                <a:ext uri="{FF2B5EF4-FFF2-40B4-BE49-F238E27FC236}">
                  <a16:creationId xmlns:a16="http://schemas.microsoft.com/office/drawing/2014/main" id="{60FAC946-68AC-7B42-E863-044C69F0A8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8442" y="3545623"/>
              <a:ext cx="2965736" cy="381467"/>
              <a:chOff x="7162800" y="4787866"/>
              <a:chExt cx="2965736" cy="381467"/>
            </a:xfrm>
          </p:grpSpPr>
          <p:sp>
            <p:nvSpPr>
              <p:cNvPr id="621" name="Cube 620">
                <a:extLst>
                  <a:ext uri="{FF2B5EF4-FFF2-40B4-BE49-F238E27FC236}">
                    <a16:creationId xmlns:a16="http://schemas.microsoft.com/office/drawing/2014/main" id="{50ACFA06-F6DD-6859-2CC7-C54EE77C7F9A}"/>
                  </a:ext>
                </a:extLst>
              </p:cNvPr>
              <p:cNvSpPr/>
              <p:nvPr/>
            </p:nvSpPr>
            <p:spPr>
              <a:xfrm>
                <a:off x="7163490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22" name="Cube 621">
                <a:extLst>
                  <a:ext uri="{FF2B5EF4-FFF2-40B4-BE49-F238E27FC236}">
                    <a16:creationId xmlns:a16="http://schemas.microsoft.com/office/drawing/2014/main" id="{519B0D11-2737-48B0-18B3-AAF50501C44F}"/>
                  </a:ext>
                </a:extLst>
              </p:cNvPr>
              <p:cNvSpPr/>
              <p:nvPr/>
            </p:nvSpPr>
            <p:spPr>
              <a:xfrm>
                <a:off x="7439704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23" name="Cube 622">
                <a:extLst>
                  <a:ext uri="{FF2B5EF4-FFF2-40B4-BE49-F238E27FC236}">
                    <a16:creationId xmlns:a16="http://schemas.microsoft.com/office/drawing/2014/main" id="{C9A44110-92AC-D87B-4E8D-C71C629E9BBA}"/>
                  </a:ext>
                </a:extLst>
              </p:cNvPr>
              <p:cNvSpPr/>
              <p:nvPr/>
            </p:nvSpPr>
            <p:spPr>
              <a:xfrm>
                <a:off x="7734968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24" name="Cube 623">
                <a:extLst>
                  <a:ext uri="{FF2B5EF4-FFF2-40B4-BE49-F238E27FC236}">
                    <a16:creationId xmlns:a16="http://schemas.microsoft.com/office/drawing/2014/main" id="{EB741791-F27D-6E66-A630-0540809FDAC2}"/>
                  </a:ext>
                </a:extLst>
              </p:cNvPr>
              <p:cNvSpPr/>
              <p:nvPr/>
            </p:nvSpPr>
            <p:spPr>
              <a:xfrm>
                <a:off x="8011182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25" name="Cube 624">
                <a:extLst>
                  <a:ext uri="{FF2B5EF4-FFF2-40B4-BE49-F238E27FC236}">
                    <a16:creationId xmlns:a16="http://schemas.microsoft.com/office/drawing/2014/main" id="{2A07ACE0-A283-7C90-2853-DD12686204A6}"/>
                  </a:ext>
                </a:extLst>
              </p:cNvPr>
              <p:cNvSpPr/>
              <p:nvPr/>
            </p:nvSpPr>
            <p:spPr>
              <a:xfrm>
                <a:off x="8296921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26" name="Cube 625">
                <a:extLst>
                  <a:ext uri="{FF2B5EF4-FFF2-40B4-BE49-F238E27FC236}">
                    <a16:creationId xmlns:a16="http://schemas.microsoft.com/office/drawing/2014/main" id="{A38685A3-9269-6DE9-BE34-8BCCA885AE29}"/>
                  </a:ext>
                </a:extLst>
              </p:cNvPr>
              <p:cNvSpPr/>
              <p:nvPr/>
            </p:nvSpPr>
            <p:spPr>
              <a:xfrm>
                <a:off x="8592185" y="4788444"/>
                <a:ext cx="379397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27" name="Cube 626">
                <a:extLst>
                  <a:ext uri="{FF2B5EF4-FFF2-40B4-BE49-F238E27FC236}">
                    <a16:creationId xmlns:a16="http://schemas.microsoft.com/office/drawing/2014/main" id="{D27A0880-7F03-1858-3AD5-98AB8E402581}"/>
                  </a:ext>
                </a:extLst>
              </p:cNvPr>
              <p:cNvSpPr/>
              <p:nvPr/>
            </p:nvSpPr>
            <p:spPr>
              <a:xfrm>
                <a:off x="8882685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28" name="Cube 627">
                <a:extLst>
                  <a:ext uri="{FF2B5EF4-FFF2-40B4-BE49-F238E27FC236}">
                    <a16:creationId xmlns:a16="http://schemas.microsoft.com/office/drawing/2014/main" id="{2A2A9509-996B-1B02-3B17-F9EAFE4CDF94}"/>
                  </a:ext>
                </a:extLst>
              </p:cNvPr>
              <p:cNvSpPr/>
              <p:nvPr/>
            </p:nvSpPr>
            <p:spPr>
              <a:xfrm>
                <a:off x="9158900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29" name="Cube 628">
                <a:extLst>
                  <a:ext uri="{FF2B5EF4-FFF2-40B4-BE49-F238E27FC236}">
                    <a16:creationId xmlns:a16="http://schemas.microsoft.com/office/drawing/2014/main" id="{A37A9E8D-DC48-A7FC-A1C3-FCB94AC0DDC8}"/>
                  </a:ext>
                </a:extLst>
              </p:cNvPr>
              <p:cNvSpPr/>
              <p:nvPr/>
            </p:nvSpPr>
            <p:spPr>
              <a:xfrm>
                <a:off x="9454163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30" name="Cube 629">
                <a:extLst>
                  <a:ext uri="{FF2B5EF4-FFF2-40B4-BE49-F238E27FC236}">
                    <a16:creationId xmlns:a16="http://schemas.microsoft.com/office/drawing/2014/main" id="{8D89C368-6748-1479-CD88-75EDFA77C349}"/>
                  </a:ext>
                </a:extLst>
              </p:cNvPr>
              <p:cNvSpPr/>
              <p:nvPr/>
            </p:nvSpPr>
            <p:spPr>
              <a:xfrm>
                <a:off x="9747840" y="4788444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566" name="Group 565">
              <a:extLst>
                <a:ext uri="{FF2B5EF4-FFF2-40B4-BE49-F238E27FC236}">
                  <a16:creationId xmlns:a16="http://schemas.microsoft.com/office/drawing/2014/main" id="{30E12492-4603-D530-A1A3-3BB5835DF7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8070" y="3641809"/>
              <a:ext cx="2965736" cy="381467"/>
              <a:chOff x="7162800" y="4787866"/>
              <a:chExt cx="2965736" cy="381467"/>
            </a:xfrm>
          </p:grpSpPr>
          <p:sp>
            <p:nvSpPr>
              <p:cNvPr id="611" name="Cube 610">
                <a:extLst>
                  <a:ext uri="{FF2B5EF4-FFF2-40B4-BE49-F238E27FC236}">
                    <a16:creationId xmlns:a16="http://schemas.microsoft.com/office/drawing/2014/main" id="{D89950DE-BD36-A141-915B-5FBC211197D8}"/>
                  </a:ext>
                </a:extLst>
              </p:cNvPr>
              <p:cNvSpPr/>
              <p:nvPr/>
            </p:nvSpPr>
            <p:spPr>
              <a:xfrm>
                <a:off x="7162266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12" name="Cube 611">
                <a:extLst>
                  <a:ext uri="{FF2B5EF4-FFF2-40B4-BE49-F238E27FC236}">
                    <a16:creationId xmlns:a16="http://schemas.microsoft.com/office/drawing/2014/main" id="{F8A8139D-E895-2760-EA9D-8FAE65431841}"/>
                  </a:ext>
                </a:extLst>
              </p:cNvPr>
              <p:cNvSpPr/>
              <p:nvPr/>
            </p:nvSpPr>
            <p:spPr>
              <a:xfrm>
                <a:off x="7438480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13" name="Cube 612">
                <a:extLst>
                  <a:ext uri="{FF2B5EF4-FFF2-40B4-BE49-F238E27FC236}">
                    <a16:creationId xmlns:a16="http://schemas.microsoft.com/office/drawing/2014/main" id="{7E1CBA95-0F42-D31A-3AA1-2C94756450D8}"/>
                  </a:ext>
                </a:extLst>
              </p:cNvPr>
              <p:cNvSpPr/>
              <p:nvPr/>
            </p:nvSpPr>
            <p:spPr>
              <a:xfrm>
                <a:off x="7733744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14" name="Cube 613">
                <a:extLst>
                  <a:ext uri="{FF2B5EF4-FFF2-40B4-BE49-F238E27FC236}">
                    <a16:creationId xmlns:a16="http://schemas.microsoft.com/office/drawing/2014/main" id="{9928650C-D1D3-EC05-CC7E-98204BAD0042}"/>
                  </a:ext>
                </a:extLst>
              </p:cNvPr>
              <p:cNvSpPr/>
              <p:nvPr/>
            </p:nvSpPr>
            <p:spPr>
              <a:xfrm>
                <a:off x="8009958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15" name="Cube 614">
                <a:extLst>
                  <a:ext uri="{FF2B5EF4-FFF2-40B4-BE49-F238E27FC236}">
                    <a16:creationId xmlns:a16="http://schemas.microsoft.com/office/drawing/2014/main" id="{69076D11-0177-B45D-AB0B-0837214C3F0E}"/>
                  </a:ext>
                </a:extLst>
              </p:cNvPr>
              <p:cNvSpPr/>
              <p:nvPr/>
            </p:nvSpPr>
            <p:spPr>
              <a:xfrm>
                <a:off x="8295697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16" name="Cube 615">
                <a:extLst>
                  <a:ext uri="{FF2B5EF4-FFF2-40B4-BE49-F238E27FC236}">
                    <a16:creationId xmlns:a16="http://schemas.microsoft.com/office/drawing/2014/main" id="{F92A6ABC-FAF4-BF5E-E3C4-C53F51550D2C}"/>
                  </a:ext>
                </a:extLst>
              </p:cNvPr>
              <p:cNvSpPr/>
              <p:nvPr/>
            </p:nvSpPr>
            <p:spPr>
              <a:xfrm>
                <a:off x="8590961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17" name="Cube 616">
                <a:extLst>
                  <a:ext uri="{FF2B5EF4-FFF2-40B4-BE49-F238E27FC236}">
                    <a16:creationId xmlns:a16="http://schemas.microsoft.com/office/drawing/2014/main" id="{00D93A6D-0F59-4C77-13AD-E0E0969E7A6B}"/>
                  </a:ext>
                </a:extLst>
              </p:cNvPr>
              <p:cNvSpPr/>
              <p:nvPr/>
            </p:nvSpPr>
            <p:spPr>
              <a:xfrm>
                <a:off x="8883049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18" name="Cube 617">
                <a:extLst>
                  <a:ext uri="{FF2B5EF4-FFF2-40B4-BE49-F238E27FC236}">
                    <a16:creationId xmlns:a16="http://schemas.microsoft.com/office/drawing/2014/main" id="{C2540A75-3017-EBBD-B2B2-5973ABA7B73D}"/>
                  </a:ext>
                </a:extLst>
              </p:cNvPr>
              <p:cNvSpPr/>
              <p:nvPr/>
            </p:nvSpPr>
            <p:spPr>
              <a:xfrm>
                <a:off x="9159264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19" name="Cube 618">
                <a:extLst>
                  <a:ext uri="{FF2B5EF4-FFF2-40B4-BE49-F238E27FC236}">
                    <a16:creationId xmlns:a16="http://schemas.microsoft.com/office/drawing/2014/main" id="{31DD1182-4F35-6974-0FC2-6E4A4C8C6F1A}"/>
                  </a:ext>
                </a:extLst>
              </p:cNvPr>
              <p:cNvSpPr/>
              <p:nvPr/>
            </p:nvSpPr>
            <p:spPr>
              <a:xfrm>
                <a:off x="9454527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20" name="Cube 619">
                <a:extLst>
                  <a:ext uri="{FF2B5EF4-FFF2-40B4-BE49-F238E27FC236}">
                    <a16:creationId xmlns:a16="http://schemas.microsoft.com/office/drawing/2014/main" id="{38BCAA14-CF60-2678-7EC9-D485864BB9FB}"/>
                  </a:ext>
                </a:extLst>
              </p:cNvPr>
              <p:cNvSpPr/>
              <p:nvPr/>
            </p:nvSpPr>
            <p:spPr>
              <a:xfrm>
                <a:off x="9748203" y="4787544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567" name="Group 566">
              <a:extLst>
                <a:ext uri="{FF2B5EF4-FFF2-40B4-BE49-F238E27FC236}">
                  <a16:creationId xmlns:a16="http://schemas.microsoft.com/office/drawing/2014/main" id="{FA1BF18E-201E-A3AD-DD33-5B8D35DFEF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11794" y="3736590"/>
              <a:ext cx="2965736" cy="381467"/>
              <a:chOff x="7162800" y="4787866"/>
              <a:chExt cx="2965736" cy="381467"/>
            </a:xfrm>
          </p:grpSpPr>
          <p:sp>
            <p:nvSpPr>
              <p:cNvPr id="601" name="Cube 600">
                <a:extLst>
                  <a:ext uri="{FF2B5EF4-FFF2-40B4-BE49-F238E27FC236}">
                    <a16:creationId xmlns:a16="http://schemas.microsoft.com/office/drawing/2014/main" id="{5222F41F-B4FB-AD87-8B51-ED80A30B2A3A}"/>
                  </a:ext>
                </a:extLst>
              </p:cNvPr>
              <p:cNvSpPr/>
              <p:nvPr/>
            </p:nvSpPr>
            <p:spPr>
              <a:xfrm>
                <a:off x="7162820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02" name="Cube 601">
                <a:extLst>
                  <a:ext uri="{FF2B5EF4-FFF2-40B4-BE49-F238E27FC236}">
                    <a16:creationId xmlns:a16="http://schemas.microsoft.com/office/drawing/2014/main" id="{9D83A0A3-7E3F-858C-B004-DBBD6A467256}"/>
                  </a:ext>
                </a:extLst>
              </p:cNvPr>
              <p:cNvSpPr/>
              <p:nvPr/>
            </p:nvSpPr>
            <p:spPr>
              <a:xfrm>
                <a:off x="7439034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03" name="Cube 602">
                <a:extLst>
                  <a:ext uri="{FF2B5EF4-FFF2-40B4-BE49-F238E27FC236}">
                    <a16:creationId xmlns:a16="http://schemas.microsoft.com/office/drawing/2014/main" id="{B94B986F-C59A-C7F6-CD86-84BB67F06803}"/>
                  </a:ext>
                </a:extLst>
              </p:cNvPr>
              <p:cNvSpPr/>
              <p:nvPr/>
            </p:nvSpPr>
            <p:spPr>
              <a:xfrm>
                <a:off x="7734298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04" name="Cube 603">
                <a:extLst>
                  <a:ext uri="{FF2B5EF4-FFF2-40B4-BE49-F238E27FC236}">
                    <a16:creationId xmlns:a16="http://schemas.microsoft.com/office/drawing/2014/main" id="{EF4EB6DF-C066-7156-7D0D-810DEA7371C7}"/>
                  </a:ext>
                </a:extLst>
              </p:cNvPr>
              <p:cNvSpPr/>
              <p:nvPr/>
            </p:nvSpPr>
            <p:spPr>
              <a:xfrm>
                <a:off x="8010512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05" name="Cube 604">
                <a:extLst>
                  <a:ext uri="{FF2B5EF4-FFF2-40B4-BE49-F238E27FC236}">
                    <a16:creationId xmlns:a16="http://schemas.microsoft.com/office/drawing/2014/main" id="{B24DD4CE-63F0-1832-2FCA-616BA9335CC8}"/>
                  </a:ext>
                </a:extLst>
              </p:cNvPr>
              <p:cNvSpPr/>
              <p:nvPr/>
            </p:nvSpPr>
            <p:spPr>
              <a:xfrm>
                <a:off x="8296251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06" name="Cube 605">
                <a:extLst>
                  <a:ext uri="{FF2B5EF4-FFF2-40B4-BE49-F238E27FC236}">
                    <a16:creationId xmlns:a16="http://schemas.microsoft.com/office/drawing/2014/main" id="{3D254BF0-6171-7225-6E9C-9899883CB9A8}"/>
                  </a:ext>
                </a:extLst>
              </p:cNvPr>
              <p:cNvSpPr/>
              <p:nvPr/>
            </p:nvSpPr>
            <p:spPr>
              <a:xfrm>
                <a:off x="8591515" y="4788049"/>
                <a:ext cx="379397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07" name="Cube 606">
                <a:extLst>
                  <a:ext uri="{FF2B5EF4-FFF2-40B4-BE49-F238E27FC236}">
                    <a16:creationId xmlns:a16="http://schemas.microsoft.com/office/drawing/2014/main" id="{63847BE0-AF79-C025-E726-6964843EFD3E}"/>
                  </a:ext>
                </a:extLst>
              </p:cNvPr>
              <p:cNvSpPr/>
              <p:nvPr/>
            </p:nvSpPr>
            <p:spPr>
              <a:xfrm>
                <a:off x="8882015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08" name="Cube 607">
                <a:extLst>
                  <a:ext uri="{FF2B5EF4-FFF2-40B4-BE49-F238E27FC236}">
                    <a16:creationId xmlns:a16="http://schemas.microsoft.com/office/drawing/2014/main" id="{50C1DA0B-7496-2FF4-20BA-F09DDA315A95}"/>
                  </a:ext>
                </a:extLst>
              </p:cNvPr>
              <p:cNvSpPr/>
              <p:nvPr/>
            </p:nvSpPr>
            <p:spPr>
              <a:xfrm>
                <a:off x="9158230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09" name="Cube 608">
                <a:extLst>
                  <a:ext uri="{FF2B5EF4-FFF2-40B4-BE49-F238E27FC236}">
                    <a16:creationId xmlns:a16="http://schemas.microsoft.com/office/drawing/2014/main" id="{FC466CB6-1056-FF3A-E22A-94435B949B1F}"/>
                  </a:ext>
                </a:extLst>
              </p:cNvPr>
              <p:cNvSpPr/>
              <p:nvPr/>
            </p:nvSpPr>
            <p:spPr>
              <a:xfrm>
                <a:off x="9453493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10" name="Cube 609">
                <a:extLst>
                  <a:ext uri="{FF2B5EF4-FFF2-40B4-BE49-F238E27FC236}">
                    <a16:creationId xmlns:a16="http://schemas.microsoft.com/office/drawing/2014/main" id="{655370A1-30EA-70BA-5F4A-5F94A4038CBE}"/>
                  </a:ext>
                </a:extLst>
              </p:cNvPr>
              <p:cNvSpPr/>
              <p:nvPr/>
            </p:nvSpPr>
            <p:spPr>
              <a:xfrm>
                <a:off x="9747170" y="4788049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568" name="Group 567">
              <a:extLst>
                <a:ext uri="{FF2B5EF4-FFF2-40B4-BE49-F238E27FC236}">
                  <a16:creationId xmlns:a16="http://schemas.microsoft.com/office/drawing/2014/main" id="{A8EA2A14-53A9-998B-CD7F-0C35BFE2DD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8240" y="3832971"/>
              <a:ext cx="2965736" cy="381467"/>
              <a:chOff x="7162800" y="4787866"/>
              <a:chExt cx="2965736" cy="381467"/>
            </a:xfrm>
          </p:grpSpPr>
          <p:sp>
            <p:nvSpPr>
              <p:cNvPr id="591" name="Cube 590">
                <a:extLst>
                  <a:ext uri="{FF2B5EF4-FFF2-40B4-BE49-F238E27FC236}">
                    <a16:creationId xmlns:a16="http://schemas.microsoft.com/office/drawing/2014/main" id="{DCF7A4BC-F402-89BF-DBBF-7611A9E139AC}"/>
                  </a:ext>
                </a:extLst>
              </p:cNvPr>
              <p:cNvSpPr/>
              <p:nvPr/>
            </p:nvSpPr>
            <p:spPr>
              <a:xfrm>
                <a:off x="7162715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92" name="Cube 591">
                <a:extLst>
                  <a:ext uri="{FF2B5EF4-FFF2-40B4-BE49-F238E27FC236}">
                    <a16:creationId xmlns:a16="http://schemas.microsoft.com/office/drawing/2014/main" id="{B5A2A94F-A498-B6C1-5284-7B1F940C0D59}"/>
                  </a:ext>
                </a:extLst>
              </p:cNvPr>
              <p:cNvSpPr/>
              <p:nvPr/>
            </p:nvSpPr>
            <p:spPr>
              <a:xfrm>
                <a:off x="7438929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93" name="Cube 592">
                <a:extLst>
                  <a:ext uri="{FF2B5EF4-FFF2-40B4-BE49-F238E27FC236}">
                    <a16:creationId xmlns:a16="http://schemas.microsoft.com/office/drawing/2014/main" id="{DB43283E-6FFD-20AF-D835-5B94FF6D66D7}"/>
                  </a:ext>
                </a:extLst>
              </p:cNvPr>
              <p:cNvSpPr/>
              <p:nvPr/>
            </p:nvSpPr>
            <p:spPr>
              <a:xfrm>
                <a:off x="7734193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94" name="Cube 593">
                <a:extLst>
                  <a:ext uri="{FF2B5EF4-FFF2-40B4-BE49-F238E27FC236}">
                    <a16:creationId xmlns:a16="http://schemas.microsoft.com/office/drawing/2014/main" id="{F3A6F10E-1A16-D4DB-F8AC-68EDE0E1C8F9}"/>
                  </a:ext>
                </a:extLst>
              </p:cNvPr>
              <p:cNvSpPr/>
              <p:nvPr/>
            </p:nvSpPr>
            <p:spPr>
              <a:xfrm>
                <a:off x="8010407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95" name="Cube 594">
                <a:extLst>
                  <a:ext uri="{FF2B5EF4-FFF2-40B4-BE49-F238E27FC236}">
                    <a16:creationId xmlns:a16="http://schemas.microsoft.com/office/drawing/2014/main" id="{7ADD8BBF-6EBC-7D2B-CF03-E49F0A92CA16}"/>
                  </a:ext>
                </a:extLst>
              </p:cNvPr>
              <p:cNvSpPr/>
              <p:nvPr/>
            </p:nvSpPr>
            <p:spPr>
              <a:xfrm>
                <a:off x="8296146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96" name="Cube 595">
                <a:extLst>
                  <a:ext uri="{FF2B5EF4-FFF2-40B4-BE49-F238E27FC236}">
                    <a16:creationId xmlns:a16="http://schemas.microsoft.com/office/drawing/2014/main" id="{0E8574B7-78EE-6087-3428-8ADEABD6AA6D}"/>
                  </a:ext>
                </a:extLst>
              </p:cNvPr>
              <p:cNvSpPr/>
              <p:nvPr/>
            </p:nvSpPr>
            <p:spPr>
              <a:xfrm>
                <a:off x="8591410" y="4788541"/>
                <a:ext cx="379398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97" name="Cube 596">
                <a:extLst>
                  <a:ext uri="{FF2B5EF4-FFF2-40B4-BE49-F238E27FC236}">
                    <a16:creationId xmlns:a16="http://schemas.microsoft.com/office/drawing/2014/main" id="{F6BF01E6-6ECB-C69B-7E63-6BDD3E633BE1}"/>
                  </a:ext>
                </a:extLst>
              </p:cNvPr>
              <p:cNvSpPr/>
              <p:nvPr/>
            </p:nvSpPr>
            <p:spPr>
              <a:xfrm>
                <a:off x="8881911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98" name="Cube 597">
                <a:extLst>
                  <a:ext uri="{FF2B5EF4-FFF2-40B4-BE49-F238E27FC236}">
                    <a16:creationId xmlns:a16="http://schemas.microsoft.com/office/drawing/2014/main" id="{FD050C0A-C1EA-A0E0-7DAC-001127F4233D}"/>
                  </a:ext>
                </a:extLst>
              </p:cNvPr>
              <p:cNvSpPr/>
              <p:nvPr/>
            </p:nvSpPr>
            <p:spPr>
              <a:xfrm>
                <a:off x="9158126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99" name="Cube 598">
                <a:extLst>
                  <a:ext uri="{FF2B5EF4-FFF2-40B4-BE49-F238E27FC236}">
                    <a16:creationId xmlns:a16="http://schemas.microsoft.com/office/drawing/2014/main" id="{0E8B82D5-59A5-B3A7-EAD0-7AD9BDF890C8}"/>
                  </a:ext>
                </a:extLst>
              </p:cNvPr>
              <p:cNvSpPr/>
              <p:nvPr/>
            </p:nvSpPr>
            <p:spPr>
              <a:xfrm>
                <a:off x="9453389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00" name="Cube 599">
                <a:extLst>
                  <a:ext uri="{FF2B5EF4-FFF2-40B4-BE49-F238E27FC236}">
                    <a16:creationId xmlns:a16="http://schemas.microsoft.com/office/drawing/2014/main" id="{526276C5-9740-8C93-0E16-5F5F52A94D87}"/>
                  </a:ext>
                </a:extLst>
              </p:cNvPr>
              <p:cNvSpPr/>
              <p:nvPr/>
            </p:nvSpPr>
            <p:spPr>
              <a:xfrm>
                <a:off x="9747065" y="4788541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569" name="Group 568">
              <a:extLst>
                <a:ext uri="{FF2B5EF4-FFF2-40B4-BE49-F238E27FC236}">
                  <a16:creationId xmlns:a16="http://schemas.microsoft.com/office/drawing/2014/main" id="{F9B1C4D0-8AA2-FD28-94E3-FE8B9ACBE6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31964" y="3927752"/>
              <a:ext cx="2965736" cy="381467"/>
              <a:chOff x="7162800" y="4787866"/>
              <a:chExt cx="2965736" cy="381467"/>
            </a:xfrm>
          </p:grpSpPr>
          <p:sp>
            <p:nvSpPr>
              <p:cNvPr id="581" name="Cube 580">
                <a:extLst>
                  <a:ext uri="{FF2B5EF4-FFF2-40B4-BE49-F238E27FC236}">
                    <a16:creationId xmlns:a16="http://schemas.microsoft.com/office/drawing/2014/main" id="{F3B79848-4E7D-CAA7-6859-66144A6342EA}"/>
                  </a:ext>
                </a:extLst>
              </p:cNvPr>
              <p:cNvSpPr/>
              <p:nvPr/>
            </p:nvSpPr>
            <p:spPr>
              <a:xfrm>
                <a:off x="7163269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82" name="Cube 581">
                <a:extLst>
                  <a:ext uri="{FF2B5EF4-FFF2-40B4-BE49-F238E27FC236}">
                    <a16:creationId xmlns:a16="http://schemas.microsoft.com/office/drawing/2014/main" id="{5C39CA8C-0083-8D0D-A60B-611178C48008}"/>
                  </a:ext>
                </a:extLst>
              </p:cNvPr>
              <p:cNvSpPr/>
              <p:nvPr/>
            </p:nvSpPr>
            <p:spPr>
              <a:xfrm>
                <a:off x="7439483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83" name="Cube 582">
                <a:extLst>
                  <a:ext uri="{FF2B5EF4-FFF2-40B4-BE49-F238E27FC236}">
                    <a16:creationId xmlns:a16="http://schemas.microsoft.com/office/drawing/2014/main" id="{8CB8571D-2A2E-B38A-F637-D8E47D9270BA}"/>
                  </a:ext>
                </a:extLst>
              </p:cNvPr>
              <p:cNvSpPr/>
              <p:nvPr/>
            </p:nvSpPr>
            <p:spPr>
              <a:xfrm>
                <a:off x="7734747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84" name="Cube 583">
                <a:extLst>
                  <a:ext uri="{FF2B5EF4-FFF2-40B4-BE49-F238E27FC236}">
                    <a16:creationId xmlns:a16="http://schemas.microsoft.com/office/drawing/2014/main" id="{47A0E89C-6A67-6D46-4F7A-70B5147C7886}"/>
                  </a:ext>
                </a:extLst>
              </p:cNvPr>
              <p:cNvSpPr/>
              <p:nvPr/>
            </p:nvSpPr>
            <p:spPr>
              <a:xfrm>
                <a:off x="8010961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85" name="Cube 584">
                <a:extLst>
                  <a:ext uri="{FF2B5EF4-FFF2-40B4-BE49-F238E27FC236}">
                    <a16:creationId xmlns:a16="http://schemas.microsoft.com/office/drawing/2014/main" id="{3E3D3203-F607-172D-6776-A510BE362965}"/>
                  </a:ext>
                </a:extLst>
              </p:cNvPr>
              <p:cNvSpPr/>
              <p:nvPr/>
            </p:nvSpPr>
            <p:spPr>
              <a:xfrm>
                <a:off x="8296700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86" name="Cube 585">
                <a:extLst>
                  <a:ext uri="{FF2B5EF4-FFF2-40B4-BE49-F238E27FC236}">
                    <a16:creationId xmlns:a16="http://schemas.microsoft.com/office/drawing/2014/main" id="{1DAC0D72-78D8-5A3D-7B8C-5358CF4353DC}"/>
                  </a:ext>
                </a:extLst>
              </p:cNvPr>
              <p:cNvSpPr/>
              <p:nvPr/>
            </p:nvSpPr>
            <p:spPr>
              <a:xfrm>
                <a:off x="8591964" y="4787459"/>
                <a:ext cx="379398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87" name="Cube 586">
                <a:extLst>
                  <a:ext uri="{FF2B5EF4-FFF2-40B4-BE49-F238E27FC236}">
                    <a16:creationId xmlns:a16="http://schemas.microsoft.com/office/drawing/2014/main" id="{23315ED2-F0DC-2A40-9D41-3330B726B975}"/>
                  </a:ext>
                </a:extLst>
              </p:cNvPr>
              <p:cNvSpPr/>
              <p:nvPr/>
            </p:nvSpPr>
            <p:spPr>
              <a:xfrm>
                <a:off x="8882465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88" name="Cube 587">
                <a:extLst>
                  <a:ext uri="{FF2B5EF4-FFF2-40B4-BE49-F238E27FC236}">
                    <a16:creationId xmlns:a16="http://schemas.microsoft.com/office/drawing/2014/main" id="{87661056-9F31-62C6-2B01-D01863A6E309}"/>
                  </a:ext>
                </a:extLst>
              </p:cNvPr>
              <p:cNvSpPr/>
              <p:nvPr/>
            </p:nvSpPr>
            <p:spPr>
              <a:xfrm>
                <a:off x="9158680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89" name="Cube 588">
                <a:extLst>
                  <a:ext uri="{FF2B5EF4-FFF2-40B4-BE49-F238E27FC236}">
                    <a16:creationId xmlns:a16="http://schemas.microsoft.com/office/drawing/2014/main" id="{FB2A2C9D-781D-6A64-799E-81C97C55DB3C}"/>
                  </a:ext>
                </a:extLst>
              </p:cNvPr>
              <p:cNvSpPr/>
              <p:nvPr/>
            </p:nvSpPr>
            <p:spPr>
              <a:xfrm>
                <a:off x="9453943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90" name="Cube 589">
                <a:extLst>
                  <a:ext uri="{FF2B5EF4-FFF2-40B4-BE49-F238E27FC236}">
                    <a16:creationId xmlns:a16="http://schemas.microsoft.com/office/drawing/2014/main" id="{BB933F9E-4799-603A-418C-AC99B6B7F98F}"/>
                  </a:ext>
                </a:extLst>
              </p:cNvPr>
              <p:cNvSpPr/>
              <p:nvPr/>
            </p:nvSpPr>
            <p:spPr>
              <a:xfrm>
                <a:off x="9747619" y="4787459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570" name="Group 569">
              <a:extLst>
                <a:ext uri="{FF2B5EF4-FFF2-40B4-BE49-F238E27FC236}">
                  <a16:creationId xmlns:a16="http://schemas.microsoft.com/office/drawing/2014/main" id="{5A7B7BD8-04BF-B858-54BA-EA3F2E4E25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2425" y="4023894"/>
              <a:ext cx="2965736" cy="381467"/>
              <a:chOff x="7162800" y="4787866"/>
              <a:chExt cx="2965736" cy="381467"/>
            </a:xfrm>
          </p:grpSpPr>
          <p:sp>
            <p:nvSpPr>
              <p:cNvPr id="571" name="Cube 570">
                <a:extLst>
                  <a:ext uri="{FF2B5EF4-FFF2-40B4-BE49-F238E27FC236}">
                    <a16:creationId xmlns:a16="http://schemas.microsoft.com/office/drawing/2014/main" id="{507BD5D7-A075-136D-D0F5-654420B4FBB1}"/>
                  </a:ext>
                </a:extLst>
              </p:cNvPr>
              <p:cNvSpPr/>
              <p:nvPr/>
            </p:nvSpPr>
            <p:spPr>
              <a:xfrm>
                <a:off x="7162800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72" name="Cube 571">
                <a:extLst>
                  <a:ext uri="{FF2B5EF4-FFF2-40B4-BE49-F238E27FC236}">
                    <a16:creationId xmlns:a16="http://schemas.microsoft.com/office/drawing/2014/main" id="{FDD072DC-03F1-4C87-BCB0-FD017D34D8EC}"/>
                  </a:ext>
                </a:extLst>
              </p:cNvPr>
              <p:cNvSpPr/>
              <p:nvPr/>
            </p:nvSpPr>
            <p:spPr>
              <a:xfrm>
                <a:off x="7439014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73" name="Cube 572">
                <a:extLst>
                  <a:ext uri="{FF2B5EF4-FFF2-40B4-BE49-F238E27FC236}">
                    <a16:creationId xmlns:a16="http://schemas.microsoft.com/office/drawing/2014/main" id="{6317BD34-61F2-E0D1-D9C5-6B504AF6BBE3}"/>
                  </a:ext>
                </a:extLst>
              </p:cNvPr>
              <p:cNvSpPr/>
              <p:nvPr/>
            </p:nvSpPr>
            <p:spPr>
              <a:xfrm>
                <a:off x="7734278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74" name="Cube 573">
                <a:extLst>
                  <a:ext uri="{FF2B5EF4-FFF2-40B4-BE49-F238E27FC236}">
                    <a16:creationId xmlns:a16="http://schemas.microsoft.com/office/drawing/2014/main" id="{A0CCB11C-BDE6-949C-E183-654A3AB3B7B8}"/>
                  </a:ext>
                </a:extLst>
              </p:cNvPr>
              <p:cNvSpPr/>
              <p:nvPr/>
            </p:nvSpPr>
            <p:spPr>
              <a:xfrm>
                <a:off x="8010492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75" name="Cube 574">
                <a:extLst>
                  <a:ext uri="{FF2B5EF4-FFF2-40B4-BE49-F238E27FC236}">
                    <a16:creationId xmlns:a16="http://schemas.microsoft.com/office/drawing/2014/main" id="{1F9F1659-5718-8147-0C0B-6732F70D1062}"/>
                  </a:ext>
                </a:extLst>
              </p:cNvPr>
              <p:cNvSpPr/>
              <p:nvPr/>
            </p:nvSpPr>
            <p:spPr>
              <a:xfrm>
                <a:off x="8296231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76" name="Cube 575">
                <a:extLst>
                  <a:ext uri="{FF2B5EF4-FFF2-40B4-BE49-F238E27FC236}">
                    <a16:creationId xmlns:a16="http://schemas.microsoft.com/office/drawing/2014/main" id="{BE34BEB3-402B-5808-FA4F-596188068BDC}"/>
                  </a:ext>
                </a:extLst>
              </p:cNvPr>
              <p:cNvSpPr/>
              <p:nvPr/>
            </p:nvSpPr>
            <p:spPr>
              <a:xfrm>
                <a:off x="8591495" y="4788190"/>
                <a:ext cx="379397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77" name="Cube 576">
                <a:extLst>
                  <a:ext uri="{FF2B5EF4-FFF2-40B4-BE49-F238E27FC236}">
                    <a16:creationId xmlns:a16="http://schemas.microsoft.com/office/drawing/2014/main" id="{D1CD311D-6468-48E6-86E8-87F31CD45B58}"/>
                  </a:ext>
                </a:extLst>
              </p:cNvPr>
              <p:cNvSpPr/>
              <p:nvPr/>
            </p:nvSpPr>
            <p:spPr>
              <a:xfrm>
                <a:off x="8881995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78" name="Cube 577">
                <a:extLst>
                  <a:ext uri="{FF2B5EF4-FFF2-40B4-BE49-F238E27FC236}">
                    <a16:creationId xmlns:a16="http://schemas.microsoft.com/office/drawing/2014/main" id="{8B40F98E-45D0-CBCB-1B59-6E3BAD5C5B4C}"/>
                  </a:ext>
                </a:extLst>
              </p:cNvPr>
              <p:cNvSpPr/>
              <p:nvPr/>
            </p:nvSpPr>
            <p:spPr>
              <a:xfrm>
                <a:off x="9158210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79" name="Cube 578">
                <a:extLst>
                  <a:ext uri="{FF2B5EF4-FFF2-40B4-BE49-F238E27FC236}">
                    <a16:creationId xmlns:a16="http://schemas.microsoft.com/office/drawing/2014/main" id="{15D49E86-36CF-F415-F804-831B685F00DD}"/>
                  </a:ext>
                </a:extLst>
              </p:cNvPr>
              <p:cNvSpPr/>
              <p:nvPr/>
            </p:nvSpPr>
            <p:spPr>
              <a:xfrm>
                <a:off x="9453473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80" name="Cube 579">
                <a:extLst>
                  <a:ext uri="{FF2B5EF4-FFF2-40B4-BE49-F238E27FC236}">
                    <a16:creationId xmlns:a16="http://schemas.microsoft.com/office/drawing/2014/main" id="{DFDAEF65-1492-7195-B403-22C10BBA0868}"/>
                  </a:ext>
                </a:extLst>
              </p:cNvPr>
              <p:cNvSpPr/>
              <p:nvPr/>
            </p:nvSpPr>
            <p:spPr>
              <a:xfrm>
                <a:off x="9747150" y="4788190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</p:grpSp>
      <p:grpSp>
        <p:nvGrpSpPr>
          <p:cNvPr id="671" name="Group 670">
            <a:extLst>
              <a:ext uri="{FF2B5EF4-FFF2-40B4-BE49-F238E27FC236}">
                <a16:creationId xmlns:a16="http://schemas.microsoft.com/office/drawing/2014/main" id="{B668A7F1-E359-B399-4A78-AAF247C9B723}"/>
              </a:ext>
            </a:extLst>
          </p:cNvPr>
          <p:cNvGrpSpPr>
            <a:grpSpLocks/>
          </p:cNvGrpSpPr>
          <p:nvPr/>
        </p:nvGrpSpPr>
        <p:grpSpPr bwMode="auto">
          <a:xfrm>
            <a:off x="6785577" y="2895600"/>
            <a:ext cx="3829050" cy="1252538"/>
            <a:chOff x="2132425" y="3153941"/>
            <a:chExt cx="3828902" cy="1251420"/>
          </a:xfrm>
        </p:grpSpPr>
        <p:grpSp>
          <p:nvGrpSpPr>
            <p:cNvPr id="672" name="Group 671">
              <a:extLst>
                <a:ext uri="{FF2B5EF4-FFF2-40B4-BE49-F238E27FC236}">
                  <a16:creationId xmlns:a16="http://schemas.microsoft.com/office/drawing/2014/main" id="{5B2C82E0-85C9-75B7-5FF9-3DE5C1ABE4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8818" y="3153941"/>
              <a:ext cx="2972509" cy="381467"/>
              <a:chOff x="2992650" y="5561800"/>
              <a:chExt cx="2972509" cy="381467"/>
            </a:xfrm>
          </p:grpSpPr>
          <p:sp>
            <p:nvSpPr>
              <p:cNvPr id="772" name="Cube 771">
                <a:extLst>
                  <a:ext uri="{FF2B5EF4-FFF2-40B4-BE49-F238E27FC236}">
                    <a16:creationId xmlns:a16="http://schemas.microsoft.com/office/drawing/2014/main" id="{9088236D-A291-7C28-3F27-725103593944}"/>
                  </a:ext>
                </a:extLst>
              </p:cNvPr>
              <p:cNvSpPr/>
              <p:nvPr/>
            </p:nvSpPr>
            <p:spPr>
              <a:xfrm>
                <a:off x="2991886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73" name="Cube 772">
                <a:extLst>
                  <a:ext uri="{FF2B5EF4-FFF2-40B4-BE49-F238E27FC236}">
                    <a16:creationId xmlns:a16="http://schemas.microsoft.com/office/drawing/2014/main" id="{59D35235-FE0F-27C8-2626-CF899C5FA37B}"/>
                  </a:ext>
                </a:extLst>
              </p:cNvPr>
              <p:cNvSpPr/>
              <p:nvPr/>
            </p:nvSpPr>
            <p:spPr>
              <a:xfrm>
                <a:off x="3268100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74" name="Cube 773">
                <a:extLst>
                  <a:ext uri="{FF2B5EF4-FFF2-40B4-BE49-F238E27FC236}">
                    <a16:creationId xmlns:a16="http://schemas.microsoft.com/office/drawing/2014/main" id="{71BDCBAC-EAA7-A3F9-7202-7A509546F70D}"/>
                  </a:ext>
                </a:extLst>
              </p:cNvPr>
              <p:cNvSpPr/>
              <p:nvPr/>
            </p:nvSpPr>
            <p:spPr>
              <a:xfrm>
                <a:off x="3563364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75" name="Cube 774">
                <a:extLst>
                  <a:ext uri="{FF2B5EF4-FFF2-40B4-BE49-F238E27FC236}">
                    <a16:creationId xmlns:a16="http://schemas.microsoft.com/office/drawing/2014/main" id="{E67114B3-4AC4-21E2-573F-1734204B4076}"/>
                  </a:ext>
                </a:extLst>
              </p:cNvPr>
              <p:cNvSpPr/>
              <p:nvPr/>
            </p:nvSpPr>
            <p:spPr>
              <a:xfrm>
                <a:off x="3839578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76" name="Cube 775">
                <a:extLst>
                  <a:ext uri="{FF2B5EF4-FFF2-40B4-BE49-F238E27FC236}">
                    <a16:creationId xmlns:a16="http://schemas.microsoft.com/office/drawing/2014/main" id="{F3C7C256-2FB5-7CE8-1104-401DF2349065}"/>
                  </a:ext>
                </a:extLst>
              </p:cNvPr>
              <p:cNvSpPr/>
              <p:nvPr/>
            </p:nvSpPr>
            <p:spPr>
              <a:xfrm>
                <a:off x="4125317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77" name="Cube 776">
                <a:extLst>
                  <a:ext uri="{FF2B5EF4-FFF2-40B4-BE49-F238E27FC236}">
                    <a16:creationId xmlns:a16="http://schemas.microsoft.com/office/drawing/2014/main" id="{A04B3824-1A6D-8266-6F0C-4B3F05A2EFAF}"/>
                  </a:ext>
                </a:extLst>
              </p:cNvPr>
              <p:cNvSpPr/>
              <p:nvPr/>
            </p:nvSpPr>
            <p:spPr>
              <a:xfrm>
                <a:off x="4420581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78" name="Cube 777">
                <a:extLst>
                  <a:ext uri="{FF2B5EF4-FFF2-40B4-BE49-F238E27FC236}">
                    <a16:creationId xmlns:a16="http://schemas.microsoft.com/office/drawing/2014/main" id="{790BC3BB-D00C-3689-8176-AD735D87A3CB}"/>
                  </a:ext>
                </a:extLst>
              </p:cNvPr>
              <p:cNvSpPr/>
              <p:nvPr/>
            </p:nvSpPr>
            <p:spPr>
              <a:xfrm>
                <a:off x="4712669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79" name="Cube 778">
                <a:extLst>
                  <a:ext uri="{FF2B5EF4-FFF2-40B4-BE49-F238E27FC236}">
                    <a16:creationId xmlns:a16="http://schemas.microsoft.com/office/drawing/2014/main" id="{776C8D5B-F6D8-F3D8-0E08-BE7CB9302A44}"/>
                  </a:ext>
                </a:extLst>
              </p:cNvPr>
              <p:cNvSpPr/>
              <p:nvPr/>
            </p:nvSpPr>
            <p:spPr>
              <a:xfrm>
                <a:off x="4988884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80" name="Cube 779">
                <a:extLst>
                  <a:ext uri="{FF2B5EF4-FFF2-40B4-BE49-F238E27FC236}">
                    <a16:creationId xmlns:a16="http://schemas.microsoft.com/office/drawing/2014/main" id="{A270BE07-7092-98A5-A329-49E41A3A2F00}"/>
                  </a:ext>
                </a:extLst>
              </p:cNvPr>
              <p:cNvSpPr/>
              <p:nvPr/>
            </p:nvSpPr>
            <p:spPr>
              <a:xfrm>
                <a:off x="5284147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81" name="Cube 780">
                <a:extLst>
                  <a:ext uri="{FF2B5EF4-FFF2-40B4-BE49-F238E27FC236}">
                    <a16:creationId xmlns:a16="http://schemas.microsoft.com/office/drawing/2014/main" id="{0B14A8C4-2945-77BC-0614-1108F17803CA}"/>
                  </a:ext>
                </a:extLst>
              </p:cNvPr>
              <p:cNvSpPr/>
              <p:nvPr/>
            </p:nvSpPr>
            <p:spPr>
              <a:xfrm>
                <a:off x="5584174" y="5561800"/>
                <a:ext cx="380985" cy="382246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673" name="Group 672">
              <a:extLst>
                <a:ext uri="{FF2B5EF4-FFF2-40B4-BE49-F238E27FC236}">
                  <a16:creationId xmlns:a16="http://schemas.microsoft.com/office/drawing/2014/main" id="{74CBD911-110C-9232-C079-3D519F52E2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7650" y="3258553"/>
              <a:ext cx="2965736" cy="381467"/>
              <a:chOff x="7162800" y="4787866"/>
              <a:chExt cx="2965736" cy="381467"/>
            </a:xfrm>
          </p:grpSpPr>
          <p:sp>
            <p:nvSpPr>
              <p:cNvPr id="762" name="Cube 761">
                <a:extLst>
                  <a:ext uri="{FF2B5EF4-FFF2-40B4-BE49-F238E27FC236}">
                    <a16:creationId xmlns:a16="http://schemas.microsoft.com/office/drawing/2014/main" id="{5AF30B15-81C9-3049-BF03-B1FD64EEFFBA}"/>
                  </a:ext>
                </a:extLst>
              </p:cNvPr>
              <p:cNvSpPr/>
              <p:nvPr/>
            </p:nvSpPr>
            <p:spPr>
              <a:xfrm>
                <a:off x="7163196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63" name="Cube 762">
                <a:extLst>
                  <a:ext uri="{FF2B5EF4-FFF2-40B4-BE49-F238E27FC236}">
                    <a16:creationId xmlns:a16="http://schemas.microsoft.com/office/drawing/2014/main" id="{57862C25-707A-B727-B09D-FF4517522ADE}"/>
                  </a:ext>
                </a:extLst>
              </p:cNvPr>
              <p:cNvSpPr/>
              <p:nvPr/>
            </p:nvSpPr>
            <p:spPr>
              <a:xfrm>
                <a:off x="7439410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64" name="Cube 763">
                <a:extLst>
                  <a:ext uri="{FF2B5EF4-FFF2-40B4-BE49-F238E27FC236}">
                    <a16:creationId xmlns:a16="http://schemas.microsoft.com/office/drawing/2014/main" id="{F4A06163-09AE-22B3-45A0-7C25250FF8EB}"/>
                  </a:ext>
                </a:extLst>
              </p:cNvPr>
              <p:cNvSpPr/>
              <p:nvPr/>
            </p:nvSpPr>
            <p:spPr>
              <a:xfrm>
                <a:off x="7734674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65" name="Cube 764">
                <a:extLst>
                  <a:ext uri="{FF2B5EF4-FFF2-40B4-BE49-F238E27FC236}">
                    <a16:creationId xmlns:a16="http://schemas.microsoft.com/office/drawing/2014/main" id="{F6F9BD55-9DB1-FA6D-B1FB-C4CDB901AE9C}"/>
                  </a:ext>
                </a:extLst>
              </p:cNvPr>
              <p:cNvSpPr/>
              <p:nvPr/>
            </p:nvSpPr>
            <p:spPr>
              <a:xfrm>
                <a:off x="8010888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66" name="Cube 765">
                <a:extLst>
                  <a:ext uri="{FF2B5EF4-FFF2-40B4-BE49-F238E27FC236}">
                    <a16:creationId xmlns:a16="http://schemas.microsoft.com/office/drawing/2014/main" id="{78670499-C353-52C3-53B6-DF358E08C3B9}"/>
                  </a:ext>
                </a:extLst>
              </p:cNvPr>
              <p:cNvSpPr/>
              <p:nvPr/>
            </p:nvSpPr>
            <p:spPr>
              <a:xfrm>
                <a:off x="8296627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67" name="Cube 766">
                <a:extLst>
                  <a:ext uri="{FF2B5EF4-FFF2-40B4-BE49-F238E27FC236}">
                    <a16:creationId xmlns:a16="http://schemas.microsoft.com/office/drawing/2014/main" id="{45CF10E1-9080-8307-A0B8-0548BB46E550}"/>
                  </a:ext>
                </a:extLst>
              </p:cNvPr>
              <p:cNvSpPr/>
              <p:nvPr/>
            </p:nvSpPr>
            <p:spPr>
              <a:xfrm>
                <a:off x="8591891" y="4787936"/>
                <a:ext cx="379397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68" name="Cube 767">
                <a:extLst>
                  <a:ext uri="{FF2B5EF4-FFF2-40B4-BE49-F238E27FC236}">
                    <a16:creationId xmlns:a16="http://schemas.microsoft.com/office/drawing/2014/main" id="{42F7DBBC-B6C3-F277-3077-0C85D90E19E1}"/>
                  </a:ext>
                </a:extLst>
              </p:cNvPr>
              <p:cNvSpPr/>
              <p:nvPr/>
            </p:nvSpPr>
            <p:spPr>
              <a:xfrm>
                <a:off x="8882391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69" name="Cube 768">
                <a:extLst>
                  <a:ext uri="{FF2B5EF4-FFF2-40B4-BE49-F238E27FC236}">
                    <a16:creationId xmlns:a16="http://schemas.microsoft.com/office/drawing/2014/main" id="{E944F5B9-CF9F-DC67-81B5-84C5B85A7C43}"/>
                  </a:ext>
                </a:extLst>
              </p:cNvPr>
              <p:cNvSpPr/>
              <p:nvPr/>
            </p:nvSpPr>
            <p:spPr>
              <a:xfrm>
                <a:off x="9158606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70" name="Cube 769">
                <a:extLst>
                  <a:ext uri="{FF2B5EF4-FFF2-40B4-BE49-F238E27FC236}">
                    <a16:creationId xmlns:a16="http://schemas.microsoft.com/office/drawing/2014/main" id="{61FF0FEC-9CE7-AF76-EE01-305CC30BA6C6}"/>
                  </a:ext>
                </a:extLst>
              </p:cNvPr>
              <p:cNvSpPr/>
              <p:nvPr/>
            </p:nvSpPr>
            <p:spPr>
              <a:xfrm>
                <a:off x="9453869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71" name="Cube 770">
                <a:extLst>
                  <a:ext uri="{FF2B5EF4-FFF2-40B4-BE49-F238E27FC236}">
                    <a16:creationId xmlns:a16="http://schemas.microsoft.com/office/drawing/2014/main" id="{C2A7E13F-5E53-CE27-EE8D-3DCBF435C012}"/>
                  </a:ext>
                </a:extLst>
              </p:cNvPr>
              <p:cNvSpPr/>
              <p:nvPr/>
            </p:nvSpPr>
            <p:spPr>
              <a:xfrm>
                <a:off x="9747546" y="4787936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674" name="Group 673">
              <a:extLst>
                <a:ext uri="{FF2B5EF4-FFF2-40B4-BE49-F238E27FC236}">
                  <a16:creationId xmlns:a16="http://schemas.microsoft.com/office/drawing/2014/main" id="{6BF47978-0425-B293-A2BD-6D41F2B06A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91214" y="3353334"/>
              <a:ext cx="2965736" cy="381467"/>
              <a:chOff x="7162800" y="4787866"/>
              <a:chExt cx="2965736" cy="381467"/>
            </a:xfrm>
          </p:grpSpPr>
          <p:sp>
            <p:nvSpPr>
              <p:cNvPr id="752" name="Cube 751">
                <a:extLst>
                  <a:ext uri="{FF2B5EF4-FFF2-40B4-BE49-F238E27FC236}">
                    <a16:creationId xmlns:a16="http://schemas.microsoft.com/office/drawing/2014/main" id="{752553A5-E7A4-A1E3-6D7F-5840E6971DB6}"/>
                  </a:ext>
                </a:extLst>
              </p:cNvPr>
              <p:cNvSpPr/>
              <p:nvPr/>
            </p:nvSpPr>
            <p:spPr>
              <a:xfrm>
                <a:off x="7162798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53" name="Cube 752">
                <a:extLst>
                  <a:ext uri="{FF2B5EF4-FFF2-40B4-BE49-F238E27FC236}">
                    <a16:creationId xmlns:a16="http://schemas.microsoft.com/office/drawing/2014/main" id="{4D605826-95B7-BEB1-3B5F-25F04B46EF78}"/>
                  </a:ext>
                </a:extLst>
              </p:cNvPr>
              <p:cNvSpPr/>
              <p:nvPr/>
            </p:nvSpPr>
            <p:spPr>
              <a:xfrm>
                <a:off x="7439012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54" name="Cube 753">
                <a:extLst>
                  <a:ext uri="{FF2B5EF4-FFF2-40B4-BE49-F238E27FC236}">
                    <a16:creationId xmlns:a16="http://schemas.microsoft.com/office/drawing/2014/main" id="{B5DFA2CD-FD1F-E933-4C45-0EC3BC311D37}"/>
                  </a:ext>
                </a:extLst>
              </p:cNvPr>
              <p:cNvSpPr/>
              <p:nvPr/>
            </p:nvSpPr>
            <p:spPr>
              <a:xfrm>
                <a:off x="7734276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55" name="Cube 754">
                <a:extLst>
                  <a:ext uri="{FF2B5EF4-FFF2-40B4-BE49-F238E27FC236}">
                    <a16:creationId xmlns:a16="http://schemas.microsoft.com/office/drawing/2014/main" id="{04AFDA8C-B757-453F-9A26-87A3373F1E02}"/>
                  </a:ext>
                </a:extLst>
              </p:cNvPr>
              <p:cNvSpPr/>
              <p:nvPr/>
            </p:nvSpPr>
            <p:spPr>
              <a:xfrm>
                <a:off x="8010490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56" name="Cube 755">
                <a:extLst>
                  <a:ext uri="{FF2B5EF4-FFF2-40B4-BE49-F238E27FC236}">
                    <a16:creationId xmlns:a16="http://schemas.microsoft.com/office/drawing/2014/main" id="{E5544729-5826-7F62-DA1E-5BA580BFCE81}"/>
                  </a:ext>
                </a:extLst>
              </p:cNvPr>
              <p:cNvSpPr/>
              <p:nvPr/>
            </p:nvSpPr>
            <p:spPr>
              <a:xfrm>
                <a:off x="8296229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57" name="Cube 756">
                <a:extLst>
                  <a:ext uri="{FF2B5EF4-FFF2-40B4-BE49-F238E27FC236}">
                    <a16:creationId xmlns:a16="http://schemas.microsoft.com/office/drawing/2014/main" id="{9AEA497C-E74F-EDF1-9054-339C195D442C}"/>
                  </a:ext>
                </a:extLst>
              </p:cNvPr>
              <p:cNvSpPr/>
              <p:nvPr/>
            </p:nvSpPr>
            <p:spPr>
              <a:xfrm>
                <a:off x="8591493" y="4788320"/>
                <a:ext cx="379398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58" name="Cube 757">
                <a:extLst>
                  <a:ext uri="{FF2B5EF4-FFF2-40B4-BE49-F238E27FC236}">
                    <a16:creationId xmlns:a16="http://schemas.microsoft.com/office/drawing/2014/main" id="{7AB50AA4-9017-4690-7EA5-3BBD076923D8}"/>
                  </a:ext>
                </a:extLst>
              </p:cNvPr>
              <p:cNvSpPr/>
              <p:nvPr/>
            </p:nvSpPr>
            <p:spPr>
              <a:xfrm>
                <a:off x="8881994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59" name="Cube 758">
                <a:extLst>
                  <a:ext uri="{FF2B5EF4-FFF2-40B4-BE49-F238E27FC236}">
                    <a16:creationId xmlns:a16="http://schemas.microsoft.com/office/drawing/2014/main" id="{CD77AFA2-12D2-5588-7F6D-A98FAA856467}"/>
                  </a:ext>
                </a:extLst>
              </p:cNvPr>
              <p:cNvSpPr/>
              <p:nvPr/>
            </p:nvSpPr>
            <p:spPr>
              <a:xfrm>
                <a:off x="9158209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60" name="Cube 759">
                <a:extLst>
                  <a:ext uri="{FF2B5EF4-FFF2-40B4-BE49-F238E27FC236}">
                    <a16:creationId xmlns:a16="http://schemas.microsoft.com/office/drawing/2014/main" id="{02BED6A2-029E-F49B-1D74-07D8741C9FC0}"/>
                  </a:ext>
                </a:extLst>
              </p:cNvPr>
              <p:cNvSpPr/>
              <p:nvPr/>
            </p:nvSpPr>
            <p:spPr>
              <a:xfrm>
                <a:off x="9453472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61" name="Cube 760">
                <a:extLst>
                  <a:ext uri="{FF2B5EF4-FFF2-40B4-BE49-F238E27FC236}">
                    <a16:creationId xmlns:a16="http://schemas.microsoft.com/office/drawing/2014/main" id="{E78A9523-F812-CAC7-D3F1-B160D3B78873}"/>
                  </a:ext>
                </a:extLst>
              </p:cNvPr>
              <p:cNvSpPr/>
              <p:nvPr/>
            </p:nvSpPr>
            <p:spPr>
              <a:xfrm>
                <a:off x="9747148" y="4788320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675" name="Group 674">
              <a:extLst>
                <a:ext uri="{FF2B5EF4-FFF2-40B4-BE49-F238E27FC236}">
                  <a16:creationId xmlns:a16="http://schemas.microsoft.com/office/drawing/2014/main" id="{D02FDBC2-5C76-C2F1-BC01-BCADAE5768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94878" y="3450842"/>
              <a:ext cx="2965736" cy="381467"/>
              <a:chOff x="7162800" y="4787866"/>
              <a:chExt cx="2965736" cy="381467"/>
            </a:xfrm>
          </p:grpSpPr>
          <p:sp>
            <p:nvSpPr>
              <p:cNvPr id="742" name="Cube 741">
                <a:extLst>
                  <a:ext uri="{FF2B5EF4-FFF2-40B4-BE49-F238E27FC236}">
                    <a16:creationId xmlns:a16="http://schemas.microsoft.com/office/drawing/2014/main" id="{F505454B-2BD2-A6BD-D898-D98917E4406A}"/>
                  </a:ext>
                </a:extLst>
              </p:cNvPr>
              <p:cNvSpPr/>
              <p:nvPr/>
            </p:nvSpPr>
            <p:spPr>
              <a:xfrm>
                <a:off x="7162300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43" name="Cube 742">
                <a:extLst>
                  <a:ext uri="{FF2B5EF4-FFF2-40B4-BE49-F238E27FC236}">
                    <a16:creationId xmlns:a16="http://schemas.microsoft.com/office/drawing/2014/main" id="{A88D12C0-8DC9-A8C7-9E3A-40AA965D00B1}"/>
                  </a:ext>
                </a:extLst>
              </p:cNvPr>
              <p:cNvSpPr/>
              <p:nvPr/>
            </p:nvSpPr>
            <p:spPr>
              <a:xfrm>
                <a:off x="7438514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44" name="Cube 743">
                <a:extLst>
                  <a:ext uri="{FF2B5EF4-FFF2-40B4-BE49-F238E27FC236}">
                    <a16:creationId xmlns:a16="http://schemas.microsoft.com/office/drawing/2014/main" id="{677187CA-F09C-4EC9-1714-E602214F27E5}"/>
                  </a:ext>
                </a:extLst>
              </p:cNvPr>
              <p:cNvSpPr/>
              <p:nvPr/>
            </p:nvSpPr>
            <p:spPr>
              <a:xfrm>
                <a:off x="7733778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45" name="Cube 744">
                <a:extLst>
                  <a:ext uri="{FF2B5EF4-FFF2-40B4-BE49-F238E27FC236}">
                    <a16:creationId xmlns:a16="http://schemas.microsoft.com/office/drawing/2014/main" id="{4026D06B-8647-7B65-2114-09A60B66AF7C}"/>
                  </a:ext>
                </a:extLst>
              </p:cNvPr>
              <p:cNvSpPr/>
              <p:nvPr/>
            </p:nvSpPr>
            <p:spPr>
              <a:xfrm>
                <a:off x="8009992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46" name="Cube 745">
                <a:extLst>
                  <a:ext uri="{FF2B5EF4-FFF2-40B4-BE49-F238E27FC236}">
                    <a16:creationId xmlns:a16="http://schemas.microsoft.com/office/drawing/2014/main" id="{D1219944-D653-D0CD-A499-39D64E7B80F3}"/>
                  </a:ext>
                </a:extLst>
              </p:cNvPr>
              <p:cNvSpPr/>
              <p:nvPr/>
            </p:nvSpPr>
            <p:spPr>
              <a:xfrm>
                <a:off x="8295731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47" name="Cube 746">
                <a:extLst>
                  <a:ext uri="{FF2B5EF4-FFF2-40B4-BE49-F238E27FC236}">
                    <a16:creationId xmlns:a16="http://schemas.microsoft.com/office/drawing/2014/main" id="{A0BE0310-3BBC-6870-7DB4-F7AEC2584027}"/>
                  </a:ext>
                </a:extLst>
              </p:cNvPr>
              <p:cNvSpPr/>
              <p:nvPr/>
            </p:nvSpPr>
            <p:spPr>
              <a:xfrm>
                <a:off x="8590995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48" name="Cube 747">
                <a:extLst>
                  <a:ext uri="{FF2B5EF4-FFF2-40B4-BE49-F238E27FC236}">
                    <a16:creationId xmlns:a16="http://schemas.microsoft.com/office/drawing/2014/main" id="{257B7B05-D61F-22A2-0601-0925A2DEE23C}"/>
                  </a:ext>
                </a:extLst>
              </p:cNvPr>
              <p:cNvSpPr/>
              <p:nvPr/>
            </p:nvSpPr>
            <p:spPr>
              <a:xfrm>
                <a:off x="8883083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49" name="Cube 748">
                <a:extLst>
                  <a:ext uri="{FF2B5EF4-FFF2-40B4-BE49-F238E27FC236}">
                    <a16:creationId xmlns:a16="http://schemas.microsoft.com/office/drawing/2014/main" id="{FC3FD8EB-013E-E5D8-9CAE-15BB6028ECD5}"/>
                  </a:ext>
                </a:extLst>
              </p:cNvPr>
              <p:cNvSpPr/>
              <p:nvPr/>
            </p:nvSpPr>
            <p:spPr>
              <a:xfrm>
                <a:off x="9159298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50" name="Cube 749">
                <a:extLst>
                  <a:ext uri="{FF2B5EF4-FFF2-40B4-BE49-F238E27FC236}">
                    <a16:creationId xmlns:a16="http://schemas.microsoft.com/office/drawing/2014/main" id="{56680CAB-412F-5872-85DB-04ADCFAD4D45}"/>
                  </a:ext>
                </a:extLst>
              </p:cNvPr>
              <p:cNvSpPr/>
              <p:nvPr/>
            </p:nvSpPr>
            <p:spPr>
              <a:xfrm>
                <a:off x="9454561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51" name="Cube 750">
                <a:extLst>
                  <a:ext uri="{FF2B5EF4-FFF2-40B4-BE49-F238E27FC236}">
                    <a16:creationId xmlns:a16="http://schemas.microsoft.com/office/drawing/2014/main" id="{82E69B8E-AAC8-0FC3-B301-1F4BEFA95B95}"/>
                  </a:ext>
                </a:extLst>
              </p:cNvPr>
              <p:cNvSpPr/>
              <p:nvPr/>
            </p:nvSpPr>
            <p:spPr>
              <a:xfrm>
                <a:off x="9748237" y="4787563"/>
                <a:ext cx="380985" cy="382245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676" name="Group 675">
              <a:extLst>
                <a:ext uri="{FF2B5EF4-FFF2-40B4-BE49-F238E27FC236}">
                  <a16:creationId xmlns:a16="http://schemas.microsoft.com/office/drawing/2014/main" id="{053B02C6-5146-8DED-4EB0-7C70B7D4E1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8442" y="3545623"/>
              <a:ext cx="2965736" cy="381467"/>
              <a:chOff x="7162800" y="4787866"/>
              <a:chExt cx="2965736" cy="381467"/>
            </a:xfrm>
          </p:grpSpPr>
          <p:sp>
            <p:nvSpPr>
              <p:cNvPr id="732" name="Cube 731">
                <a:extLst>
                  <a:ext uri="{FF2B5EF4-FFF2-40B4-BE49-F238E27FC236}">
                    <a16:creationId xmlns:a16="http://schemas.microsoft.com/office/drawing/2014/main" id="{81F0816A-057A-411B-3B13-A60031F20C5C}"/>
                  </a:ext>
                </a:extLst>
              </p:cNvPr>
              <p:cNvSpPr/>
              <p:nvPr/>
            </p:nvSpPr>
            <p:spPr>
              <a:xfrm>
                <a:off x="7163490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33" name="Cube 732">
                <a:extLst>
                  <a:ext uri="{FF2B5EF4-FFF2-40B4-BE49-F238E27FC236}">
                    <a16:creationId xmlns:a16="http://schemas.microsoft.com/office/drawing/2014/main" id="{FBBB7C2D-276C-364E-B6B8-A7ECE99A8A4E}"/>
                  </a:ext>
                </a:extLst>
              </p:cNvPr>
              <p:cNvSpPr/>
              <p:nvPr/>
            </p:nvSpPr>
            <p:spPr>
              <a:xfrm>
                <a:off x="7439704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34" name="Cube 733">
                <a:extLst>
                  <a:ext uri="{FF2B5EF4-FFF2-40B4-BE49-F238E27FC236}">
                    <a16:creationId xmlns:a16="http://schemas.microsoft.com/office/drawing/2014/main" id="{66F389EA-ED00-C945-814E-706CF20BF798}"/>
                  </a:ext>
                </a:extLst>
              </p:cNvPr>
              <p:cNvSpPr/>
              <p:nvPr/>
            </p:nvSpPr>
            <p:spPr>
              <a:xfrm>
                <a:off x="7734968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35" name="Cube 734">
                <a:extLst>
                  <a:ext uri="{FF2B5EF4-FFF2-40B4-BE49-F238E27FC236}">
                    <a16:creationId xmlns:a16="http://schemas.microsoft.com/office/drawing/2014/main" id="{BF62054F-53DC-CF24-D865-507C37C742D7}"/>
                  </a:ext>
                </a:extLst>
              </p:cNvPr>
              <p:cNvSpPr/>
              <p:nvPr/>
            </p:nvSpPr>
            <p:spPr>
              <a:xfrm>
                <a:off x="8011182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36" name="Cube 735">
                <a:extLst>
                  <a:ext uri="{FF2B5EF4-FFF2-40B4-BE49-F238E27FC236}">
                    <a16:creationId xmlns:a16="http://schemas.microsoft.com/office/drawing/2014/main" id="{40653547-FE3F-F5EC-31BC-737CDC8053BF}"/>
                  </a:ext>
                </a:extLst>
              </p:cNvPr>
              <p:cNvSpPr/>
              <p:nvPr/>
            </p:nvSpPr>
            <p:spPr>
              <a:xfrm>
                <a:off x="8296921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37" name="Cube 736">
                <a:extLst>
                  <a:ext uri="{FF2B5EF4-FFF2-40B4-BE49-F238E27FC236}">
                    <a16:creationId xmlns:a16="http://schemas.microsoft.com/office/drawing/2014/main" id="{BFD5210E-BD58-7683-7411-CF87387B90ED}"/>
                  </a:ext>
                </a:extLst>
              </p:cNvPr>
              <p:cNvSpPr/>
              <p:nvPr/>
            </p:nvSpPr>
            <p:spPr>
              <a:xfrm>
                <a:off x="8592185" y="4787947"/>
                <a:ext cx="379397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38" name="Cube 737">
                <a:extLst>
                  <a:ext uri="{FF2B5EF4-FFF2-40B4-BE49-F238E27FC236}">
                    <a16:creationId xmlns:a16="http://schemas.microsoft.com/office/drawing/2014/main" id="{DAA0FC36-5D45-B8EE-1B23-96AAA651A410}"/>
                  </a:ext>
                </a:extLst>
              </p:cNvPr>
              <p:cNvSpPr/>
              <p:nvPr/>
            </p:nvSpPr>
            <p:spPr>
              <a:xfrm>
                <a:off x="8882685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39" name="Cube 738">
                <a:extLst>
                  <a:ext uri="{FF2B5EF4-FFF2-40B4-BE49-F238E27FC236}">
                    <a16:creationId xmlns:a16="http://schemas.microsoft.com/office/drawing/2014/main" id="{0F31EB32-2654-FD8C-7060-F51B3D59B5BF}"/>
                  </a:ext>
                </a:extLst>
              </p:cNvPr>
              <p:cNvSpPr/>
              <p:nvPr/>
            </p:nvSpPr>
            <p:spPr>
              <a:xfrm>
                <a:off x="9158900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40" name="Cube 739">
                <a:extLst>
                  <a:ext uri="{FF2B5EF4-FFF2-40B4-BE49-F238E27FC236}">
                    <a16:creationId xmlns:a16="http://schemas.microsoft.com/office/drawing/2014/main" id="{50C51900-7961-0B53-ED6C-45333E1F0CF1}"/>
                  </a:ext>
                </a:extLst>
              </p:cNvPr>
              <p:cNvSpPr/>
              <p:nvPr/>
            </p:nvSpPr>
            <p:spPr>
              <a:xfrm>
                <a:off x="9454163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41" name="Cube 740">
                <a:extLst>
                  <a:ext uri="{FF2B5EF4-FFF2-40B4-BE49-F238E27FC236}">
                    <a16:creationId xmlns:a16="http://schemas.microsoft.com/office/drawing/2014/main" id="{0D841C1D-74A7-C462-56D9-17BCC27A67A2}"/>
                  </a:ext>
                </a:extLst>
              </p:cNvPr>
              <p:cNvSpPr/>
              <p:nvPr/>
            </p:nvSpPr>
            <p:spPr>
              <a:xfrm>
                <a:off x="9747840" y="4787947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677" name="Group 676">
              <a:extLst>
                <a:ext uri="{FF2B5EF4-FFF2-40B4-BE49-F238E27FC236}">
                  <a16:creationId xmlns:a16="http://schemas.microsoft.com/office/drawing/2014/main" id="{DA131F67-0A13-B345-C142-DACF8222DD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8070" y="3641809"/>
              <a:ext cx="2965736" cy="381467"/>
              <a:chOff x="7162800" y="4787866"/>
              <a:chExt cx="2965736" cy="381467"/>
            </a:xfrm>
          </p:grpSpPr>
          <p:sp>
            <p:nvSpPr>
              <p:cNvPr id="722" name="Cube 721">
                <a:extLst>
                  <a:ext uri="{FF2B5EF4-FFF2-40B4-BE49-F238E27FC236}">
                    <a16:creationId xmlns:a16="http://schemas.microsoft.com/office/drawing/2014/main" id="{00C5FE9F-C3C0-3869-01B5-CF527F71C849}"/>
                  </a:ext>
                </a:extLst>
              </p:cNvPr>
              <p:cNvSpPr/>
              <p:nvPr/>
            </p:nvSpPr>
            <p:spPr>
              <a:xfrm>
                <a:off x="7162266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23" name="Cube 722">
                <a:extLst>
                  <a:ext uri="{FF2B5EF4-FFF2-40B4-BE49-F238E27FC236}">
                    <a16:creationId xmlns:a16="http://schemas.microsoft.com/office/drawing/2014/main" id="{ECD64964-F054-8DE7-1CE4-CFF00DF315AC}"/>
                  </a:ext>
                </a:extLst>
              </p:cNvPr>
              <p:cNvSpPr/>
              <p:nvPr/>
            </p:nvSpPr>
            <p:spPr>
              <a:xfrm>
                <a:off x="7438480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24" name="Cube 723">
                <a:extLst>
                  <a:ext uri="{FF2B5EF4-FFF2-40B4-BE49-F238E27FC236}">
                    <a16:creationId xmlns:a16="http://schemas.microsoft.com/office/drawing/2014/main" id="{963B410A-9024-4456-063B-B8B6459D00F5}"/>
                  </a:ext>
                </a:extLst>
              </p:cNvPr>
              <p:cNvSpPr/>
              <p:nvPr/>
            </p:nvSpPr>
            <p:spPr>
              <a:xfrm>
                <a:off x="7733744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25" name="Cube 724">
                <a:extLst>
                  <a:ext uri="{FF2B5EF4-FFF2-40B4-BE49-F238E27FC236}">
                    <a16:creationId xmlns:a16="http://schemas.microsoft.com/office/drawing/2014/main" id="{934B77C8-2797-14AB-A03D-D2CF8C2B5ABB}"/>
                  </a:ext>
                </a:extLst>
              </p:cNvPr>
              <p:cNvSpPr/>
              <p:nvPr/>
            </p:nvSpPr>
            <p:spPr>
              <a:xfrm>
                <a:off x="8009958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26" name="Cube 725">
                <a:extLst>
                  <a:ext uri="{FF2B5EF4-FFF2-40B4-BE49-F238E27FC236}">
                    <a16:creationId xmlns:a16="http://schemas.microsoft.com/office/drawing/2014/main" id="{075F07D8-B7E1-4F94-45FF-F12067EEB290}"/>
                  </a:ext>
                </a:extLst>
              </p:cNvPr>
              <p:cNvSpPr/>
              <p:nvPr/>
            </p:nvSpPr>
            <p:spPr>
              <a:xfrm>
                <a:off x="8295697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27" name="Cube 726">
                <a:extLst>
                  <a:ext uri="{FF2B5EF4-FFF2-40B4-BE49-F238E27FC236}">
                    <a16:creationId xmlns:a16="http://schemas.microsoft.com/office/drawing/2014/main" id="{69CDD52C-4FEA-E223-523B-307D835081CD}"/>
                  </a:ext>
                </a:extLst>
              </p:cNvPr>
              <p:cNvSpPr/>
              <p:nvPr/>
            </p:nvSpPr>
            <p:spPr>
              <a:xfrm>
                <a:off x="8590961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28" name="Cube 727">
                <a:extLst>
                  <a:ext uri="{FF2B5EF4-FFF2-40B4-BE49-F238E27FC236}">
                    <a16:creationId xmlns:a16="http://schemas.microsoft.com/office/drawing/2014/main" id="{58C6C59D-B337-002D-1AC8-3D7ACEC33BAC}"/>
                  </a:ext>
                </a:extLst>
              </p:cNvPr>
              <p:cNvSpPr/>
              <p:nvPr/>
            </p:nvSpPr>
            <p:spPr>
              <a:xfrm>
                <a:off x="8883049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29" name="Cube 728">
                <a:extLst>
                  <a:ext uri="{FF2B5EF4-FFF2-40B4-BE49-F238E27FC236}">
                    <a16:creationId xmlns:a16="http://schemas.microsoft.com/office/drawing/2014/main" id="{114552B5-A613-D95E-A2C4-7137A86FE70F}"/>
                  </a:ext>
                </a:extLst>
              </p:cNvPr>
              <p:cNvSpPr/>
              <p:nvPr/>
            </p:nvSpPr>
            <p:spPr>
              <a:xfrm>
                <a:off x="9159264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30" name="Cube 729">
                <a:extLst>
                  <a:ext uri="{FF2B5EF4-FFF2-40B4-BE49-F238E27FC236}">
                    <a16:creationId xmlns:a16="http://schemas.microsoft.com/office/drawing/2014/main" id="{63FBC239-015B-022E-3ACD-4A662D5CA09B}"/>
                  </a:ext>
                </a:extLst>
              </p:cNvPr>
              <p:cNvSpPr/>
              <p:nvPr/>
            </p:nvSpPr>
            <p:spPr>
              <a:xfrm>
                <a:off x="9454527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31" name="Cube 730">
                <a:extLst>
                  <a:ext uri="{FF2B5EF4-FFF2-40B4-BE49-F238E27FC236}">
                    <a16:creationId xmlns:a16="http://schemas.microsoft.com/office/drawing/2014/main" id="{7C1E615F-8FA2-5726-B138-815AABCFC392}"/>
                  </a:ext>
                </a:extLst>
              </p:cNvPr>
              <p:cNvSpPr/>
              <p:nvPr/>
            </p:nvSpPr>
            <p:spPr>
              <a:xfrm>
                <a:off x="9748203" y="4788511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678" name="Group 677">
              <a:extLst>
                <a:ext uri="{FF2B5EF4-FFF2-40B4-BE49-F238E27FC236}">
                  <a16:creationId xmlns:a16="http://schemas.microsoft.com/office/drawing/2014/main" id="{959A0390-E91F-1311-7FD2-1E47DB71E3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11794" y="3736590"/>
              <a:ext cx="2965736" cy="381467"/>
              <a:chOff x="7162800" y="4787866"/>
              <a:chExt cx="2965736" cy="381467"/>
            </a:xfrm>
          </p:grpSpPr>
          <p:sp>
            <p:nvSpPr>
              <p:cNvPr id="712" name="Cube 711">
                <a:extLst>
                  <a:ext uri="{FF2B5EF4-FFF2-40B4-BE49-F238E27FC236}">
                    <a16:creationId xmlns:a16="http://schemas.microsoft.com/office/drawing/2014/main" id="{1A31A352-F791-2828-E8B6-285A836C5A2F}"/>
                  </a:ext>
                </a:extLst>
              </p:cNvPr>
              <p:cNvSpPr/>
              <p:nvPr/>
            </p:nvSpPr>
            <p:spPr>
              <a:xfrm>
                <a:off x="7162820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13" name="Cube 712">
                <a:extLst>
                  <a:ext uri="{FF2B5EF4-FFF2-40B4-BE49-F238E27FC236}">
                    <a16:creationId xmlns:a16="http://schemas.microsoft.com/office/drawing/2014/main" id="{03F18358-1001-07C7-5ED7-BB9D56475BC0}"/>
                  </a:ext>
                </a:extLst>
              </p:cNvPr>
              <p:cNvSpPr/>
              <p:nvPr/>
            </p:nvSpPr>
            <p:spPr>
              <a:xfrm>
                <a:off x="7439034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14" name="Cube 713">
                <a:extLst>
                  <a:ext uri="{FF2B5EF4-FFF2-40B4-BE49-F238E27FC236}">
                    <a16:creationId xmlns:a16="http://schemas.microsoft.com/office/drawing/2014/main" id="{470FBEEE-D038-C66A-874C-08A6F55B8F90}"/>
                  </a:ext>
                </a:extLst>
              </p:cNvPr>
              <p:cNvSpPr/>
              <p:nvPr/>
            </p:nvSpPr>
            <p:spPr>
              <a:xfrm>
                <a:off x="7734298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15" name="Cube 714">
                <a:extLst>
                  <a:ext uri="{FF2B5EF4-FFF2-40B4-BE49-F238E27FC236}">
                    <a16:creationId xmlns:a16="http://schemas.microsoft.com/office/drawing/2014/main" id="{DB7FD5CC-A334-9B71-9822-90D88EB6D5D0}"/>
                  </a:ext>
                </a:extLst>
              </p:cNvPr>
              <p:cNvSpPr/>
              <p:nvPr/>
            </p:nvSpPr>
            <p:spPr>
              <a:xfrm>
                <a:off x="8010512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16" name="Cube 715">
                <a:extLst>
                  <a:ext uri="{FF2B5EF4-FFF2-40B4-BE49-F238E27FC236}">
                    <a16:creationId xmlns:a16="http://schemas.microsoft.com/office/drawing/2014/main" id="{E440E41A-333C-1593-2D3D-B1BA9566BFE6}"/>
                  </a:ext>
                </a:extLst>
              </p:cNvPr>
              <p:cNvSpPr/>
              <p:nvPr/>
            </p:nvSpPr>
            <p:spPr>
              <a:xfrm>
                <a:off x="8296251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17" name="Cube 716">
                <a:extLst>
                  <a:ext uri="{FF2B5EF4-FFF2-40B4-BE49-F238E27FC236}">
                    <a16:creationId xmlns:a16="http://schemas.microsoft.com/office/drawing/2014/main" id="{05313DE5-3CC8-3D6A-E7DA-7C50106380BA}"/>
                  </a:ext>
                </a:extLst>
              </p:cNvPr>
              <p:cNvSpPr/>
              <p:nvPr/>
            </p:nvSpPr>
            <p:spPr>
              <a:xfrm>
                <a:off x="8591515" y="4787309"/>
                <a:ext cx="379397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18" name="Cube 717">
                <a:extLst>
                  <a:ext uri="{FF2B5EF4-FFF2-40B4-BE49-F238E27FC236}">
                    <a16:creationId xmlns:a16="http://schemas.microsoft.com/office/drawing/2014/main" id="{48E709B6-CCF8-58DB-CC86-A3649B06C139}"/>
                  </a:ext>
                </a:extLst>
              </p:cNvPr>
              <p:cNvSpPr/>
              <p:nvPr/>
            </p:nvSpPr>
            <p:spPr>
              <a:xfrm>
                <a:off x="8882015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19" name="Cube 718">
                <a:extLst>
                  <a:ext uri="{FF2B5EF4-FFF2-40B4-BE49-F238E27FC236}">
                    <a16:creationId xmlns:a16="http://schemas.microsoft.com/office/drawing/2014/main" id="{BBFDD18E-5EC9-BE61-A613-DF96D8A56297}"/>
                  </a:ext>
                </a:extLst>
              </p:cNvPr>
              <p:cNvSpPr/>
              <p:nvPr/>
            </p:nvSpPr>
            <p:spPr>
              <a:xfrm>
                <a:off x="9158230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20" name="Cube 719">
                <a:extLst>
                  <a:ext uri="{FF2B5EF4-FFF2-40B4-BE49-F238E27FC236}">
                    <a16:creationId xmlns:a16="http://schemas.microsoft.com/office/drawing/2014/main" id="{40C5B3BB-22AD-44CC-5BAC-ADAA52B5092F}"/>
                  </a:ext>
                </a:extLst>
              </p:cNvPr>
              <p:cNvSpPr/>
              <p:nvPr/>
            </p:nvSpPr>
            <p:spPr>
              <a:xfrm>
                <a:off x="9453493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21" name="Cube 720">
                <a:extLst>
                  <a:ext uri="{FF2B5EF4-FFF2-40B4-BE49-F238E27FC236}">
                    <a16:creationId xmlns:a16="http://schemas.microsoft.com/office/drawing/2014/main" id="{E366FC6D-F2EC-BCBE-3364-FFB07E881E3B}"/>
                  </a:ext>
                </a:extLst>
              </p:cNvPr>
              <p:cNvSpPr/>
              <p:nvPr/>
            </p:nvSpPr>
            <p:spPr>
              <a:xfrm>
                <a:off x="9747170" y="4787309"/>
                <a:ext cx="380985" cy="382245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679" name="Group 678">
              <a:extLst>
                <a:ext uri="{FF2B5EF4-FFF2-40B4-BE49-F238E27FC236}">
                  <a16:creationId xmlns:a16="http://schemas.microsoft.com/office/drawing/2014/main" id="{30483B4D-E22B-9D51-6B5F-D0F43089EC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8240" y="3832971"/>
              <a:ext cx="2965736" cy="381467"/>
              <a:chOff x="7162800" y="4787866"/>
              <a:chExt cx="2965736" cy="381467"/>
            </a:xfrm>
          </p:grpSpPr>
          <p:sp>
            <p:nvSpPr>
              <p:cNvPr id="702" name="Cube 701">
                <a:extLst>
                  <a:ext uri="{FF2B5EF4-FFF2-40B4-BE49-F238E27FC236}">
                    <a16:creationId xmlns:a16="http://schemas.microsoft.com/office/drawing/2014/main" id="{F3BC1168-7598-FE4F-36E8-0B78F24CD3FA}"/>
                  </a:ext>
                </a:extLst>
              </p:cNvPr>
              <p:cNvSpPr/>
              <p:nvPr/>
            </p:nvSpPr>
            <p:spPr>
              <a:xfrm>
                <a:off x="7162715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03" name="Cube 702">
                <a:extLst>
                  <a:ext uri="{FF2B5EF4-FFF2-40B4-BE49-F238E27FC236}">
                    <a16:creationId xmlns:a16="http://schemas.microsoft.com/office/drawing/2014/main" id="{77DEA676-D771-9110-B647-9CDA72966D78}"/>
                  </a:ext>
                </a:extLst>
              </p:cNvPr>
              <p:cNvSpPr/>
              <p:nvPr/>
            </p:nvSpPr>
            <p:spPr>
              <a:xfrm>
                <a:off x="7438929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04" name="Cube 703">
                <a:extLst>
                  <a:ext uri="{FF2B5EF4-FFF2-40B4-BE49-F238E27FC236}">
                    <a16:creationId xmlns:a16="http://schemas.microsoft.com/office/drawing/2014/main" id="{007065F3-1E53-308C-8823-56B3C05BA6A6}"/>
                  </a:ext>
                </a:extLst>
              </p:cNvPr>
              <p:cNvSpPr/>
              <p:nvPr/>
            </p:nvSpPr>
            <p:spPr>
              <a:xfrm>
                <a:off x="7734193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05" name="Cube 704">
                <a:extLst>
                  <a:ext uri="{FF2B5EF4-FFF2-40B4-BE49-F238E27FC236}">
                    <a16:creationId xmlns:a16="http://schemas.microsoft.com/office/drawing/2014/main" id="{80E4F168-0941-2D8B-CEC8-E2627F0D99A4}"/>
                  </a:ext>
                </a:extLst>
              </p:cNvPr>
              <p:cNvSpPr/>
              <p:nvPr/>
            </p:nvSpPr>
            <p:spPr>
              <a:xfrm>
                <a:off x="8010407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06" name="Cube 705">
                <a:extLst>
                  <a:ext uri="{FF2B5EF4-FFF2-40B4-BE49-F238E27FC236}">
                    <a16:creationId xmlns:a16="http://schemas.microsoft.com/office/drawing/2014/main" id="{0C945421-B57E-4C2A-70B8-11C37884F25C}"/>
                  </a:ext>
                </a:extLst>
              </p:cNvPr>
              <p:cNvSpPr/>
              <p:nvPr/>
            </p:nvSpPr>
            <p:spPr>
              <a:xfrm>
                <a:off x="8296146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07" name="Cube 706">
                <a:extLst>
                  <a:ext uri="{FF2B5EF4-FFF2-40B4-BE49-F238E27FC236}">
                    <a16:creationId xmlns:a16="http://schemas.microsoft.com/office/drawing/2014/main" id="{7089E4B1-D647-2ACA-4A34-894D6863C933}"/>
                  </a:ext>
                </a:extLst>
              </p:cNvPr>
              <p:cNvSpPr/>
              <p:nvPr/>
            </p:nvSpPr>
            <p:spPr>
              <a:xfrm>
                <a:off x="8591410" y="4787679"/>
                <a:ext cx="379398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08" name="Cube 707">
                <a:extLst>
                  <a:ext uri="{FF2B5EF4-FFF2-40B4-BE49-F238E27FC236}">
                    <a16:creationId xmlns:a16="http://schemas.microsoft.com/office/drawing/2014/main" id="{3633527A-3DB9-9F39-2786-130CBA692A0F}"/>
                  </a:ext>
                </a:extLst>
              </p:cNvPr>
              <p:cNvSpPr/>
              <p:nvPr/>
            </p:nvSpPr>
            <p:spPr>
              <a:xfrm>
                <a:off x="8881911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09" name="Cube 708">
                <a:extLst>
                  <a:ext uri="{FF2B5EF4-FFF2-40B4-BE49-F238E27FC236}">
                    <a16:creationId xmlns:a16="http://schemas.microsoft.com/office/drawing/2014/main" id="{5A3A8EB8-C6E1-FD70-5E9A-5F435AC40699}"/>
                  </a:ext>
                </a:extLst>
              </p:cNvPr>
              <p:cNvSpPr/>
              <p:nvPr/>
            </p:nvSpPr>
            <p:spPr>
              <a:xfrm>
                <a:off x="9158126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10" name="Cube 709">
                <a:extLst>
                  <a:ext uri="{FF2B5EF4-FFF2-40B4-BE49-F238E27FC236}">
                    <a16:creationId xmlns:a16="http://schemas.microsoft.com/office/drawing/2014/main" id="{79AA9E66-673C-682C-19B4-86FA6B779011}"/>
                  </a:ext>
                </a:extLst>
              </p:cNvPr>
              <p:cNvSpPr/>
              <p:nvPr/>
            </p:nvSpPr>
            <p:spPr>
              <a:xfrm>
                <a:off x="9453389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11" name="Cube 710">
                <a:extLst>
                  <a:ext uri="{FF2B5EF4-FFF2-40B4-BE49-F238E27FC236}">
                    <a16:creationId xmlns:a16="http://schemas.microsoft.com/office/drawing/2014/main" id="{CD30B1DD-78A7-8332-522E-B4ACCDE913A6}"/>
                  </a:ext>
                </a:extLst>
              </p:cNvPr>
              <p:cNvSpPr/>
              <p:nvPr/>
            </p:nvSpPr>
            <p:spPr>
              <a:xfrm>
                <a:off x="9747065" y="4787679"/>
                <a:ext cx="380985" cy="382246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680" name="Group 679">
              <a:extLst>
                <a:ext uri="{FF2B5EF4-FFF2-40B4-BE49-F238E27FC236}">
                  <a16:creationId xmlns:a16="http://schemas.microsoft.com/office/drawing/2014/main" id="{301D80B8-8AF7-A5D3-BD59-9E6D23F3B9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31964" y="3927752"/>
              <a:ext cx="2965736" cy="381467"/>
              <a:chOff x="7162800" y="4787866"/>
              <a:chExt cx="2965736" cy="381467"/>
            </a:xfrm>
          </p:grpSpPr>
          <p:sp>
            <p:nvSpPr>
              <p:cNvPr id="692" name="Cube 691">
                <a:extLst>
                  <a:ext uri="{FF2B5EF4-FFF2-40B4-BE49-F238E27FC236}">
                    <a16:creationId xmlns:a16="http://schemas.microsoft.com/office/drawing/2014/main" id="{1F9282EE-0B87-A805-0960-01B3857C01DD}"/>
                  </a:ext>
                </a:extLst>
              </p:cNvPr>
              <p:cNvSpPr/>
              <p:nvPr/>
            </p:nvSpPr>
            <p:spPr>
              <a:xfrm>
                <a:off x="7163269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93" name="Cube 692">
                <a:extLst>
                  <a:ext uri="{FF2B5EF4-FFF2-40B4-BE49-F238E27FC236}">
                    <a16:creationId xmlns:a16="http://schemas.microsoft.com/office/drawing/2014/main" id="{EC0044EC-5E21-02F6-2B6B-BD376CB77E3F}"/>
                  </a:ext>
                </a:extLst>
              </p:cNvPr>
              <p:cNvSpPr/>
              <p:nvPr/>
            </p:nvSpPr>
            <p:spPr>
              <a:xfrm>
                <a:off x="7439483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94" name="Cube 693">
                <a:extLst>
                  <a:ext uri="{FF2B5EF4-FFF2-40B4-BE49-F238E27FC236}">
                    <a16:creationId xmlns:a16="http://schemas.microsoft.com/office/drawing/2014/main" id="{CC27FACB-4406-93FF-DA2C-D0F85692E815}"/>
                  </a:ext>
                </a:extLst>
              </p:cNvPr>
              <p:cNvSpPr/>
              <p:nvPr/>
            </p:nvSpPr>
            <p:spPr>
              <a:xfrm>
                <a:off x="7734747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95" name="Cube 694">
                <a:extLst>
                  <a:ext uri="{FF2B5EF4-FFF2-40B4-BE49-F238E27FC236}">
                    <a16:creationId xmlns:a16="http://schemas.microsoft.com/office/drawing/2014/main" id="{8496F681-AB4B-DF84-52CC-C148D22FDE83}"/>
                  </a:ext>
                </a:extLst>
              </p:cNvPr>
              <p:cNvSpPr/>
              <p:nvPr/>
            </p:nvSpPr>
            <p:spPr>
              <a:xfrm>
                <a:off x="8010961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96" name="Cube 695">
                <a:extLst>
                  <a:ext uri="{FF2B5EF4-FFF2-40B4-BE49-F238E27FC236}">
                    <a16:creationId xmlns:a16="http://schemas.microsoft.com/office/drawing/2014/main" id="{05205524-7940-943E-9C32-CBF225FE949F}"/>
                  </a:ext>
                </a:extLst>
              </p:cNvPr>
              <p:cNvSpPr/>
              <p:nvPr/>
            </p:nvSpPr>
            <p:spPr>
              <a:xfrm>
                <a:off x="8296700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97" name="Cube 696">
                <a:extLst>
                  <a:ext uri="{FF2B5EF4-FFF2-40B4-BE49-F238E27FC236}">
                    <a16:creationId xmlns:a16="http://schemas.microsoft.com/office/drawing/2014/main" id="{0E83D315-EF69-7527-F6AB-BB30510952F2}"/>
                  </a:ext>
                </a:extLst>
              </p:cNvPr>
              <p:cNvSpPr/>
              <p:nvPr/>
            </p:nvSpPr>
            <p:spPr>
              <a:xfrm>
                <a:off x="8591964" y="4788064"/>
                <a:ext cx="379398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98" name="Cube 697">
                <a:extLst>
                  <a:ext uri="{FF2B5EF4-FFF2-40B4-BE49-F238E27FC236}">
                    <a16:creationId xmlns:a16="http://schemas.microsoft.com/office/drawing/2014/main" id="{D55A87D7-9EB8-8708-F806-2DC376B09D37}"/>
                  </a:ext>
                </a:extLst>
              </p:cNvPr>
              <p:cNvSpPr/>
              <p:nvPr/>
            </p:nvSpPr>
            <p:spPr>
              <a:xfrm>
                <a:off x="8882465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99" name="Cube 698">
                <a:extLst>
                  <a:ext uri="{FF2B5EF4-FFF2-40B4-BE49-F238E27FC236}">
                    <a16:creationId xmlns:a16="http://schemas.microsoft.com/office/drawing/2014/main" id="{FDD8B869-88D7-7E3E-D8DC-5321927AB092}"/>
                  </a:ext>
                </a:extLst>
              </p:cNvPr>
              <p:cNvSpPr/>
              <p:nvPr/>
            </p:nvSpPr>
            <p:spPr>
              <a:xfrm>
                <a:off x="9158680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00" name="Cube 699">
                <a:extLst>
                  <a:ext uri="{FF2B5EF4-FFF2-40B4-BE49-F238E27FC236}">
                    <a16:creationId xmlns:a16="http://schemas.microsoft.com/office/drawing/2014/main" id="{89C6FD0E-297B-FB3E-06B7-13C77FF366EF}"/>
                  </a:ext>
                </a:extLst>
              </p:cNvPr>
              <p:cNvSpPr/>
              <p:nvPr/>
            </p:nvSpPr>
            <p:spPr>
              <a:xfrm>
                <a:off x="9453943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01" name="Cube 700">
                <a:extLst>
                  <a:ext uri="{FF2B5EF4-FFF2-40B4-BE49-F238E27FC236}">
                    <a16:creationId xmlns:a16="http://schemas.microsoft.com/office/drawing/2014/main" id="{2A63F7CA-F706-AD68-2514-39531A70174A}"/>
                  </a:ext>
                </a:extLst>
              </p:cNvPr>
              <p:cNvSpPr/>
              <p:nvPr/>
            </p:nvSpPr>
            <p:spPr>
              <a:xfrm>
                <a:off x="9747619" y="4788064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681" name="Group 680">
              <a:extLst>
                <a:ext uri="{FF2B5EF4-FFF2-40B4-BE49-F238E27FC236}">
                  <a16:creationId xmlns:a16="http://schemas.microsoft.com/office/drawing/2014/main" id="{364F92FD-3E04-2843-B73C-B6B39920B7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2425" y="4023894"/>
              <a:ext cx="2965736" cy="381467"/>
              <a:chOff x="7162800" y="4787866"/>
              <a:chExt cx="2965736" cy="381467"/>
            </a:xfrm>
          </p:grpSpPr>
          <p:sp>
            <p:nvSpPr>
              <p:cNvPr id="682" name="Cube 681">
                <a:extLst>
                  <a:ext uri="{FF2B5EF4-FFF2-40B4-BE49-F238E27FC236}">
                    <a16:creationId xmlns:a16="http://schemas.microsoft.com/office/drawing/2014/main" id="{47B119A1-A7B3-DB9D-FBD0-D0C5122A11FB}"/>
                  </a:ext>
                </a:extLst>
              </p:cNvPr>
              <p:cNvSpPr/>
              <p:nvPr/>
            </p:nvSpPr>
            <p:spPr>
              <a:xfrm>
                <a:off x="7162800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83" name="Cube 682">
                <a:extLst>
                  <a:ext uri="{FF2B5EF4-FFF2-40B4-BE49-F238E27FC236}">
                    <a16:creationId xmlns:a16="http://schemas.microsoft.com/office/drawing/2014/main" id="{6E37861D-5D29-FC3D-BFB0-8B91FEE66BB6}"/>
                  </a:ext>
                </a:extLst>
              </p:cNvPr>
              <p:cNvSpPr/>
              <p:nvPr/>
            </p:nvSpPr>
            <p:spPr>
              <a:xfrm>
                <a:off x="7439014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84" name="Cube 683">
                <a:extLst>
                  <a:ext uri="{FF2B5EF4-FFF2-40B4-BE49-F238E27FC236}">
                    <a16:creationId xmlns:a16="http://schemas.microsoft.com/office/drawing/2014/main" id="{272ED964-050C-14B8-E078-F92E247BAA88}"/>
                  </a:ext>
                </a:extLst>
              </p:cNvPr>
              <p:cNvSpPr/>
              <p:nvPr/>
            </p:nvSpPr>
            <p:spPr>
              <a:xfrm>
                <a:off x="7734278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85" name="Cube 684">
                <a:extLst>
                  <a:ext uri="{FF2B5EF4-FFF2-40B4-BE49-F238E27FC236}">
                    <a16:creationId xmlns:a16="http://schemas.microsoft.com/office/drawing/2014/main" id="{7AE6B46D-F4B3-F880-7853-837BC28264D0}"/>
                  </a:ext>
                </a:extLst>
              </p:cNvPr>
              <p:cNvSpPr/>
              <p:nvPr/>
            </p:nvSpPr>
            <p:spPr>
              <a:xfrm>
                <a:off x="8010492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86" name="Cube 685">
                <a:extLst>
                  <a:ext uri="{FF2B5EF4-FFF2-40B4-BE49-F238E27FC236}">
                    <a16:creationId xmlns:a16="http://schemas.microsoft.com/office/drawing/2014/main" id="{85C0D508-5516-ABC5-AD19-2370B992DF43}"/>
                  </a:ext>
                </a:extLst>
              </p:cNvPr>
              <p:cNvSpPr/>
              <p:nvPr/>
            </p:nvSpPr>
            <p:spPr>
              <a:xfrm>
                <a:off x="8296231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87" name="Cube 686">
                <a:extLst>
                  <a:ext uri="{FF2B5EF4-FFF2-40B4-BE49-F238E27FC236}">
                    <a16:creationId xmlns:a16="http://schemas.microsoft.com/office/drawing/2014/main" id="{26BA2F81-CBF6-3859-1246-5E011808ECBD}"/>
                  </a:ext>
                </a:extLst>
              </p:cNvPr>
              <p:cNvSpPr/>
              <p:nvPr/>
            </p:nvSpPr>
            <p:spPr>
              <a:xfrm>
                <a:off x="8591495" y="4787087"/>
                <a:ext cx="379397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88" name="Cube 687">
                <a:extLst>
                  <a:ext uri="{FF2B5EF4-FFF2-40B4-BE49-F238E27FC236}">
                    <a16:creationId xmlns:a16="http://schemas.microsoft.com/office/drawing/2014/main" id="{BE4CE6AA-C466-A239-BE52-8D442380DF83}"/>
                  </a:ext>
                </a:extLst>
              </p:cNvPr>
              <p:cNvSpPr/>
              <p:nvPr/>
            </p:nvSpPr>
            <p:spPr>
              <a:xfrm>
                <a:off x="8881995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89" name="Cube 688">
                <a:extLst>
                  <a:ext uri="{FF2B5EF4-FFF2-40B4-BE49-F238E27FC236}">
                    <a16:creationId xmlns:a16="http://schemas.microsoft.com/office/drawing/2014/main" id="{2FFCF707-C37D-2EF0-6B76-824F336AAD27}"/>
                  </a:ext>
                </a:extLst>
              </p:cNvPr>
              <p:cNvSpPr/>
              <p:nvPr/>
            </p:nvSpPr>
            <p:spPr>
              <a:xfrm>
                <a:off x="9158210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90" name="Cube 689">
                <a:extLst>
                  <a:ext uri="{FF2B5EF4-FFF2-40B4-BE49-F238E27FC236}">
                    <a16:creationId xmlns:a16="http://schemas.microsoft.com/office/drawing/2014/main" id="{47A92752-A679-8E06-DB6C-B73EC24E0744}"/>
                  </a:ext>
                </a:extLst>
              </p:cNvPr>
              <p:cNvSpPr/>
              <p:nvPr/>
            </p:nvSpPr>
            <p:spPr>
              <a:xfrm>
                <a:off x="9453473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91" name="Cube 690">
                <a:extLst>
                  <a:ext uri="{FF2B5EF4-FFF2-40B4-BE49-F238E27FC236}">
                    <a16:creationId xmlns:a16="http://schemas.microsoft.com/office/drawing/2014/main" id="{C4779351-C2B4-8BB5-C4FD-1CF937E2E4D0}"/>
                  </a:ext>
                </a:extLst>
              </p:cNvPr>
              <p:cNvSpPr/>
              <p:nvPr/>
            </p:nvSpPr>
            <p:spPr>
              <a:xfrm>
                <a:off x="9747150" y="4787087"/>
                <a:ext cx="380985" cy="382246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</p:grpSp>
      <p:grpSp>
        <p:nvGrpSpPr>
          <p:cNvPr id="782" name="Group 781">
            <a:extLst>
              <a:ext uri="{FF2B5EF4-FFF2-40B4-BE49-F238E27FC236}">
                <a16:creationId xmlns:a16="http://schemas.microsoft.com/office/drawing/2014/main" id="{00DD768F-9338-494A-2562-055470E6062E}"/>
              </a:ext>
            </a:extLst>
          </p:cNvPr>
          <p:cNvGrpSpPr>
            <a:grpSpLocks/>
          </p:cNvGrpSpPr>
          <p:nvPr/>
        </p:nvGrpSpPr>
        <p:grpSpPr bwMode="auto">
          <a:xfrm>
            <a:off x="6782402" y="2600325"/>
            <a:ext cx="3829050" cy="1250950"/>
            <a:chOff x="2132425" y="3153941"/>
            <a:chExt cx="3828902" cy="1251420"/>
          </a:xfrm>
        </p:grpSpPr>
        <p:grpSp>
          <p:nvGrpSpPr>
            <p:cNvPr id="783" name="Group 782">
              <a:extLst>
                <a:ext uri="{FF2B5EF4-FFF2-40B4-BE49-F238E27FC236}">
                  <a16:creationId xmlns:a16="http://schemas.microsoft.com/office/drawing/2014/main" id="{A9DCD064-7485-063E-2BC8-3118779F57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8818" y="3153941"/>
              <a:ext cx="2972509" cy="381467"/>
              <a:chOff x="2992650" y="5561800"/>
              <a:chExt cx="2972509" cy="381467"/>
            </a:xfrm>
          </p:grpSpPr>
          <p:sp>
            <p:nvSpPr>
              <p:cNvPr id="883" name="Cube 882">
                <a:extLst>
                  <a:ext uri="{FF2B5EF4-FFF2-40B4-BE49-F238E27FC236}">
                    <a16:creationId xmlns:a16="http://schemas.microsoft.com/office/drawing/2014/main" id="{6AEDF98C-7E2A-AF39-34F6-5B87AEFDE946}"/>
                  </a:ext>
                </a:extLst>
              </p:cNvPr>
              <p:cNvSpPr/>
              <p:nvPr/>
            </p:nvSpPr>
            <p:spPr>
              <a:xfrm>
                <a:off x="2991886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84" name="Cube 883">
                <a:extLst>
                  <a:ext uri="{FF2B5EF4-FFF2-40B4-BE49-F238E27FC236}">
                    <a16:creationId xmlns:a16="http://schemas.microsoft.com/office/drawing/2014/main" id="{34F63C6B-9997-7882-22C8-2786466FFCB7}"/>
                  </a:ext>
                </a:extLst>
              </p:cNvPr>
              <p:cNvSpPr/>
              <p:nvPr/>
            </p:nvSpPr>
            <p:spPr>
              <a:xfrm>
                <a:off x="3268100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85" name="Cube 884">
                <a:extLst>
                  <a:ext uri="{FF2B5EF4-FFF2-40B4-BE49-F238E27FC236}">
                    <a16:creationId xmlns:a16="http://schemas.microsoft.com/office/drawing/2014/main" id="{3618F207-6179-19F0-6F0C-17BFC98349DF}"/>
                  </a:ext>
                </a:extLst>
              </p:cNvPr>
              <p:cNvSpPr/>
              <p:nvPr/>
            </p:nvSpPr>
            <p:spPr>
              <a:xfrm>
                <a:off x="3563364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86" name="Cube 885">
                <a:extLst>
                  <a:ext uri="{FF2B5EF4-FFF2-40B4-BE49-F238E27FC236}">
                    <a16:creationId xmlns:a16="http://schemas.microsoft.com/office/drawing/2014/main" id="{2360842C-2E07-53F5-217D-0F9D030E98C1}"/>
                  </a:ext>
                </a:extLst>
              </p:cNvPr>
              <p:cNvSpPr/>
              <p:nvPr/>
            </p:nvSpPr>
            <p:spPr>
              <a:xfrm>
                <a:off x="3839578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87" name="Cube 886">
                <a:extLst>
                  <a:ext uri="{FF2B5EF4-FFF2-40B4-BE49-F238E27FC236}">
                    <a16:creationId xmlns:a16="http://schemas.microsoft.com/office/drawing/2014/main" id="{2AB795BC-3617-1554-DB60-BD80154799FC}"/>
                  </a:ext>
                </a:extLst>
              </p:cNvPr>
              <p:cNvSpPr/>
              <p:nvPr/>
            </p:nvSpPr>
            <p:spPr>
              <a:xfrm>
                <a:off x="4125317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88" name="Cube 887">
                <a:extLst>
                  <a:ext uri="{FF2B5EF4-FFF2-40B4-BE49-F238E27FC236}">
                    <a16:creationId xmlns:a16="http://schemas.microsoft.com/office/drawing/2014/main" id="{5C77F761-A7E3-5A44-2B1A-5C063DE66755}"/>
                  </a:ext>
                </a:extLst>
              </p:cNvPr>
              <p:cNvSpPr/>
              <p:nvPr/>
            </p:nvSpPr>
            <p:spPr>
              <a:xfrm>
                <a:off x="4420581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89" name="Cube 888">
                <a:extLst>
                  <a:ext uri="{FF2B5EF4-FFF2-40B4-BE49-F238E27FC236}">
                    <a16:creationId xmlns:a16="http://schemas.microsoft.com/office/drawing/2014/main" id="{A201644D-3334-DD64-B8A3-96F991AF3366}"/>
                  </a:ext>
                </a:extLst>
              </p:cNvPr>
              <p:cNvSpPr/>
              <p:nvPr/>
            </p:nvSpPr>
            <p:spPr>
              <a:xfrm>
                <a:off x="4712669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90" name="Cube 889">
                <a:extLst>
                  <a:ext uri="{FF2B5EF4-FFF2-40B4-BE49-F238E27FC236}">
                    <a16:creationId xmlns:a16="http://schemas.microsoft.com/office/drawing/2014/main" id="{587FC4A1-4E52-6559-6B4E-24DB0CCD818E}"/>
                  </a:ext>
                </a:extLst>
              </p:cNvPr>
              <p:cNvSpPr/>
              <p:nvPr/>
            </p:nvSpPr>
            <p:spPr>
              <a:xfrm>
                <a:off x="4988884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91" name="Cube 890">
                <a:extLst>
                  <a:ext uri="{FF2B5EF4-FFF2-40B4-BE49-F238E27FC236}">
                    <a16:creationId xmlns:a16="http://schemas.microsoft.com/office/drawing/2014/main" id="{A5F36982-575F-C598-3B2A-1370146E7E56}"/>
                  </a:ext>
                </a:extLst>
              </p:cNvPr>
              <p:cNvSpPr/>
              <p:nvPr/>
            </p:nvSpPr>
            <p:spPr>
              <a:xfrm>
                <a:off x="5284147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92" name="Cube 891">
                <a:extLst>
                  <a:ext uri="{FF2B5EF4-FFF2-40B4-BE49-F238E27FC236}">
                    <a16:creationId xmlns:a16="http://schemas.microsoft.com/office/drawing/2014/main" id="{DDB2F24E-0AC7-330C-A6CE-9D2FB5630730}"/>
                  </a:ext>
                </a:extLst>
              </p:cNvPr>
              <p:cNvSpPr/>
              <p:nvPr/>
            </p:nvSpPr>
            <p:spPr>
              <a:xfrm>
                <a:off x="5584174" y="5561800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784" name="Group 783">
              <a:extLst>
                <a:ext uri="{FF2B5EF4-FFF2-40B4-BE49-F238E27FC236}">
                  <a16:creationId xmlns:a16="http://schemas.microsoft.com/office/drawing/2014/main" id="{6D5434B3-B551-83F5-B975-CA06F25180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7650" y="3258553"/>
              <a:ext cx="2965736" cy="381467"/>
              <a:chOff x="7162800" y="4787866"/>
              <a:chExt cx="2965736" cy="381467"/>
            </a:xfrm>
          </p:grpSpPr>
          <p:sp>
            <p:nvSpPr>
              <p:cNvPr id="873" name="Cube 872">
                <a:extLst>
                  <a:ext uri="{FF2B5EF4-FFF2-40B4-BE49-F238E27FC236}">
                    <a16:creationId xmlns:a16="http://schemas.microsoft.com/office/drawing/2014/main" id="{91597E8A-11EF-2DB7-C3E6-6CEE1F13A7ED}"/>
                  </a:ext>
                </a:extLst>
              </p:cNvPr>
              <p:cNvSpPr/>
              <p:nvPr/>
            </p:nvSpPr>
            <p:spPr>
              <a:xfrm>
                <a:off x="7163196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74" name="Cube 873">
                <a:extLst>
                  <a:ext uri="{FF2B5EF4-FFF2-40B4-BE49-F238E27FC236}">
                    <a16:creationId xmlns:a16="http://schemas.microsoft.com/office/drawing/2014/main" id="{3792962F-17B4-6B5E-EBD9-903F11967324}"/>
                  </a:ext>
                </a:extLst>
              </p:cNvPr>
              <p:cNvSpPr/>
              <p:nvPr/>
            </p:nvSpPr>
            <p:spPr>
              <a:xfrm>
                <a:off x="7439410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75" name="Cube 874">
                <a:extLst>
                  <a:ext uri="{FF2B5EF4-FFF2-40B4-BE49-F238E27FC236}">
                    <a16:creationId xmlns:a16="http://schemas.microsoft.com/office/drawing/2014/main" id="{3CE6DFE0-E40E-5051-A2FF-41594CD6B312}"/>
                  </a:ext>
                </a:extLst>
              </p:cNvPr>
              <p:cNvSpPr/>
              <p:nvPr/>
            </p:nvSpPr>
            <p:spPr>
              <a:xfrm>
                <a:off x="7734674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76" name="Cube 875">
                <a:extLst>
                  <a:ext uri="{FF2B5EF4-FFF2-40B4-BE49-F238E27FC236}">
                    <a16:creationId xmlns:a16="http://schemas.microsoft.com/office/drawing/2014/main" id="{79B1E8EA-9906-97F1-47DE-E3EF604C581E}"/>
                  </a:ext>
                </a:extLst>
              </p:cNvPr>
              <p:cNvSpPr/>
              <p:nvPr/>
            </p:nvSpPr>
            <p:spPr>
              <a:xfrm>
                <a:off x="8010888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77" name="Cube 876">
                <a:extLst>
                  <a:ext uri="{FF2B5EF4-FFF2-40B4-BE49-F238E27FC236}">
                    <a16:creationId xmlns:a16="http://schemas.microsoft.com/office/drawing/2014/main" id="{716DDAFE-9689-4239-E73B-64A566011432}"/>
                  </a:ext>
                </a:extLst>
              </p:cNvPr>
              <p:cNvSpPr/>
              <p:nvPr/>
            </p:nvSpPr>
            <p:spPr>
              <a:xfrm>
                <a:off x="8296627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78" name="Cube 877">
                <a:extLst>
                  <a:ext uri="{FF2B5EF4-FFF2-40B4-BE49-F238E27FC236}">
                    <a16:creationId xmlns:a16="http://schemas.microsoft.com/office/drawing/2014/main" id="{EB8987A0-6320-76BB-C0E0-87F1A7F8689C}"/>
                  </a:ext>
                </a:extLst>
              </p:cNvPr>
              <p:cNvSpPr/>
              <p:nvPr/>
            </p:nvSpPr>
            <p:spPr>
              <a:xfrm>
                <a:off x="8591891" y="4788068"/>
                <a:ext cx="379397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79" name="Cube 878">
                <a:extLst>
                  <a:ext uri="{FF2B5EF4-FFF2-40B4-BE49-F238E27FC236}">
                    <a16:creationId xmlns:a16="http://schemas.microsoft.com/office/drawing/2014/main" id="{87A01341-35F6-B3E7-834C-0DAAE92CFA19}"/>
                  </a:ext>
                </a:extLst>
              </p:cNvPr>
              <p:cNvSpPr/>
              <p:nvPr/>
            </p:nvSpPr>
            <p:spPr>
              <a:xfrm>
                <a:off x="8882391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80" name="Cube 879">
                <a:extLst>
                  <a:ext uri="{FF2B5EF4-FFF2-40B4-BE49-F238E27FC236}">
                    <a16:creationId xmlns:a16="http://schemas.microsoft.com/office/drawing/2014/main" id="{2ED58FAC-FA73-63F2-AD73-E4397BE3A442}"/>
                  </a:ext>
                </a:extLst>
              </p:cNvPr>
              <p:cNvSpPr/>
              <p:nvPr/>
            </p:nvSpPr>
            <p:spPr>
              <a:xfrm>
                <a:off x="9158606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81" name="Cube 880">
                <a:extLst>
                  <a:ext uri="{FF2B5EF4-FFF2-40B4-BE49-F238E27FC236}">
                    <a16:creationId xmlns:a16="http://schemas.microsoft.com/office/drawing/2014/main" id="{B6FA5917-F105-8B9D-8921-0B07BD666A49}"/>
                  </a:ext>
                </a:extLst>
              </p:cNvPr>
              <p:cNvSpPr/>
              <p:nvPr/>
            </p:nvSpPr>
            <p:spPr>
              <a:xfrm>
                <a:off x="9453869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82" name="Cube 881">
                <a:extLst>
                  <a:ext uri="{FF2B5EF4-FFF2-40B4-BE49-F238E27FC236}">
                    <a16:creationId xmlns:a16="http://schemas.microsoft.com/office/drawing/2014/main" id="{9FC3D8F9-94B9-B750-8D09-6A07CEF88E28}"/>
                  </a:ext>
                </a:extLst>
              </p:cNvPr>
              <p:cNvSpPr/>
              <p:nvPr/>
            </p:nvSpPr>
            <p:spPr>
              <a:xfrm>
                <a:off x="9747546" y="4788068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785" name="Group 784">
              <a:extLst>
                <a:ext uri="{FF2B5EF4-FFF2-40B4-BE49-F238E27FC236}">
                  <a16:creationId xmlns:a16="http://schemas.microsoft.com/office/drawing/2014/main" id="{2B0AE9AF-9141-F015-5470-85C799DD90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91214" y="3353334"/>
              <a:ext cx="2965736" cy="381467"/>
              <a:chOff x="7162800" y="4787866"/>
              <a:chExt cx="2965736" cy="381467"/>
            </a:xfrm>
          </p:grpSpPr>
          <p:sp>
            <p:nvSpPr>
              <p:cNvPr id="863" name="Cube 862">
                <a:extLst>
                  <a:ext uri="{FF2B5EF4-FFF2-40B4-BE49-F238E27FC236}">
                    <a16:creationId xmlns:a16="http://schemas.microsoft.com/office/drawing/2014/main" id="{E935E5A0-9B15-E337-8F67-711741636674}"/>
                  </a:ext>
                </a:extLst>
              </p:cNvPr>
              <p:cNvSpPr/>
              <p:nvPr/>
            </p:nvSpPr>
            <p:spPr>
              <a:xfrm>
                <a:off x="7162798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64" name="Cube 863">
                <a:extLst>
                  <a:ext uri="{FF2B5EF4-FFF2-40B4-BE49-F238E27FC236}">
                    <a16:creationId xmlns:a16="http://schemas.microsoft.com/office/drawing/2014/main" id="{F508A121-5BFB-29FB-B6BA-79299FCC586E}"/>
                  </a:ext>
                </a:extLst>
              </p:cNvPr>
              <p:cNvSpPr/>
              <p:nvPr/>
            </p:nvSpPr>
            <p:spPr>
              <a:xfrm>
                <a:off x="7439012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65" name="Cube 864">
                <a:extLst>
                  <a:ext uri="{FF2B5EF4-FFF2-40B4-BE49-F238E27FC236}">
                    <a16:creationId xmlns:a16="http://schemas.microsoft.com/office/drawing/2014/main" id="{44867DF6-014F-7747-0773-9C48173BEED1}"/>
                  </a:ext>
                </a:extLst>
              </p:cNvPr>
              <p:cNvSpPr/>
              <p:nvPr/>
            </p:nvSpPr>
            <p:spPr>
              <a:xfrm>
                <a:off x="7734276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66" name="Cube 865">
                <a:extLst>
                  <a:ext uri="{FF2B5EF4-FFF2-40B4-BE49-F238E27FC236}">
                    <a16:creationId xmlns:a16="http://schemas.microsoft.com/office/drawing/2014/main" id="{BA909F4A-F8CD-ABF0-110D-59E2277F28DB}"/>
                  </a:ext>
                </a:extLst>
              </p:cNvPr>
              <p:cNvSpPr/>
              <p:nvPr/>
            </p:nvSpPr>
            <p:spPr>
              <a:xfrm>
                <a:off x="8010490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67" name="Cube 866">
                <a:extLst>
                  <a:ext uri="{FF2B5EF4-FFF2-40B4-BE49-F238E27FC236}">
                    <a16:creationId xmlns:a16="http://schemas.microsoft.com/office/drawing/2014/main" id="{EC9E508F-032A-C247-D86C-949FC25DCADD}"/>
                  </a:ext>
                </a:extLst>
              </p:cNvPr>
              <p:cNvSpPr/>
              <p:nvPr/>
            </p:nvSpPr>
            <p:spPr>
              <a:xfrm>
                <a:off x="8296229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68" name="Cube 867">
                <a:extLst>
                  <a:ext uri="{FF2B5EF4-FFF2-40B4-BE49-F238E27FC236}">
                    <a16:creationId xmlns:a16="http://schemas.microsoft.com/office/drawing/2014/main" id="{E4A83B30-D2D5-D299-C5F2-8F1C69204A03}"/>
                  </a:ext>
                </a:extLst>
              </p:cNvPr>
              <p:cNvSpPr/>
              <p:nvPr/>
            </p:nvSpPr>
            <p:spPr>
              <a:xfrm>
                <a:off x="8591493" y="4788573"/>
                <a:ext cx="379398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69" name="Cube 868">
                <a:extLst>
                  <a:ext uri="{FF2B5EF4-FFF2-40B4-BE49-F238E27FC236}">
                    <a16:creationId xmlns:a16="http://schemas.microsoft.com/office/drawing/2014/main" id="{7EB90968-1E43-AEE0-57B2-4A8E23740FDE}"/>
                  </a:ext>
                </a:extLst>
              </p:cNvPr>
              <p:cNvSpPr/>
              <p:nvPr/>
            </p:nvSpPr>
            <p:spPr>
              <a:xfrm>
                <a:off x="8881994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70" name="Cube 869">
                <a:extLst>
                  <a:ext uri="{FF2B5EF4-FFF2-40B4-BE49-F238E27FC236}">
                    <a16:creationId xmlns:a16="http://schemas.microsoft.com/office/drawing/2014/main" id="{7278B160-479F-FE31-50F4-B257C33F8A99}"/>
                  </a:ext>
                </a:extLst>
              </p:cNvPr>
              <p:cNvSpPr/>
              <p:nvPr/>
            </p:nvSpPr>
            <p:spPr>
              <a:xfrm>
                <a:off x="9158209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71" name="Cube 870">
                <a:extLst>
                  <a:ext uri="{FF2B5EF4-FFF2-40B4-BE49-F238E27FC236}">
                    <a16:creationId xmlns:a16="http://schemas.microsoft.com/office/drawing/2014/main" id="{3DD07B79-90F2-499B-47AC-965E23F6A4F6}"/>
                  </a:ext>
                </a:extLst>
              </p:cNvPr>
              <p:cNvSpPr/>
              <p:nvPr/>
            </p:nvSpPr>
            <p:spPr>
              <a:xfrm>
                <a:off x="9453472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72" name="Cube 871">
                <a:extLst>
                  <a:ext uri="{FF2B5EF4-FFF2-40B4-BE49-F238E27FC236}">
                    <a16:creationId xmlns:a16="http://schemas.microsoft.com/office/drawing/2014/main" id="{D1A9F0FF-2DA7-565E-9185-B0B9B9D11D7B}"/>
                  </a:ext>
                </a:extLst>
              </p:cNvPr>
              <p:cNvSpPr/>
              <p:nvPr/>
            </p:nvSpPr>
            <p:spPr>
              <a:xfrm>
                <a:off x="9747148" y="4788573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786" name="Group 785">
              <a:extLst>
                <a:ext uri="{FF2B5EF4-FFF2-40B4-BE49-F238E27FC236}">
                  <a16:creationId xmlns:a16="http://schemas.microsoft.com/office/drawing/2014/main" id="{574197F6-B407-EDE3-126F-9D7C4607C5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94878" y="3450842"/>
              <a:ext cx="2965736" cy="381467"/>
              <a:chOff x="7162800" y="4787866"/>
              <a:chExt cx="2965736" cy="381467"/>
            </a:xfrm>
          </p:grpSpPr>
          <p:sp>
            <p:nvSpPr>
              <p:cNvPr id="853" name="Cube 852">
                <a:extLst>
                  <a:ext uri="{FF2B5EF4-FFF2-40B4-BE49-F238E27FC236}">
                    <a16:creationId xmlns:a16="http://schemas.microsoft.com/office/drawing/2014/main" id="{5A67AE2F-BA2D-4559-1DC3-4CB4A445520F}"/>
                  </a:ext>
                </a:extLst>
              </p:cNvPr>
              <p:cNvSpPr/>
              <p:nvPr/>
            </p:nvSpPr>
            <p:spPr>
              <a:xfrm>
                <a:off x="7162300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54" name="Cube 853">
                <a:extLst>
                  <a:ext uri="{FF2B5EF4-FFF2-40B4-BE49-F238E27FC236}">
                    <a16:creationId xmlns:a16="http://schemas.microsoft.com/office/drawing/2014/main" id="{037952A3-AC6E-0D91-7FF5-91D20DE46673}"/>
                  </a:ext>
                </a:extLst>
              </p:cNvPr>
              <p:cNvSpPr/>
              <p:nvPr/>
            </p:nvSpPr>
            <p:spPr>
              <a:xfrm>
                <a:off x="7438514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55" name="Cube 854">
                <a:extLst>
                  <a:ext uri="{FF2B5EF4-FFF2-40B4-BE49-F238E27FC236}">
                    <a16:creationId xmlns:a16="http://schemas.microsoft.com/office/drawing/2014/main" id="{80B612C1-1331-BD75-46AC-C4BDD9763AA1}"/>
                  </a:ext>
                </a:extLst>
              </p:cNvPr>
              <p:cNvSpPr/>
              <p:nvPr/>
            </p:nvSpPr>
            <p:spPr>
              <a:xfrm>
                <a:off x="7733778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56" name="Cube 855">
                <a:extLst>
                  <a:ext uri="{FF2B5EF4-FFF2-40B4-BE49-F238E27FC236}">
                    <a16:creationId xmlns:a16="http://schemas.microsoft.com/office/drawing/2014/main" id="{94D4EAEC-D590-F2DA-C766-54C2EF46501C}"/>
                  </a:ext>
                </a:extLst>
              </p:cNvPr>
              <p:cNvSpPr/>
              <p:nvPr/>
            </p:nvSpPr>
            <p:spPr>
              <a:xfrm>
                <a:off x="8009992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57" name="Cube 856">
                <a:extLst>
                  <a:ext uri="{FF2B5EF4-FFF2-40B4-BE49-F238E27FC236}">
                    <a16:creationId xmlns:a16="http://schemas.microsoft.com/office/drawing/2014/main" id="{C6E1F2F2-225C-EAB4-267C-795922CFE474}"/>
                  </a:ext>
                </a:extLst>
              </p:cNvPr>
              <p:cNvSpPr/>
              <p:nvPr/>
            </p:nvSpPr>
            <p:spPr>
              <a:xfrm>
                <a:off x="8295731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58" name="Cube 857">
                <a:extLst>
                  <a:ext uri="{FF2B5EF4-FFF2-40B4-BE49-F238E27FC236}">
                    <a16:creationId xmlns:a16="http://schemas.microsoft.com/office/drawing/2014/main" id="{175E74E6-32BD-AA63-D71E-A9124AB67D79}"/>
                  </a:ext>
                </a:extLst>
              </p:cNvPr>
              <p:cNvSpPr/>
              <p:nvPr/>
            </p:nvSpPr>
            <p:spPr>
              <a:xfrm>
                <a:off x="8590995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59" name="Cube 858">
                <a:extLst>
                  <a:ext uri="{FF2B5EF4-FFF2-40B4-BE49-F238E27FC236}">
                    <a16:creationId xmlns:a16="http://schemas.microsoft.com/office/drawing/2014/main" id="{3469EA06-9CA4-3C62-4BE6-73117484BC99}"/>
                  </a:ext>
                </a:extLst>
              </p:cNvPr>
              <p:cNvSpPr/>
              <p:nvPr/>
            </p:nvSpPr>
            <p:spPr>
              <a:xfrm>
                <a:off x="8883083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60" name="Cube 859">
                <a:extLst>
                  <a:ext uri="{FF2B5EF4-FFF2-40B4-BE49-F238E27FC236}">
                    <a16:creationId xmlns:a16="http://schemas.microsoft.com/office/drawing/2014/main" id="{E29F7E4A-3C59-9F66-5B84-EC5BDDF1646B}"/>
                  </a:ext>
                </a:extLst>
              </p:cNvPr>
              <p:cNvSpPr/>
              <p:nvPr/>
            </p:nvSpPr>
            <p:spPr>
              <a:xfrm>
                <a:off x="9159298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61" name="Cube 860">
                <a:extLst>
                  <a:ext uri="{FF2B5EF4-FFF2-40B4-BE49-F238E27FC236}">
                    <a16:creationId xmlns:a16="http://schemas.microsoft.com/office/drawing/2014/main" id="{25090B7D-85E3-3770-D345-E90AEE9DEE89}"/>
                  </a:ext>
                </a:extLst>
              </p:cNvPr>
              <p:cNvSpPr/>
              <p:nvPr/>
            </p:nvSpPr>
            <p:spPr>
              <a:xfrm>
                <a:off x="9454561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62" name="Cube 861">
                <a:extLst>
                  <a:ext uri="{FF2B5EF4-FFF2-40B4-BE49-F238E27FC236}">
                    <a16:creationId xmlns:a16="http://schemas.microsoft.com/office/drawing/2014/main" id="{9F19A8A0-1826-AD35-FA3D-26D9F9975692}"/>
                  </a:ext>
                </a:extLst>
              </p:cNvPr>
              <p:cNvSpPr/>
              <p:nvPr/>
            </p:nvSpPr>
            <p:spPr>
              <a:xfrm>
                <a:off x="9748237" y="4787940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787" name="Group 786">
              <a:extLst>
                <a:ext uri="{FF2B5EF4-FFF2-40B4-BE49-F238E27FC236}">
                  <a16:creationId xmlns:a16="http://schemas.microsoft.com/office/drawing/2014/main" id="{A000D6CB-F56D-7A36-22B0-A04615B8A5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8442" y="3545623"/>
              <a:ext cx="2965736" cy="381467"/>
              <a:chOff x="7162800" y="4787866"/>
              <a:chExt cx="2965736" cy="381467"/>
            </a:xfrm>
          </p:grpSpPr>
          <p:sp>
            <p:nvSpPr>
              <p:cNvPr id="843" name="Cube 842">
                <a:extLst>
                  <a:ext uri="{FF2B5EF4-FFF2-40B4-BE49-F238E27FC236}">
                    <a16:creationId xmlns:a16="http://schemas.microsoft.com/office/drawing/2014/main" id="{1D20A201-838B-3D3D-A246-DB67EB9F9A1C}"/>
                  </a:ext>
                </a:extLst>
              </p:cNvPr>
              <p:cNvSpPr/>
              <p:nvPr/>
            </p:nvSpPr>
            <p:spPr>
              <a:xfrm>
                <a:off x="7163490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44" name="Cube 843">
                <a:extLst>
                  <a:ext uri="{FF2B5EF4-FFF2-40B4-BE49-F238E27FC236}">
                    <a16:creationId xmlns:a16="http://schemas.microsoft.com/office/drawing/2014/main" id="{B1F788C0-755E-B49C-2399-51F1E2663C5E}"/>
                  </a:ext>
                </a:extLst>
              </p:cNvPr>
              <p:cNvSpPr/>
              <p:nvPr/>
            </p:nvSpPr>
            <p:spPr>
              <a:xfrm>
                <a:off x="7439704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45" name="Cube 844">
                <a:extLst>
                  <a:ext uri="{FF2B5EF4-FFF2-40B4-BE49-F238E27FC236}">
                    <a16:creationId xmlns:a16="http://schemas.microsoft.com/office/drawing/2014/main" id="{DE0B5F59-DAE2-ECEC-FBB8-04216D8DC160}"/>
                  </a:ext>
                </a:extLst>
              </p:cNvPr>
              <p:cNvSpPr/>
              <p:nvPr/>
            </p:nvSpPr>
            <p:spPr>
              <a:xfrm>
                <a:off x="7734968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46" name="Cube 845">
                <a:extLst>
                  <a:ext uri="{FF2B5EF4-FFF2-40B4-BE49-F238E27FC236}">
                    <a16:creationId xmlns:a16="http://schemas.microsoft.com/office/drawing/2014/main" id="{80DAEC85-0587-F4DD-279A-57B854DD3B68}"/>
                  </a:ext>
                </a:extLst>
              </p:cNvPr>
              <p:cNvSpPr/>
              <p:nvPr/>
            </p:nvSpPr>
            <p:spPr>
              <a:xfrm>
                <a:off x="8011182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47" name="Cube 846">
                <a:extLst>
                  <a:ext uri="{FF2B5EF4-FFF2-40B4-BE49-F238E27FC236}">
                    <a16:creationId xmlns:a16="http://schemas.microsoft.com/office/drawing/2014/main" id="{1222BA3F-E828-8F9D-B643-18613F1E3014}"/>
                  </a:ext>
                </a:extLst>
              </p:cNvPr>
              <p:cNvSpPr/>
              <p:nvPr/>
            </p:nvSpPr>
            <p:spPr>
              <a:xfrm>
                <a:off x="8296921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48" name="Cube 847">
                <a:extLst>
                  <a:ext uri="{FF2B5EF4-FFF2-40B4-BE49-F238E27FC236}">
                    <a16:creationId xmlns:a16="http://schemas.microsoft.com/office/drawing/2014/main" id="{D735F1F4-92B7-2AF4-FCF1-3EB47896C59F}"/>
                  </a:ext>
                </a:extLst>
              </p:cNvPr>
              <p:cNvSpPr/>
              <p:nvPr/>
            </p:nvSpPr>
            <p:spPr>
              <a:xfrm>
                <a:off x="8592185" y="4788444"/>
                <a:ext cx="379397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49" name="Cube 848">
                <a:extLst>
                  <a:ext uri="{FF2B5EF4-FFF2-40B4-BE49-F238E27FC236}">
                    <a16:creationId xmlns:a16="http://schemas.microsoft.com/office/drawing/2014/main" id="{851898A7-1432-2E5F-9AA2-6E825A0477D5}"/>
                  </a:ext>
                </a:extLst>
              </p:cNvPr>
              <p:cNvSpPr/>
              <p:nvPr/>
            </p:nvSpPr>
            <p:spPr>
              <a:xfrm>
                <a:off x="8882685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50" name="Cube 849">
                <a:extLst>
                  <a:ext uri="{FF2B5EF4-FFF2-40B4-BE49-F238E27FC236}">
                    <a16:creationId xmlns:a16="http://schemas.microsoft.com/office/drawing/2014/main" id="{21D0A0C7-18F9-BE89-7883-19582AF739EF}"/>
                  </a:ext>
                </a:extLst>
              </p:cNvPr>
              <p:cNvSpPr/>
              <p:nvPr/>
            </p:nvSpPr>
            <p:spPr>
              <a:xfrm>
                <a:off x="9158900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51" name="Cube 850">
                <a:extLst>
                  <a:ext uri="{FF2B5EF4-FFF2-40B4-BE49-F238E27FC236}">
                    <a16:creationId xmlns:a16="http://schemas.microsoft.com/office/drawing/2014/main" id="{B5476F66-F5CF-1075-B66F-EB1FBFCF7969}"/>
                  </a:ext>
                </a:extLst>
              </p:cNvPr>
              <p:cNvSpPr/>
              <p:nvPr/>
            </p:nvSpPr>
            <p:spPr>
              <a:xfrm>
                <a:off x="9454163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52" name="Cube 851">
                <a:extLst>
                  <a:ext uri="{FF2B5EF4-FFF2-40B4-BE49-F238E27FC236}">
                    <a16:creationId xmlns:a16="http://schemas.microsoft.com/office/drawing/2014/main" id="{CAFCBF03-88E2-50BF-D9BC-6644B4FDF861}"/>
                  </a:ext>
                </a:extLst>
              </p:cNvPr>
              <p:cNvSpPr/>
              <p:nvPr/>
            </p:nvSpPr>
            <p:spPr>
              <a:xfrm>
                <a:off x="9747840" y="4788444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788" name="Group 787">
              <a:extLst>
                <a:ext uri="{FF2B5EF4-FFF2-40B4-BE49-F238E27FC236}">
                  <a16:creationId xmlns:a16="http://schemas.microsoft.com/office/drawing/2014/main" id="{46F16362-DABB-8F03-D19B-E5B9D5A633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8070" y="3641809"/>
              <a:ext cx="2965736" cy="381467"/>
              <a:chOff x="7162800" y="4787866"/>
              <a:chExt cx="2965736" cy="381467"/>
            </a:xfrm>
          </p:grpSpPr>
          <p:sp>
            <p:nvSpPr>
              <p:cNvPr id="833" name="Cube 832">
                <a:extLst>
                  <a:ext uri="{FF2B5EF4-FFF2-40B4-BE49-F238E27FC236}">
                    <a16:creationId xmlns:a16="http://schemas.microsoft.com/office/drawing/2014/main" id="{9488CF5A-3E0B-2991-5FD8-8642791E5FA4}"/>
                  </a:ext>
                </a:extLst>
              </p:cNvPr>
              <p:cNvSpPr/>
              <p:nvPr/>
            </p:nvSpPr>
            <p:spPr>
              <a:xfrm>
                <a:off x="7162266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34" name="Cube 833">
                <a:extLst>
                  <a:ext uri="{FF2B5EF4-FFF2-40B4-BE49-F238E27FC236}">
                    <a16:creationId xmlns:a16="http://schemas.microsoft.com/office/drawing/2014/main" id="{5EF95732-B13F-A0E6-A1BC-1BC60E43C39C}"/>
                  </a:ext>
                </a:extLst>
              </p:cNvPr>
              <p:cNvSpPr/>
              <p:nvPr/>
            </p:nvSpPr>
            <p:spPr>
              <a:xfrm>
                <a:off x="7438480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35" name="Cube 834">
                <a:extLst>
                  <a:ext uri="{FF2B5EF4-FFF2-40B4-BE49-F238E27FC236}">
                    <a16:creationId xmlns:a16="http://schemas.microsoft.com/office/drawing/2014/main" id="{8A4CDD89-C3D9-9BB6-D61B-9AE0511143EC}"/>
                  </a:ext>
                </a:extLst>
              </p:cNvPr>
              <p:cNvSpPr/>
              <p:nvPr/>
            </p:nvSpPr>
            <p:spPr>
              <a:xfrm>
                <a:off x="7733744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36" name="Cube 835">
                <a:extLst>
                  <a:ext uri="{FF2B5EF4-FFF2-40B4-BE49-F238E27FC236}">
                    <a16:creationId xmlns:a16="http://schemas.microsoft.com/office/drawing/2014/main" id="{A463BC64-00C3-FF5C-1C34-D32550338777}"/>
                  </a:ext>
                </a:extLst>
              </p:cNvPr>
              <p:cNvSpPr/>
              <p:nvPr/>
            </p:nvSpPr>
            <p:spPr>
              <a:xfrm>
                <a:off x="8009958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37" name="Cube 836">
                <a:extLst>
                  <a:ext uri="{FF2B5EF4-FFF2-40B4-BE49-F238E27FC236}">
                    <a16:creationId xmlns:a16="http://schemas.microsoft.com/office/drawing/2014/main" id="{D4E63EC5-FE2D-69DB-113C-F84A5C74F85B}"/>
                  </a:ext>
                </a:extLst>
              </p:cNvPr>
              <p:cNvSpPr/>
              <p:nvPr/>
            </p:nvSpPr>
            <p:spPr>
              <a:xfrm>
                <a:off x="8295697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38" name="Cube 837">
                <a:extLst>
                  <a:ext uri="{FF2B5EF4-FFF2-40B4-BE49-F238E27FC236}">
                    <a16:creationId xmlns:a16="http://schemas.microsoft.com/office/drawing/2014/main" id="{BB203032-5199-BC8F-9E5D-B6AB9F7BF8A5}"/>
                  </a:ext>
                </a:extLst>
              </p:cNvPr>
              <p:cNvSpPr/>
              <p:nvPr/>
            </p:nvSpPr>
            <p:spPr>
              <a:xfrm>
                <a:off x="8590961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39" name="Cube 838">
                <a:extLst>
                  <a:ext uri="{FF2B5EF4-FFF2-40B4-BE49-F238E27FC236}">
                    <a16:creationId xmlns:a16="http://schemas.microsoft.com/office/drawing/2014/main" id="{CFCEDED5-2539-C394-CDAA-7453A079FD24}"/>
                  </a:ext>
                </a:extLst>
              </p:cNvPr>
              <p:cNvSpPr/>
              <p:nvPr/>
            </p:nvSpPr>
            <p:spPr>
              <a:xfrm>
                <a:off x="8883049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40" name="Cube 839">
                <a:extLst>
                  <a:ext uri="{FF2B5EF4-FFF2-40B4-BE49-F238E27FC236}">
                    <a16:creationId xmlns:a16="http://schemas.microsoft.com/office/drawing/2014/main" id="{F0E55116-0C0D-642A-E900-A67BA8500E5D}"/>
                  </a:ext>
                </a:extLst>
              </p:cNvPr>
              <p:cNvSpPr/>
              <p:nvPr/>
            </p:nvSpPr>
            <p:spPr>
              <a:xfrm>
                <a:off x="9159264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41" name="Cube 840">
                <a:extLst>
                  <a:ext uri="{FF2B5EF4-FFF2-40B4-BE49-F238E27FC236}">
                    <a16:creationId xmlns:a16="http://schemas.microsoft.com/office/drawing/2014/main" id="{B40C9D8B-3518-82CC-D826-2CB9EE49A1E3}"/>
                  </a:ext>
                </a:extLst>
              </p:cNvPr>
              <p:cNvSpPr/>
              <p:nvPr/>
            </p:nvSpPr>
            <p:spPr>
              <a:xfrm>
                <a:off x="9454527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42" name="Cube 841">
                <a:extLst>
                  <a:ext uri="{FF2B5EF4-FFF2-40B4-BE49-F238E27FC236}">
                    <a16:creationId xmlns:a16="http://schemas.microsoft.com/office/drawing/2014/main" id="{EF076BD2-F83F-3996-6E9B-2019C4C04BE0}"/>
                  </a:ext>
                </a:extLst>
              </p:cNvPr>
              <p:cNvSpPr/>
              <p:nvPr/>
            </p:nvSpPr>
            <p:spPr>
              <a:xfrm>
                <a:off x="9748203" y="4787544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789" name="Group 788">
              <a:extLst>
                <a:ext uri="{FF2B5EF4-FFF2-40B4-BE49-F238E27FC236}">
                  <a16:creationId xmlns:a16="http://schemas.microsoft.com/office/drawing/2014/main" id="{0525C071-1473-1949-43EB-6E4E43F53D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11794" y="3736590"/>
              <a:ext cx="2965736" cy="381467"/>
              <a:chOff x="7162800" y="4787866"/>
              <a:chExt cx="2965736" cy="381467"/>
            </a:xfrm>
          </p:grpSpPr>
          <p:sp>
            <p:nvSpPr>
              <p:cNvPr id="823" name="Cube 822">
                <a:extLst>
                  <a:ext uri="{FF2B5EF4-FFF2-40B4-BE49-F238E27FC236}">
                    <a16:creationId xmlns:a16="http://schemas.microsoft.com/office/drawing/2014/main" id="{3529BC1C-1ED9-435A-20F8-13BBE57AE411}"/>
                  </a:ext>
                </a:extLst>
              </p:cNvPr>
              <p:cNvSpPr/>
              <p:nvPr/>
            </p:nvSpPr>
            <p:spPr>
              <a:xfrm>
                <a:off x="7162820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24" name="Cube 823">
                <a:extLst>
                  <a:ext uri="{FF2B5EF4-FFF2-40B4-BE49-F238E27FC236}">
                    <a16:creationId xmlns:a16="http://schemas.microsoft.com/office/drawing/2014/main" id="{C10A90CC-319A-54FA-5651-FB005E4DEFF6}"/>
                  </a:ext>
                </a:extLst>
              </p:cNvPr>
              <p:cNvSpPr/>
              <p:nvPr/>
            </p:nvSpPr>
            <p:spPr>
              <a:xfrm>
                <a:off x="7439034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25" name="Cube 824">
                <a:extLst>
                  <a:ext uri="{FF2B5EF4-FFF2-40B4-BE49-F238E27FC236}">
                    <a16:creationId xmlns:a16="http://schemas.microsoft.com/office/drawing/2014/main" id="{1ACB8213-5CFA-8169-59E1-C7F6431C82E6}"/>
                  </a:ext>
                </a:extLst>
              </p:cNvPr>
              <p:cNvSpPr/>
              <p:nvPr/>
            </p:nvSpPr>
            <p:spPr>
              <a:xfrm>
                <a:off x="7734298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26" name="Cube 825">
                <a:extLst>
                  <a:ext uri="{FF2B5EF4-FFF2-40B4-BE49-F238E27FC236}">
                    <a16:creationId xmlns:a16="http://schemas.microsoft.com/office/drawing/2014/main" id="{3E162CE0-3CC9-20CF-ADA7-76AD86B116D6}"/>
                  </a:ext>
                </a:extLst>
              </p:cNvPr>
              <p:cNvSpPr/>
              <p:nvPr/>
            </p:nvSpPr>
            <p:spPr>
              <a:xfrm>
                <a:off x="8010512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27" name="Cube 826">
                <a:extLst>
                  <a:ext uri="{FF2B5EF4-FFF2-40B4-BE49-F238E27FC236}">
                    <a16:creationId xmlns:a16="http://schemas.microsoft.com/office/drawing/2014/main" id="{92CBF672-ECC2-E011-2F63-585FBAB9E7D5}"/>
                  </a:ext>
                </a:extLst>
              </p:cNvPr>
              <p:cNvSpPr/>
              <p:nvPr/>
            </p:nvSpPr>
            <p:spPr>
              <a:xfrm>
                <a:off x="8296251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28" name="Cube 827">
                <a:extLst>
                  <a:ext uri="{FF2B5EF4-FFF2-40B4-BE49-F238E27FC236}">
                    <a16:creationId xmlns:a16="http://schemas.microsoft.com/office/drawing/2014/main" id="{99C57845-25A8-044E-C9CF-311583BE070F}"/>
                  </a:ext>
                </a:extLst>
              </p:cNvPr>
              <p:cNvSpPr/>
              <p:nvPr/>
            </p:nvSpPr>
            <p:spPr>
              <a:xfrm>
                <a:off x="8591515" y="4788049"/>
                <a:ext cx="379397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29" name="Cube 828">
                <a:extLst>
                  <a:ext uri="{FF2B5EF4-FFF2-40B4-BE49-F238E27FC236}">
                    <a16:creationId xmlns:a16="http://schemas.microsoft.com/office/drawing/2014/main" id="{3B491A52-00D7-6C3C-D6F8-13199BAE4688}"/>
                  </a:ext>
                </a:extLst>
              </p:cNvPr>
              <p:cNvSpPr/>
              <p:nvPr/>
            </p:nvSpPr>
            <p:spPr>
              <a:xfrm>
                <a:off x="8882015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30" name="Cube 829">
                <a:extLst>
                  <a:ext uri="{FF2B5EF4-FFF2-40B4-BE49-F238E27FC236}">
                    <a16:creationId xmlns:a16="http://schemas.microsoft.com/office/drawing/2014/main" id="{22DA8A85-D8D6-C3F4-5AA4-83410E62DC7A}"/>
                  </a:ext>
                </a:extLst>
              </p:cNvPr>
              <p:cNvSpPr/>
              <p:nvPr/>
            </p:nvSpPr>
            <p:spPr>
              <a:xfrm>
                <a:off x="9158230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31" name="Cube 830">
                <a:extLst>
                  <a:ext uri="{FF2B5EF4-FFF2-40B4-BE49-F238E27FC236}">
                    <a16:creationId xmlns:a16="http://schemas.microsoft.com/office/drawing/2014/main" id="{0481BC95-0E33-A690-82BF-33999025C0C2}"/>
                  </a:ext>
                </a:extLst>
              </p:cNvPr>
              <p:cNvSpPr/>
              <p:nvPr/>
            </p:nvSpPr>
            <p:spPr>
              <a:xfrm>
                <a:off x="9453493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32" name="Cube 831">
                <a:extLst>
                  <a:ext uri="{FF2B5EF4-FFF2-40B4-BE49-F238E27FC236}">
                    <a16:creationId xmlns:a16="http://schemas.microsoft.com/office/drawing/2014/main" id="{7F96F96D-043F-81AF-75F9-CF736C71788C}"/>
                  </a:ext>
                </a:extLst>
              </p:cNvPr>
              <p:cNvSpPr/>
              <p:nvPr/>
            </p:nvSpPr>
            <p:spPr>
              <a:xfrm>
                <a:off x="9747170" y="4788049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790" name="Group 789">
              <a:extLst>
                <a:ext uri="{FF2B5EF4-FFF2-40B4-BE49-F238E27FC236}">
                  <a16:creationId xmlns:a16="http://schemas.microsoft.com/office/drawing/2014/main" id="{BBCE8951-2D2A-F3A4-8293-D0DD517266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8240" y="3832971"/>
              <a:ext cx="2965736" cy="381467"/>
              <a:chOff x="7162800" y="4787866"/>
              <a:chExt cx="2965736" cy="381467"/>
            </a:xfrm>
          </p:grpSpPr>
          <p:sp>
            <p:nvSpPr>
              <p:cNvPr id="813" name="Cube 812">
                <a:extLst>
                  <a:ext uri="{FF2B5EF4-FFF2-40B4-BE49-F238E27FC236}">
                    <a16:creationId xmlns:a16="http://schemas.microsoft.com/office/drawing/2014/main" id="{5997EC0D-FF1D-F0D3-0D4A-30882A79DEAB}"/>
                  </a:ext>
                </a:extLst>
              </p:cNvPr>
              <p:cNvSpPr/>
              <p:nvPr/>
            </p:nvSpPr>
            <p:spPr>
              <a:xfrm>
                <a:off x="7162715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14" name="Cube 813">
                <a:extLst>
                  <a:ext uri="{FF2B5EF4-FFF2-40B4-BE49-F238E27FC236}">
                    <a16:creationId xmlns:a16="http://schemas.microsoft.com/office/drawing/2014/main" id="{02E2DEE0-AEF4-D7D0-55EE-95D0E74EF53D}"/>
                  </a:ext>
                </a:extLst>
              </p:cNvPr>
              <p:cNvSpPr/>
              <p:nvPr/>
            </p:nvSpPr>
            <p:spPr>
              <a:xfrm>
                <a:off x="7438929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15" name="Cube 814">
                <a:extLst>
                  <a:ext uri="{FF2B5EF4-FFF2-40B4-BE49-F238E27FC236}">
                    <a16:creationId xmlns:a16="http://schemas.microsoft.com/office/drawing/2014/main" id="{E9E5D5AE-10D5-F363-30CB-35E0184F25BE}"/>
                  </a:ext>
                </a:extLst>
              </p:cNvPr>
              <p:cNvSpPr/>
              <p:nvPr/>
            </p:nvSpPr>
            <p:spPr>
              <a:xfrm>
                <a:off x="7734193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16" name="Cube 815">
                <a:extLst>
                  <a:ext uri="{FF2B5EF4-FFF2-40B4-BE49-F238E27FC236}">
                    <a16:creationId xmlns:a16="http://schemas.microsoft.com/office/drawing/2014/main" id="{1D5A486D-2620-64AB-1CA2-5B9F3D9FEE02}"/>
                  </a:ext>
                </a:extLst>
              </p:cNvPr>
              <p:cNvSpPr/>
              <p:nvPr/>
            </p:nvSpPr>
            <p:spPr>
              <a:xfrm>
                <a:off x="8010407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17" name="Cube 816">
                <a:extLst>
                  <a:ext uri="{FF2B5EF4-FFF2-40B4-BE49-F238E27FC236}">
                    <a16:creationId xmlns:a16="http://schemas.microsoft.com/office/drawing/2014/main" id="{56738B8B-2E61-A8D3-0BCC-FC6F8D9BA560}"/>
                  </a:ext>
                </a:extLst>
              </p:cNvPr>
              <p:cNvSpPr/>
              <p:nvPr/>
            </p:nvSpPr>
            <p:spPr>
              <a:xfrm>
                <a:off x="8296146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18" name="Cube 817">
                <a:extLst>
                  <a:ext uri="{FF2B5EF4-FFF2-40B4-BE49-F238E27FC236}">
                    <a16:creationId xmlns:a16="http://schemas.microsoft.com/office/drawing/2014/main" id="{0BB9A715-5A88-252A-0EFB-3326584E6D9F}"/>
                  </a:ext>
                </a:extLst>
              </p:cNvPr>
              <p:cNvSpPr/>
              <p:nvPr/>
            </p:nvSpPr>
            <p:spPr>
              <a:xfrm>
                <a:off x="8591410" y="4788541"/>
                <a:ext cx="379398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19" name="Cube 818">
                <a:extLst>
                  <a:ext uri="{FF2B5EF4-FFF2-40B4-BE49-F238E27FC236}">
                    <a16:creationId xmlns:a16="http://schemas.microsoft.com/office/drawing/2014/main" id="{179908A7-C3A5-4C67-47BD-A765CC1F9190}"/>
                  </a:ext>
                </a:extLst>
              </p:cNvPr>
              <p:cNvSpPr/>
              <p:nvPr/>
            </p:nvSpPr>
            <p:spPr>
              <a:xfrm>
                <a:off x="8881911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20" name="Cube 819">
                <a:extLst>
                  <a:ext uri="{FF2B5EF4-FFF2-40B4-BE49-F238E27FC236}">
                    <a16:creationId xmlns:a16="http://schemas.microsoft.com/office/drawing/2014/main" id="{858EEE12-54D5-D27F-5464-F5AD11B96B45}"/>
                  </a:ext>
                </a:extLst>
              </p:cNvPr>
              <p:cNvSpPr/>
              <p:nvPr/>
            </p:nvSpPr>
            <p:spPr>
              <a:xfrm>
                <a:off x="9158126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21" name="Cube 820">
                <a:extLst>
                  <a:ext uri="{FF2B5EF4-FFF2-40B4-BE49-F238E27FC236}">
                    <a16:creationId xmlns:a16="http://schemas.microsoft.com/office/drawing/2014/main" id="{0BDB6135-506F-5528-69EC-FD6B3766D9C7}"/>
                  </a:ext>
                </a:extLst>
              </p:cNvPr>
              <p:cNvSpPr/>
              <p:nvPr/>
            </p:nvSpPr>
            <p:spPr>
              <a:xfrm>
                <a:off x="9453389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22" name="Cube 821">
                <a:extLst>
                  <a:ext uri="{FF2B5EF4-FFF2-40B4-BE49-F238E27FC236}">
                    <a16:creationId xmlns:a16="http://schemas.microsoft.com/office/drawing/2014/main" id="{DEA333DB-DCAC-7620-E498-79DB21EACC6C}"/>
                  </a:ext>
                </a:extLst>
              </p:cNvPr>
              <p:cNvSpPr/>
              <p:nvPr/>
            </p:nvSpPr>
            <p:spPr>
              <a:xfrm>
                <a:off x="9747065" y="4788541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791" name="Group 790">
              <a:extLst>
                <a:ext uri="{FF2B5EF4-FFF2-40B4-BE49-F238E27FC236}">
                  <a16:creationId xmlns:a16="http://schemas.microsoft.com/office/drawing/2014/main" id="{7918C6B5-7AAB-9314-98A9-2F3CDECD19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31964" y="3927752"/>
              <a:ext cx="2965736" cy="381467"/>
              <a:chOff x="7162800" y="4787866"/>
              <a:chExt cx="2965736" cy="381467"/>
            </a:xfrm>
          </p:grpSpPr>
          <p:sp>
            <p:nvSpPr>
              <p:cNvPr id="803" name="Cube 802">
                <a:extLst>
                  <a:ext uri="{FF2B5EF4-FFF2-40B4-BE49-F238E27FC236}">
                    <a16:creationId xmlns:a16="http://schemas.microsoft.com/office/drawing/2014/main" id="{EF06A4F3-676C-8688-C66A-DCC514D8A4A6}"/>
                  </a:ext>
                </a:extLst>
              </p:cNvPr>
              <p:cNvSpPr/>
              <p:nvPr/>
            </p:nvSpPr>
            <p:spPr>
              <a:xfrm>
                <a:off x="7163269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04" name="Cube 803">
                <a:extLst>
                  <a:ext uri="{FF2B5EF4-FFF2-40B4-BE49-F238E27FC236}">
                    <a16:creationId xmlns:a16="http://schemas.microsoft.com/office/drawing/2014/main" id="{DEE3A28B-407F-BF53-6B7A-CFD50E1A513E}"/>
                  </a:ext>
                </a:extLst>
              </p:cNvPr>
              <p:cNvSpPr/>
              <p:nvPr/>
            </p:nvSpPr>
            <p:spPr>
              <a:xfrm>
                <a:off x="7439483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05" name="Cube 804">
                <a:extLst>
                  <a:ext uri="{FF2B5EF4-FFF2-40B4-BE49-F238E27FC236}">
                    <a16:creationId xmlns:a16="http://schemas.microsoft.com/office/drawing/2014/main" id="{644DD046-4891-454E-954C-C411D2B99F84}"/>
                  </a:ext>
                </a:extLst>
              </p:cNvPr>
              <p:cNvSpPr/>
              <p:nvPr/>
            </p:nvSpPr>
            <p:spPr>
              <a:xfrm>
                <a:off x="7734747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06" name="Cube 805">
                <a:extLst>
                  <a:ext uri="{FF2B5EF4-FFF2-40B4-BE49-F238E27FC236}">
                    <a16:creationId xmlns:a16="http://schemas.microsoft.com/office/drawing/2014/main" id="{7C0768DE-152E-3271-2933-5D145F285262}"/>
                  </a:ext>
                </a:extLst>
              </p:cNvPr>
              <p:cNvSpPr/>
              <p:nvPr/>
            </p:nvSpPr>
            <p:spPr>
              <a:xfrm>
                <a:off x="8010961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07" name="Cube 806">
                <a:extLst>
                  <a:ext uri="{FF2B5EF4-FFF2-40B4-BE49-F238E27FC236}">
                    <a16:creationId xmlns:a16="http://schemas.microsoft.com/office/drawing/2014/main" id="{8B545AD0-E31A-1BF0-3C88-21D51A5F509D}"/>
                  </a:ext>
                </a:extLst>
              </p:cNvPr>
              <p:cNvSpPr/>
              <p:nvPr/>
            </p:nvSpPr>
            <p:spPr>
              <a:xfrm>
                <a:off x="8296700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08" name="Cube 807">
                <a:extLst>
                  <a:ext uri="{FF2B5EF4-FFF2-40B4-BE49-F238E27FC236}">
                    <a16:creationId xmlns:a16="http://schemas.microsoft.com/office/drawing/2014/main" id="{7B8DEC94-6F33-F2BA-BCFC-3762A2DFED4E}"/>
                  </a:ext>
                </a:extLst>
              </p:cNvPr>
              <p:cNvSpPr/>
              <p:nvPr/>
            </p:nvSpPr>
            <p:spPr>
              <a:xfrm>
                <a:off x="8591964" y="4787459"/>
                <a:ext cx="379398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09" name="Cube 808">
                <a:extLst>
                  <a:ext uri="{FF2B5EF4-FFF2-40B4-BE49-F238E27FC236}">
                    <a16:creationId xmlns:a16="http://schemas.microsoft.com/office/drawing/2014/main" id="{F75A2688-4BA2-B5EE-88F6-6F0F860BBDCC}"/>
                  </a:ext>
                </a:extLst>
              </p:cNvPr>
              <p:cNvSpPr/>
              <p:nvPr/>
            </p:nvSpPr>
            <p:spPr>
              <a:xfrm>
                <a:off x="8882465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10" name="Cube 809">
                <a:extLst>
                  <a:ext uri="{FF2B5EF4-FFF2-40B4-BE49-F238E27FC236}">
                    <a16:creationId xmlns:a16="http://schemas.microsoft.com/office/drawing/2014/main" id="{0D6FC126-E7A8-33E8-6320-52ADDFA6EAB3}"/>
                  </a:ext>
                </a:extLst>
              </p:cNvPr>
              <p:cNvSpPr/>
              <p:nvPr/>
            </p:nvSpPr>
            <p:spPr>
              <a:xfrm>
                <a:off x="9158680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11" name="Cube 810">
                <a:extLst>
                  <a:ext uri="{FF2B5EF4-FFF2-40B4-BE49-F238E27FC236}">
                    <a16:creationId xmlns:a16="http://schemas.microsoft.com/office/drawing/2014/main" id="{AFED5D47-72E7-4740-5951-5525A1B966DC}"/>
                  </a:ext>
                </a:extLst>
              </p:cNvPr>
              <p:cNvSpPr/>
              <p:nvPr/>
            </p:nvSpPr>
            <p:spPr>
              <a:xfrm>
                <a:off x="9453943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12" name="Cube 811">
                <a:extLst>
                  <a:ext uri="{FF2B5EF4-FFF2-40B4-BE49-F238E27FC236}">
                    <a16:creationId xmlns:a16="http://schemas.microsoft.com/office/drawing/2014/main" id="{AB9D5779-F50D-F635-4755-CD293B93E831}"/>
                  </a:ext>
                </a:extLst>
              </p:cNvPr>
              <p:cNvSpPr/>
              <p:nvPr/>
            </p:nvSpPr>
            <p:spPr>
              <a:xfrm>
                <a:off x="9747619" y="4787459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792" name="Group 791">
              <a:extLst>
                <a:ext uri="{FF2B5EF4-FFF2-40B4-BE49-F238E27FC236}">
                  <a16:creationId xmlns:a16="http://schemas.microsoft.com/office/drawing/2014/main" id="{E150B876-6D6E-06D2-6BD4-0281E5C24F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2425" y="4023894"/>
              <a:ext cx="2965736" cy="381467"/>
              <a:chOff x="7162800" y="4787866"/>
              <a:chExt cx="2965736" cy="381467"/>
            </a:xfrm>
          </p:grpSpPr>
          <p:sp>
            <p:nvSpPr>
              <p:cNvPr id="793" name="Cube 792">
                <a:extLst>
                  <a:ext uri="{FF2B5EF4-FFF2-40B4-BE49-F238E27FC236}">
                    <a16:creationId xmlns:a16="http://schemas.microsoft.com/office/drawing/2014/main" id="{61892866-6DE4-FB29-24C5-37BCA66975A0}"/>
                  </a:ext>
                </a:extLst>
              </p:cNvPr>
              <p:cNvSpPr/>
              <p:nvPr/>
            </p:nvSpPr>
            <p:spPr>
              <a:xfrm>
                <a:off x="7162800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94" name="Cube 793">
                <a:extLst>
                  <a:ext uri="{FF2B5EF4-FFF2-40B4-BE49-F238E27FC236}">
                    <a16:creationId xmlns:a16="http://schemas.microsoft.com/office/drawing/2014/main" id="{8AF29CAF-7556-0732-6C19-EEBE609EE633}"/>
                  </a:ext>
                </a:extLst>
              </p:cNvPr>
              <p:cNvSpPr/>
              <p:nvPr/>
            </p:nvSpPr>
            <p:spPr>
              <a:xfrm>
                <a:off x="7439014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95" name="Cube 794">
                <a:extLst>
                  <a:ext uri="{FF2B5EF4-FFF2-40B4-BE49-F238E27FC236}">
                    <a16:creationId xmlns:a16="http://schemas.microsoft.com/office/drawing/2014/main" id="{3E5EB01B-FE43-CCDE-E295-67E235E096F3}"/>
                  </a:ext>
                </a:extLst>
              </p:cNvPr>
              <p:cNvSpPr/>
              <p:nvPr/>
            </p:nvSpPr>
            <p:spPr>
              <a:xfrm>
                <a:off x="7734278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96" name="Cube 795">
                <a:extLst>
                  <a:ext uri="{FF2B5EF4-FFF2-40B4-BE49-F238E27FC236}">
                    <a16:creationId xmlns:a16="http://schemas.microsoft.com/office/drawing/2014/main" id="{0DD0A5B6-69CE-FCA7-40F6-6B8BEB1A816D}"/>
                  </a:ext>
                </a:extLst>
              </p:cNvPr>
              <p:cNvSpPr/>
              <p:nvPr/>
            </p:nvSpPr>
            <p:spPr>
              <a:xfrm>
                <a:off x="8010492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97" name="Cube 796">
                <a:extLst>
                  <a:ext uri="{FF2B5EF4-FFF2-40B4-BE49-F238E27FC236}">
                    <a16:creationId xmlns:a16="http://schemas.microsoft.com/office/drawing/2014/main" id="{2D4ADDE5-68EE-247D-4855-90AF1063C26A}"/>
                  </a:ext>
                </a:extLst>
              </p:cNvPr>
              <p:cNvSpPr/>
              <p:nvPr/>
            </p:nvSpPr>
            <p:spPr>
              <a:xfrm>
                <a:off x="8296231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98" name="Cube 797">
                <a:extLst>
                  <a:ext uri="{FF2B5EF4-FFF2-40B4-BE49-F238E27FC236}">
                    <a16:creationId xmlns:a16="http://schemas.microsoft.com/office/drawing/2014/main" id="{E07BC1B0-7A12-4286-7624-280C7D6390F0}"/>
                  </a:ext>
                </a:extLst>
              </p:cNvPr>
              <p:cNvSpPr/>
              <p:nvPr/>
            </p:nvSpPr>
            <p:spPr>
              <a:xfrm>
                <a:off x="8591495" y="4788190"/>
                <a:ext cx="379397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99" name="Cube 798">
                <a:extLst>
                  <a:ext uri="{FF2B5EF4-FFF2-40B4-BE49-F238E27FC236}">
                    <a16:creationId xmlns:a16="http://schemas.microsoft.com/office/drawing/2014/main" id="{C058CEB8-582B-007E-28E8-A2E86DACEC9D}"/>
                  </a:ext>
                </a:extLst>
              </p:cNvPr>
              <p:cNvSpPr/>
              <p:nvPr/>
            </p:nvSpPr>
            <p:spPr>
              <a:xfrm>
                <a:off x="8881995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00" name="Cube 799">
                <a:extLst>
                  <a:ext uri="{FF2B5EF4-FFF2-40B4-BE49-F238E27FC236}">
                    <a16:creationId xmlns:a16="http://schemas.microsoft.com/office/drawing/2014/main" id="{76AD3184-7E7D-8AB9-DA38-34EE808D264F}"/>
                  </a:ext>
                </a:extLst>
              </p:cNvPr>
              <p:cNvSpPr/>
              <p:nvPr/>
            </p:nvSpPr>
            <p:spPr>
              <a:xfrm>
                <a:off x="9158210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01" name="Cube 800">
                <a:extLst>
                  <a:ext uri="{FF2B5EF4-FFF2-40B4-BE49-F238E27FC236}">
                    <a16:creationId xmlns:a16="http://schemas.microsoft.com/office/drawing/2014/main" id="{A353666D-50ED-7BBC-213F-C13F3B307A43}"/>
                  </a:ext>
                </a:extLst>
              </p:cNvPr>
              <p:cNvSpPr/>
              <p:nvPr/>
            </p:nvSpPr>
            <p:spPr>
              <a:xfrm>
                <a:off x="9453473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02" name="Cube 801">
                <a:extLst>
                  <a:ext uri="{FF2B5EF4-FFF2-40B4-BE49-F238E27FC236}">
                    <a16:creationId xmlns:a16="http://schemas.microsoft.com/office/drawing/2014/main" id="{492A954B-B6AC-5612-57C1-3397E374B80F}"/>
                  </a:ext>
                </a:extLst>
              </p:cNvPr>
              <p:cNvSpPr/>
              <p:nvPr/>
            </p:nvSpPr>
            <p:spPr>
              <a:xfrm>
                <a:off x="9747150" y="4788190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</p:grpSp>
      <p:grpSp>
        <p:nvGrpSpPr>
          <p:cNvPr id="893" name="Group 892">
            <a:extLst>
              <a:ext uri="{FF2B5EF4-FFF2-40B4-BE49-F238E27FC236}">
                <a16:creationId xmlns:a16="http://schemas.microsoft.com/office/drawing/2014/main" id="{B74BC54A-366A-AB43-2098-E55188B146C8}"/>
              </a:ext>
            </a:extLst>
          </p:cNvPr>
          <p:cNvGrpSpPr>
            <a:grpSpLocks/>
          </p:cNvGrpSpPr>
          <p:nvPr/>
        </p:nvGrpSpPr>
        <p:grpSpPr bwMode="auto">
          <a:xfrm>
            <a:off x="6782402" y="2314575"/>
            <a:ext cx="3829050" cy="1250950"/>
            <a:chOff x="2132425" y="3153941"/>
            <a:chExt cx="3828902" cy="1251420"/>
          </a:xfrm>
        </p:grpSpPr>
        <p:grpSp>
          <p:nvGrpSpPr>
            <p:cNvPr id="894" name="Group 893">
              <a:extLst>
                <a:ext uri="{FF2B5EF4-FFF2-40B4-BE49-F238E27FC236}">
                  <a16:creationId xmlns:a16="http://schemas.microsoft.com/office/drawing/2014/main" id="{7BF21B59-53B3-2EBE-124B-EEC64EC8C6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8818" y="3153941"/>
              <a:ext cx="2972509" cy="381467"/>
              <a:chOff x="2992650" y="5561800"/>
              <a:chExt cx="2972509" cy="381467"/>
            </a:xfrm>
          </p:grpSpPr>
          <p:sp>
            <p:nvSpPr>
              <p:cNvPr id="994" name="Cube 993">
                <a:extLst>
                  <a:ext uri="{FF2B5EF4-FFF2-40B4-BE49-F238E27FC236}">
                    <a16:creationId xmlns:a16="http://schemas.microsoft.com/office/drawing/2014/main" id="{0D0002DB-2FAC-8BDD-B00F-019FE63813E4}"/>
                  </a:ext>
                </a:extLst>
              </p:cNvPr>
              <p:cNvSpPr/>
              <p:nvPr/>
            </p:nvSpPr>
            <p:spPr>
              <a:xfrm>
                <a:off x="2991886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95" name="Cube 994">
                <a:extLst>
                  <a:ext uri="{FF2B5EF4-FFF2-40B4-BE49-F238E27FC236}">
                    <a16:creationId xmlns:a16="http://schemas.microsoft.com/office/drawing/2014/main" id="{D90C0887-AB56-D847-D4EA-3517BFDDAFBF}"/>
                  </a:ext>
                </a:extLst>
              </p:cNvPr>
              <p:cNvSpPr/>
              <p:nvPr/>
            </p:nvSpPr>
            <p:spPr>
              <a:xfrm>
                <a:off x="3268100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96" name="Cube 995">
                <a:extLst>
                  <a:ext uri="{FF2B5EF4-FFF2-40B4-BE49-F238E27FC236}">
                    <a16:creationId xmlns:a16="http://schemas.microsoft.com/office/drawing/2014/main" id="{95ECBF3B-740D-B722-B985-F4DE9B8BB1BA}"/>
                  </a:ext>
                </a:extLst>
              </p:cNvPr>
              <p:cNvSpPr/>
              <p:nvPr/>
            </p:nvSpPr>
            <p:spPr>
              <a:xfrm>
                <a:off x="3563364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97" name="Cube 996">
                <a:extLst>
                  <a:ext uri="{FF2B5EF4-FFF2-40B4-BE49-F238E27FC236}">
                    <a16:creationId xmlns:a16="http://schemas.microsoft.com/office/drawing/2014/main" id="{B2CD682E-6A3B-639B-EDC3-440E885A73D0}"/>
                  </a:ext>
                </a:extLst>
              </p:cNvPr>
              <p:cNvSpPr/>
              <p:nvPr/>
            </p:nvSpPr>
            <p:spPr>
              <a:xfrm>
                <a:off x="3839578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98" name="Cube 997">
                <a:extLst>
                  <a:ext uri="{FF2B5EF4-FFF2-40B4-BE49-F238E27FC236}">
                    <a16:creationId xmlns:a16="http://schemas.microsoft.com/office/drawing/2014/main" id="{55966459-D066-A84F-AADF-10DAA2DAC77B}"/>
                  </a:ext>
                </a:extLst>
              </p:cNvPr>
              <p:cNvSpPr/>
              <p:nvPr/>
            </p:nvSpPr>
            <p:spPr>
              <a:xfrm>
                <a:off x="4125317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99" name="Cube 998">
                <a:extLst>
                  <a:ext uri="{FF2B5EF4-FFF2-40B4-BE49-F238E27FC236}">
                    <a16:creationId xmlns:a16="http://schemas.microsoft.com/office/drawing/2014/main" id="{BF1B2761-99BB-10A2-C7E0-13EE70258C91}"/>
                  </a:ext>
                </a:extLst>
              </p:cNvPr>
              <p:cNvSpPr/>
              <p:nvPr/>
            </p:nvSpPr>
            <p:spPr>
              <a:xfrm>
                <a:off x="4420581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00" name="Cube 999">
                <a:extLst>
                  <a:ext uri="{FF2B5EF4-FFF2-40B4-BE49-F238E27FC236}">
                    <a16:creationId xmlns:a16="http://schemas.microsoft.com/office/drawing/2014/main" id="{9028A341-974C-A1EC-3B7E-81BE9C064EC9}"/>
                  </a:ext>
                </a:extLst>
              </p:cNvPr>
              <p:cNvSpPr/>
              <p:nvPr/>
            </p:nvSpPr>
            <p:spPr>
              <a:xfrm>
                <a:off x="4712669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01" name="Cube 1000">
                <a:extLst>
                  <a:ext uri="{FF2B5EF4-FFF2-40B4-BE49-F238E27FC236}">
                    <a16:creationId xmlns:a16="http://schemas.microsoft.com/office/drawing/2014/main" id="{A4B830FD-4135-997C-528D-580EDDDE66D4}"/>
                  </a:ext>
                </a:extLst>
              </p:cNvPr>
              <p:cNvSpPr/>
              <p:nvPr/>
            </p:nvSpPr>
            <p:spPr>
              <a:xfrm>
                <a:off x="4988884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02" name="Cube 1001">
                <a:extLst>
                  <a:ext uri="{FF2B5EF4-FFF2-40B4-BE49-F238E27FC236}">
                    <a16:creationId xmlns:a16="http://schemas.microsoft.com/office/drawing/2014/main" id="{AD9A76F4-1F93-5673-138F-D9A3A9974AB5}"/>
                  </a:ext>
                </a:extLst>
              </p:cNvPr>
              <p:cNvSpPr/>
              <p:nvPr/>
            </p:nvSpPr>
            <p:spPr>
              <a:xfrm>
                <a:off x="5284147" y="556180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03" name="Cube 1002">
                <a:extLst>
                  <a:ext uri="{FF2B5EF4-FFF2-40B4-BE49-F238E27FC236}">
                    <a16:creationId xmlns:a16="http://schemas.microsoft.com/office/drawing/2014/main" id="{EB98C4FB-A122-2A01-00FD-A0E628013657}"/>
                  </a:ext>
                </a:extLst>
              </p:cNvPr>
              <p:cNvSpPr/>
              <p:nvPr/>
            </p:nvSpPr>
            <p:spPr>
              <a:xfrm>
                <a:off x="5584174" y="5561800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95" name="Group 894">
              <a:extLst>
                <a:ext uri="{FF2B5EF4-FFF2-40B4-BE49-F238E27FC236}">
                  <a16:creationId xmlns:a16="http://schemas.microsoft.com/office/drawing/2014/main" id="{C03F83A5-A7C4-8AE1-CF84-F04782FDB1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7650" y="3258553"/>
              <a:ext cx="2965736" cy="381467"/>
              <a:chOff x="7162800" y="4787866"/>
              <a:chExt cx="2965736" cy="381467"/>
            </a:xfrm>
          </p:grpSpPr>
          <p:sp>
            <p:nvSpPr>
              <p:cNvPr id="984" name="Cube 983">
                <a:extLst>
                  <a:ext uri="{FF2B5EF4-FFF2-40B4-BE49-F238E27FC236}">
                    <a16:creationId xmlns:a16="http://schemas.microsoft.com/office/drawing/2014/main" id="{F8AD1C06-53EF-618A-23B8-E71176382CC9}"/>
                  </a:ext>
                </a:extLst>
              </p:cNvPr>
              <p:cNvSpPr/>
              <p:nvPr/>
            </p:nvSpPr>
            <p:spPr>
              <a:xfrm>
                <a:off x="7163196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85" name="Cube 984">
                <a:extLst>
                  <a:ext uri="{FF2B5EF4-FFF2-40B4-BE49-F238E27FC236}">
                    <a16:creationId xmlns:a16="http://schemas.microsoft.com/office/drawing/2014/main" id="{C4708ADC-1FD1-813D-2F3A-885F75D444C6}"/>
                  </a:ext>
                </a:extLst>
              </p:cNvPr>
              <p:cNvSpPr/>
              <p:nvPr/>
            </p:nvSpPr>
            <p:spPr>
              <a:xfrm>
                <a:off x="7439410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86" name="Cube 985">
                <a:extLst>
                  <a:ext uri="{FF2B5EF4-FFF2-40B4-BE49-F238E27FC236}">
                    <a16:creationId xmlns:a16="http://schemas.microsoft.com/office/drawing/2014/main" id="{384D28FC-B1F5-F38C-2120-3D3F4A1BF150}"/>
                  </a:ext>
                </a:extLst>
              </p:cNvPr>
              <p:cNvSpPr/>
              <p:nvPr/>
            </p:nvSpPr>
            <p:spPr>
              <a:xfrm>
                <a:off x="7734674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87" name="Cube 986">
                <a:extLst>
                  <a:ext uri="{FF2B5EF4-FFF2-40B4-BE49-F238E27FC236}">
                    <a16:creationId xmlns:a16="http://schemas.microsoft.com/office/drawing/2014/main" id="{52E6F4E6-503E-A784-D0F3-96D220285142}"/>
                  </a:ext>
                </a:extLst>
              </p:cNvPr>
              <p:cNvSpPr/>
              <p:nvPr/>
            </p:nvSpPr>
            <p:spPr>
              <a:xfrm>
                <a:off x="8010888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88" name="Cube 987">
                <a:extLst>
                  <a:ext uri="{FF2B5EF4-FFF2-40B4-BE49-F238E27FC236}">
                    <a16:creationId xmlns:a16="http://schemas.microsoft.com/office/drawing/2014/main" id="{3C97E971-A431-3C73-1339-2D3468379D56}"/>
                  </a:ext>
                </a:extLst>
              </p:cNvPr>
              <p:cNvSpPr/>
              <p:nvPr/>
            </p:nvSpPr>
            <p:spPr>
              <a:xfrm>
                <a:off x="8296627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89" name="Cube 988">
                <a:extLst>
                  <a:ext uri="{FF2B5EF4-FFF2-40B4-BE49-F238E27FC236}">
                    <a16:creationId xmlns:a16="http://schemas.microsoft.com/office/drawing/2014/main" id="{E81D7E34-C6DC-31C1-A57A-97B2344F2E5F}"/>
                  </a:ext>
                </a:extLst>
              </p:cNvPr>
              <p:cNvSpPr/>
              <p:nvPr/>
            </p:nvSpPr>
            <p:spPr>
              <a:xfrm>
                <a:off x="8591891" y="4788068"/>
                <a:ext cx="379397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90" name="Cube 989">
                <a:extLst>
                  <a:ext uri="{FF2B5EF4-FFF2-40B4-BE49-F238E27FC236}">
                    <a16:creationId xmlns:a16="http://schemas.microsoft.com/office/drawing/2014/main" id="{CA26414D-E65D-B196-BCF7-96BF5568EB1D}"/>
                  </a:ext>
                </a:extLst>
              </p:cNvPr>
              <p:cNvSpPr/>
              <p:nvPr/>
            </p:nvSpPr>
            <p:spPr>
              <a:xfrm>
                <a:off x="8882391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91" name="Cube 990">
                <a:extLst>
                  <a:ext uri="{FF2B5EF4-FFF2-40B4-BE49-F238E27FC236}">
                    <a16:creationId xmlns:a16="http://schemas.microsoft.com/office/drawing/2014/main" id="{E2409EE7-9F70-8CD0-A8F7-80C94C434BEC}"/>
                  </a:ext>
                </a:extLst>
              </p:cNvPr>
              <p:cNvSpPr/>
              <p:nvPr/>
            </p:nvSpPr>
            <p:spPr>
              <a:xfrm>
                <a:off x="9158606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92" name="Cube 991">
                <a:extLst>
                  <a:ext uri="{FF2B5EF4-FFF2-40B4-BE49-F238E27FC236}">
                    <a16:creationId xmlns:a16="http://schemas.microsoft.com/office/drawing/2014/main" id="{C9BBFD4E-AEB0-79DC-9920-7DF37F0BD865}"/>
                  </a:ext>
                </a:extLst>
              </p:cNvPr>
              <p:cNvSpPr/>
              <p:nvPr/>
            </p:nvSpPr>
            <p:spPr>
              <a:xfrm>
                <a:off x="9453869" y="4788068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93" name="Cube 992">
                <a:extLst>
                  <a:ext uri="{FF2B5EF4-FFF2-40B4-BE49-F238E27FC236}">
                    <a16:creationId xmlns:a16="http://schemas.microsoft.com/office/drawing/2014/main" id="{B8F9BBCD-FDAD-7344-BB6C-C9B738F6092E}"/>
                  </a:ext>
                </a:extLst>
              </p:cNvPr>
              <p:cNvSpPr/>
              <p:nvPr/>
            </p:nvSpPr>
            <p:spPr>
              <a:xfrm>
                <a:off x="9747546" y="4788068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96" name="Group 895">
              <a:extLst>
                <a:ext uri="{FF2B5EF4-FFF2-40B4-BE49-F238E27FC236}">
                  <a16:creationId xmlns:a16="http://schemas.microsoft.com/office/drawing/2014/main" id="{5D2BD321-39B8-0FF1-1170-6FE886B505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91214" y="3353334"/>
              <a:ext cx="2965736" cy="381467"/>
              <a:chOff x="7162800" y="4787866"/>
              <a:chExt cx="2965736" cy="381467"/>
            </a:xfrm>
          </p:grpSpPr>
          <p:sp>
            <p:nvSpPr>
              <p:cNvPr id="974" name="Cube 973">
                <a:extLst>
                  <a:ext uri="{FF2B5EF4-FFF2-40B4-BE49-F238E27FC236}">
                    <a16:creationId xmlns:a16="http://schemas.microsoft.com/office/drawing/2014/main" id="{BEFFFB8E-A35C-4D19-6993-9035D2CBDA69}"/>
                  </a:ext>
                </a:extLst>
              </p:cNvPr>
              <p:cNvSpPr/>
              <p:nvPr/>
            </p:nvSpPr>
            <p:spPr>
              <a:xfrm>
                <a:off x="7162798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75" name="Cube 974">
                <a:extLst>
                  <a:ext uri="{FF2B5EF4-FFF2-40B4-BE49-F238E27FC236}">
                    <a16:creationId xmlns:a16="http://schemas.microsoft.com/office/drawing/2014/main" id="{DBB25E38-6676-6CB7-8F31-895BFC11D189}"/>
                  </a:ext>
                </a:extLst>
              </p:cNvPr>
              <p:cNvSpPr/>
              <p:nvPr/>
            </p:nvSpPr>
            <p:spPr>
              <a:xfrm>
                <a:off x="7439012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76" name="Cube 975">
                <a:extLst>
                  <a:ext uri="{FF2B5EF4-FFF2-40B4-BE49-F238E27FC236}">
                    <a16:creationId xmlns:a16="http://schemas.microsoft.com/office/drawing/2014/main" id="{66DB786C-F83E-F807-1373-D7AEBC5647FA}"/>
                  </a:ext>
                </a:extLst>
              </p:cNvPr>
              <p:cNvSpPr/>
              <p:nvPr/>
            </p:nvSpPr>
            <p:spPr>
              <a:xfrm>
                <a:off x="7734276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77" name="Cube 976">
                <a:extLst>
                  <a:ext uri="{FF2B5EF4-FFF2-40B4-BE49-F238E27FC236}">
                    <a16:creationId xmlns:a16="http://schemas.microsoft.com/office/drawing/2014/main" id="{D5E841A4-0888-37B8-2678-CA953F023189}"/>
                  </a:ext>
                </a:extLst>
              </p:cNvPr>
              <p:cNvSpPr/>
              <p:nvPr/>
            </p:nvSpPr>
            <p:spPr>
              <a:xfrm>
                <a:off x="8010490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78" name="Cube 977">
                <a:extLst>
                  <a:ext uri="{FF2B5EF4-FFF2-40B4-BE49-F238E27FC236}">
                    <a16:creationId xmlns:a16="http://schemas.microsoft.com/office/drawing/2014/main" id="{CFFBB387-5918-EDCF-0B21-4E186CDA4828}"/>
                  </a:ext>
                </a:extLst>
              </p:cNvPr>
              <p:cNvSpPr/>
              <p:nvPr/>
            </p:nvSpPr>
            <p:spPr>
              <a:xfrm>
                <a:off x="8296229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79" name="Cube 978">
                <a:extLst>
                  <a:ext uri="{FF2B5EF4-FFF2-40B4-BE49-F238E27FC236}">
                    <a16:creationId xmlns:a16="http://schemas.microsoft.com/office/drawing/2014/main" id="{575588DB-7485-BC9B-8FCD-5B04B9981FF9}"/>
                  </a:ext>
                </a:extLst>
              </p:cNvPr>
              <p:cNvSpPr/>
              <p:nvPr/>
            </p:nvSpPr>
            <p:spPr>
              <a:xfrm>
                <a:off x="8591493" y="4788573"/>
                <a:ext cx="379398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80" name="Cube 979">
                <a:extLst>
                  <a:ext uri="{FF2B5EF4-FFF2-40B4-BE49-F238E27FC236}">
                    <a16:creationId xmlns:a16="http://schemas.microsoft.com/office/drawing/2014/main" id="{A5ECD141-B3D4-9A19-8B12-94659D8F7DF4}"/>
                  </a:ext>
                </a:extLst>
              </p:cNvPr>
              <p:cNvSpPr/>
              <p:nvPr/>
            </p:nvSpPr>
            <p:spPr>
              <a:xfrm>
                <a:off x="8881994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81" name="Cube 980">
                <a:extLst>
                  <a:ext uri="{FF2B5EF4-FFF2-40B4-BE49-F238E27FC236}">
                    <a16:creationId xmlns:a16="http://schemas.microsoft.com/office/drawing/2014/main" id="{A242256C-428E-BA66-851F-C3BF3317CABB}"/>
                  </a:ext>
                </a:extLst>
              </p:cNvPr>
              <p:cNvSpPr/>
              <p:nvPr/>
            </p:nvSpPr>
            <p:spPr>
              <a:xfrm>
                <a:off x="9158209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82" name="Cube 981">
                <a:extLst>
                  <a:ext uri="{FF2B5EF4-FFF2-40B4-BE49-F238E27FC236}">
                    <a16:creationId xmlns:a16="http://schemas.microsoft.com/office/drawing/2014/main" id="{1CEE7A84-85C7-0616-B137-E223625B8A5E}"/>
                  </a:ext>
                </a:extLst>
              </p:cNvPr>
              <p:cNvSpPr/>
              <p:nvPr/>
            </p:nvSpPr>
            <p:spPr>
              <a:xfrm>
                <a:off x="9453472" y="4788573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83" name="Cube 982">
                <a:extLst>
                  <a:ext uri="{FF2B5EF4-FFF2-40B4-BE49-F238E27FC236}">
                    <a16:creationId xmlns:a16="http://schemas.microsoft.com/office/drawing/2014/main" id="{045ED832-2766-ADA2-757A-03B572AC083F}"/>
                  </a:ext>
                </a:extLst>
              </p:cNvPr>
              <p:cNvSpPr/>
              <p:nvPr/>
            </p:nvSpPr>
            <p:spPr>
              <a:xfrm>
                <a:off x="9747148" y="4788573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97" name="Group 896">
              <a:extLst>
                <a:ext uri="{FF2B5EF4-FFF2-40B4-BE49-F238E27FC236}">
                  <a16:creationId xmlns:a16="http://schemas.microsoft.com/office/drawing/2014/main" id="{C40738A5-5E03-2E79-9846-20957C30A0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94878" y="3450842"/>
              <a:ext cx="2965736" cy="381467"/>
              <a:chOff x="7162800" y="4787866"/>
              <a:chExt cx="2965736" cy="381467"/>
            </a:xfrm>
          </p:grpSpPr>
          <p:sp>
            <p:nvSpPr>
              <p:cNvPr id="964" name="Cube 963">
                <a:extLst>
                  <a:ext uri="{FF2B5EF4-FFF2-40B4-BE49-F238E27FC236}">
                    <a16:creationId xmlns:a16="http://schemas.microsoft.com/office/drawing/2014/main" id="{80AAADF7-3290-74BA-06F9-E9A607A03590}"/>
                  </a:ext>
                </a:extLst>
              </p:cNvPr>
              <p:cNvSpPr/>
              <p:nvPr/>
            </p:nvSpPr>
            <p:spPr>
              <a:xfrm>
                <a:off x="7162300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65" name="Cube 964">
                <a:extLst>
                  <a:ext uri="{FF2B5EF4-FFF2-40B4-BE49-F238E27FC236}">
                    <a16:creationId xmlns:a16="http://schemas.microsoft.com/office/drawing/2014/main" id="{19AC13E6-6037-8271-F5B9-16FA736016C4}"/>
                  </a:ext>
                </a:extLst>
              </p:cNvPr>
              <p:cNvSpPr/>
              <p:nvPr/>
            </p:nvSpPr>
            <p:spPr>
              <a:xfrm>
                <a:off x="7438514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66" name="Cube 965">
                <a:extLst>
                  <a:ext uri="{FF2B5EF4-FFF2-40B4-BE49-F238E27FC236}">
                    <a16:creationId xmlns:a16="http://schemas.microsoft.com/office/drawing/2014/main" id="{87173F94-FBD9-6335-7C3D-1ABE6B4A56BF}"/>
                  </a:ext>
                </a:extLst>
              </p:cNvPr>
              <p:cNvSpPr/>
              <p:nvPr/>
            </p:nvSpPr>
            <p:spPr>
              <a:xfrm>
                <a:off x="7733778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67" name="Cube 966">
                <a:extLst>
                  <a:ext uri="{FF2B5EF4-FFF2-40B4-BE49-F238E27FC236}">
                    <a16:creationId xmlns:a16="http://schemas.microsoft.com/office/drawing/2014/main" id="{087C7BB1-3808-D9DA-39AB-D99220BB9910}"/>
                  </a:ext>
                </a:extLst>
              </p:cNvPr>
              <p:cNvSpPr/>
              <p:nvPr/>
            </p:nvSpPr>
            <p:spPr>
              <a:xfrm>
                <a:off x="8009992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68" name="Cube 967">
                <a:extLst>
                  <a:ext uri="{FF2B5EF4-FFF2-40B4-BE49-F238E27FC236}">
                    <a16:creationId xmlns:a16="http://schemas.microsoft.com/office/drawing/2014/main" id="{9F761BE0-A352-8BF0-39E1-C2B6920AB657}"/>
                  </a:ext>
                </a:extLst>
              </p:cNvPr>
              <p:cNvSpPr/>
              <p:nvPr/>
            </p:nvSpPr>
            <p:spPr>
              <a:xfrm>
                <a:off x="8295731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69" name="Cube 968">
                <a:extLst>
                  <a:ext uri="{FF2B5EF4-FFF2-40B4-BE49-F238E27FC236}">
                    <a16:creationId xmlns:a16="http://schemas.microsoft.com/office/drawing/2014/main" id="{F70C0883-4F21-0D5B-E4A1-EE489ADD7C81}"/>
                  </a:ext>
                </a:extLst>
              </p:cNvPr>
              <p:cNvSpPr/>
              <p:nvPr/>
            </p:nvSpPr>
            <p:spPr>
              <a:xfrm>
                <a:off x="8590995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70" name="Cube 969">
                <a:extLst>
                  <a:ext uri="{FF2B5EF4-FFF2-40B4-BE49-F238E27FC236}">
                    <a16:creationId xmlns:a16="http://schemas.microsoft.com/office/drawing/2014/main" id="{11CA3922-C141-9EBA-C9AC-6942CB334C4E}"/>
                  </a:ext>
                </a:extLst>
              </p:cNvPr>
              <p:cNvSpPr/>
              <p:nvPr/>
            </p:nvSpPr>
            <p:spPr>
              <a:xfrm>
                <a:off x="8883083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71" name="Cube 970">
                <a:extLst>
                  <a:ext uri="{FF2B5EF4-FFF2-40B4-BE49-F238E27FC236}">
                    <a16:creationId xmlns:a16="http://schemas.microsoft.com/office/drawing/2014/main" id="{AD73B24F-9143-92E5-232E-49CF8871DE8A}"/>
                  </a:ext>
                </a:extLst>
              </p:cNvPr>
              <p:cNvSpPr/>
              <p:nvPr/>
            </p:nvSpPr>
            <p:spPr>
              <a:xfrm>
                <a:off x="9159298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72" name="Cube 971">
                <a:extLst>
                  <a:ext uri="{FF2B5EF4-FFF2-40B4-BE49-F238E27FC236}">
                    <a16:creationId xmlns:a16="http://schemas.microsoft.com/office/drawing/2014/main" id="{6FE7F390-F2F0-4CA1-FFE7-579306C38935}"/>
                  </a:ext>
                </a:extLst>
              </p:cNvPr>
              <p:cNvSpPr/>
              <p:nvPr/>
            </p:nvSpPr>
            <p:spPr>
              <a:xfrm>
                <a:off x="9454561" y="478794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73" name="Cube 972">
                <a:extLst>
                  <a:ext uri="{FF2B5EF4-FFF2-40B4-BE49-F238E27FC236}">
                    <a16:creationId xmlns:a16="http://schemas.microsoft.com/office/drawing/2014/main" id="{08856EC8-2F87-6288-33CC-404EDD8FB234}"/>
                  </a:ext>
                </a:extLst>
              </p:cNvPr>
              <p:cNvSpPr/>
              <p:nvPr/>
            </p:nvSpPr>
            <p:spPr>
              <a:xfrm>
                <a:off x="9748237" y="4787940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98" name="Group 897">
              <a:extLst>
                <a:ext uri="{FF2B5EF4-FFF2-40B4-BE49-F238E27FC236}">
                  <a16:creationId xmlns:a16="http://schemas.microsoft.com/office/drawing/2014/main" id="{CAEB661C-D28A-6E74-0EC6-7B7CEB5243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8442" y="3545623"/>
              <a:ext cx="2965736" cy="381467"/>
              <a:chOff x="7162800" y="4787866"/>
              <a:chExt cx="2965736" cy="381467"/>
            </a:xfrm>
          </p:grpSpPr>
          <p:sp>
            <p:nvSpPr>
              <p:cNvPr id="954" name="Cube 953">
                <a:extLst>
                  <a:ext uri="{FF2B5EF4-FFF2-40B4-BE49-F238E27FC236}">
                    <a16:creationId xmlns:a16="http://schemas.microsoft.com/office/drawing/2014/main" id="{B4BB5139-15E6-DA7B-D556-6850CAF93356}"/>
                  </a:ext>
                </a:extLst>
              </p:cNvPr>
              <p:cNvSpPr/>
              <p:nvPr/>
            </p:nvSpPr>
            <p:spPr>
              <a:xfrm>
                <a:off x="7163490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55" name="Cube 954">
                <a:extLst>
                  <a:ext uri="{FF2B5EF4-FFF2-40B4-BE49-F238E27FC236}">
                    <a16:creationId xmlns:a16="http://schemas.microsoft.com/office/drawing/2014/main" id="{EDC428F9-99AA-33B4-656F-07075E794D0E}"/>
                  </a:ext>
                </a:extLst>
              </p:cNvPr>
              <p:cNvSpPr/>
              <p:nvPr/>
            </p:nvSpPr>
            <p:spPr>
              <a:xfrm>
                <a:off x="7439704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56" name="Cube 955">
                <a:extLst>
                  <a:ext uri="{FF2B5EF4-FFF2-40B4-BE49-F238E27FC236}">
                    <a16:creationId xmlns:a16="http://schemas.microsoft.com/office/drawing/2014/main" id="{DD88B744-E6E9-FC38-7065-95FF3A1614E3}"/>
                  </a:ext>
                </a:extLst>
              </p:cNvPr>
              <p:cNvSpPr/>
              <p:nvPr/>
            </p:nvSpPr>
            <p:spPr>
              <a:xfrm>
                <a:off x="7734968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57" name="Cube 956">
                <a:extLst>
                  <a:ext uri="{FF2B5EF4-FFF2-40B4-BE49-F238E27FC236}">
                    <a16:creationId xmlns:a16="http://schemas.microsoft.com/office/drawing/2014/main" id="{42CC5AD5-A90C-36BC-CBB6-E7B75FB1D62B}"/>
                  </a:ext>
                </a:extLst>
              </p:cNvPr>
              <p:cNvSpPr/>
              <p:nvPr/>
            </p:nvSpPr>
            <p:spPr>
              <a:xfrm>
                <a:off x="8011182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58" name="Cube 957">
                <a:extLst>
                  <a:ext uri="{FF2B5EF4-FFF2-40B4-BE49-F238E27FC236}">
                    <a16:creationId xmlns:a16="http://schemas.microsoft.com/office/drawing/2014/main" id="{DA3D2E3D-4714-C626-D1C1-793499B9F3BF}"/>
                  </a:ext>
                </a:extLst>
              </p:cNvPr>
              <p:cNvSpPr/>
              <p:nvPr/>
            </p:nvSpPr>
            <p:spPr>
              <a:xfrm>
                <a:off x="8296921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59" name="Cube 958">
                <a:extLst>
                  <a:ext uri="{FF2B5EF4-FFF2-40B4-BE49-F238E27FC236}">
                    <a16:creationId xmlns:a16="http://schemas.microsoft.com/office/drawing/2014/main" id="{83542B39-CBEA-588D-3569-401D83D3ED43}"/>
                  </a:ext>
                </a:extLst>
              </p:cNvPr>
              <p:cNvSpPr/>
              <p:nvPr/>
            </p:nvSpPr>
            <p:spPr>
              <a:xfrm>
                <a:off x="8592185" y="4788444"/>
                <a:ext cx="379397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60" name="Cube 959">
                <a:extLst>
                  <a:ext uri="{FF2B5EF4-FFF2-40B4-BE49-F238E27FC236}">
                    <a16:creationId xmlns:a16="http://schemas.microsoft.com/office/drawing/2014/main" id="{43588749-6A4A-24F2-E2BA-770ED12B992C}"/>
                  </a:ext>
                </a:extLst>
              </p:cNvPr>
              <p:cNvSpPr/>
              <p:nvPr/>
            </p:nvSpPr>
            <p:spPr>
              <a:xfrm>
                <a:off x="8882685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61" name="Cube 960">
                <a:extLst>
                  <a:ext uri="{FF2B5EF4-FFF2-40B4-BE49-F238E27FC236}">
                    <a16:creationId xmlns:a16="http://schemas.microsoft.com/office/drawing/2014/main" id="{372A0749-1FB0-568D-001F-8760C662D160}"/>
                  </a:ext>
                </a:extLst>
              </p:cNvPr>
              <p:cNvSpPr/>
              <p:nvPr/>
            </p:nvSpPr>
            <p:spPr>
              <a:xfrm>
                <a:off x="9158900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62" name="Cube 961">
                <a:extLst>
                  <a:ext uri="{FF2B5EF4-FFF2-40B4-BE49-F238E27FC236}">
                    <a16:creationId xmlns:a16="http://schemas.microsoft.com/office/drawing/2014/main" id="{E130623A-DAF8-7125-7513-103F41110A93}"/>
                  </a:ext>
                </a:extLst>
              </p:cNvPr>
              <p:cNvSpPr/>
              <p:nvPr/>
            </p:nvSpPr>
            <p:spPr>
              <a:xfrm>
                <a:off x="9454163" y="47884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63" name="Cube 962">
                <a:extLst>
                  <a:ext uri="{FF2B5EF4-FFF2-40B4-BE49-F238E27FC236}">
                    <a16:creationId xmlns:a16="http://schemas.microsoft.com/office/drawing/2014/main" id="{D034033D-60AD-F658-A962-8B8F46F9C2F1}"/>
                  </a:ext>
                </a:extLst>
              </p:cNvPr>
              <p:cNvSpPr/>
              <p:nvPr/>
            </p:nvSpPr>
            <p:spPr>
              <a:xfrm>
                <a:off x="9747840" y="4788444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899" name="Group 898">
              <a:extLst>
                <a:ext uri="{FF2B5EF4-FFF2-40B4-BE49-F238E27FC236}">
                  <a16:creationId xmlns:a16="http://schemas.microsoft.com/office/drawing/2014/main" id="{4A00916F-C6FA-B256-F875-015A96BE29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8070" y="3641809"/>
              <a:ext cx="2965736" cy="381467"/>
              <a:chOff x="7162800" y="4787866"/>
              <a:chExt cx="2965736" cy="381467"/>
            </a:xfrm>
          </p:grpSpPr>
          <p:sp>
            <p:nvSpPr>
              <p:cNvPr id="944" name="Cube 943">
                <a:extLst>
                  <a:ext uri="{FF2B5EF4-FFF2-40B4-BE49-F238E27FC236}">
                    <a16:creationId xmlns:a16="http://schemas.microsoft.com/office/drawing/2014/main" id="{8E8B40BC-E28E-1FAF-66CE-CAA96D81792E}"/>
                  </a:ext>
                </a:extLst>
              </p:cNvPr>
              <p:cNvSpPr/>
              <p:nvPr/>
            </p:nvSpPr>
            <p:spPr>
              <a:xfrm>
                <a:off x="7162266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45" name="Cube 944">
                <a:extLst>
                  <a:ext uri="{FF2B5EF4-FFF2-40B4-BE49-F238E27FC236}">
                    <a16:creationId xmlns:a16="http://schemas.microsoft.com/office/drawing/2014/main" id="{8346B5B1-9ACA-3648-008D-851F4D88563D}"/>
                  </a:ext>
                </a:extLst>
              </p:cNvPr>
              <p:cNvSpPr/>
              <p:nvPr/>
            </p:nvSpPr>
            <p:spPr>
              <a:xfrm>
                <a:off x="7438480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46" name="Cube 945">
                <a:extLst>
                  <a:ext uri="{FF2B5EF4-FFF2-40B4-BE49-F238E27FC236}">
                    <a16:creationId xmlns:a16="http://schemas.microsoft.com/office/drawing/2014/main" id="{9FA9FE1C-6202-21E8-D3ED-CCA073A21185}"/>
                  </a:ext>
                </a:extLst>
              </p:cNvPr>
              <p:cNvSpPr/>
              <p:nvPr/>
            </p:nvSpPr>
            <p:spPr>
              <a:xfrm>
                <a:off x="7733744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47" name="Cube 946">
                <a:extLst>
                  <a:ext uri="{FF2B5EF4-FFF2-40B4-BE49-F238E27FC236}">
                    <a16:creationId xmlns:a16="http://schemas.microsoft.com/office/drawing/2014/main" id="{B125830F-71C5-E983-79DE-F519A7934FA7}"/>
                  </a:ext>
                </a:extLst>
              </p:cNvPr>
              <p:cNvSpPr/>
              <p:nvPr/>
            </p:nvSpPr>
            <p:spPr>
              <a:xfrm>
                <a:off x="8009958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48" name="Cube 947">
                <a:extLst>
                  <a:ext uri="{FF2B5EF4-FFF2-40B4-BE49-F238E27FC236}">
                    <a16:creationId xmlns:a16="http://schemas.microsoft.com/office/drawing/2014/main" id="{3CE88FE4-7A7A-301F-9D2B-DD49EFA87B83}"/>
                  </a:ext>
                </a:extLst>
              </p:cNvPr>
              <p:cNvSpPr/>
              <p:nvPr/>
            </p:nvSpPr>
            <p:spPr>
              <a:xfrm>
                <a:off x="8295697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49" name="Cube 948">
                <a:extLst>
                  <a:ext uri="{FF2B5EF4-FFF2-40B4-BE49-F238E27FC236}">
                    <a16:creationId xmlns:a16="http://schemas.microsoft.com/office/drawing/2014/main" id="{14CEFCEF-312E-1E1E-9EF4-980253CBE268}"/>
                  </a:ext>
                </a:extLst>
              </p:cNvPr>
              <p:cNvSpPr/>
              <p:nvPr/>
            </p:nvSpPr>
            <p:spPr>
              <a:xfrm>
                <a:off x="8590961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50" name="Cube 949">
                <a:extLst>
                  <a:ext uri="{FF2B5EF4-FFF2-40B4-BE49-F238E27FC236}">
                    <a16:creationId xmlns:a16="http://schemas.microsoft.com/office/drawing/2014/main" id="{8FCE4D89-57F1-9A68-14E5-5CD854B420EC}"/>
                  </a:ext>
                </a:extLst>
              </p:cNvPr>
              <p:cNvSpPr/>
              <p:nvPr/>
            </p:nvSpPr>
            <p:spPr>
              <a:xfrm>
                <a:off x="8883049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51" name="Cube 950">
                <a:extLst>
                  <a:ext uri="{FF2B5EF4-FFF2-40B4-BE49-F238E27FC236}">
                    <a16:creationId xmlns:a16="http://schemas.microsoft.com/office/drawing/2014/main" id="{A6939FD1-902E-15CA-D4E7-813F12AD03B3}"/>
                  </a:ext>
                </a:extLst>
              </p:cNvPr>
              <p:cNvSpPr/>
              <p:nvPr/>
            </p:nvSpPr>
            <p:spPr>
              <a:xfrm>
                <a:off x="9159264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52" name="Cube 951">
                <a:extLst>
                  <a:ext uri="{FF2B5EF4-FFF2-40B4-BE49-F238E27FC236}">
                    <a16:creationId xmlns:a16="http://schemas.microsoft.com/office/drawing/2014/main" id="{181AC229-C8BF-F26F-BC03-2E8E195F2BCF}"/>
                  </a:ext>
                </a:extLst>
              </p:cNvPr>
              <p:cNvSpPr/>
              <p:nvPr/>
            </p:nvSpPr>
            <p:spPr>
              <a:xfrm>
                <a:off x="9454527" y="4787544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53" name="Cube 952">
                <a:extLst>
                  <a:ext uri="{FF2B5EF4-FFF2-40B4-BE49-F238E27FC236}">
                    <a16:creationId xmlns:a16="http://schemas.microsoft.com/office/drawing/2014/main" id="{6A6CED2C-D54E-0002-3899-53DBBBED09BB}"/>
                  </a:ext>
                </a:extLst>
              </p:cNvPr>
              <p:cNvSpPr/>
              <p:nvPr/>
            </p:nvSpPr>
            <p:spPr>
              <a:xfrm>
                <a:off x="9748203" y="4787544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900" name="Group 899">
              <a:extLst>
                <a:ext uri="{FF2B5EF4-FFF2-40B4-BE49-F238E27FC236}">
                  <a16:creationId xmlns:a16="http://schemas.microsoft.com/office/drawing/2014/main" id="{0930072C-3296-AE77-0D60-14A8B83A4C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11794" y="3736590"/>
              <a:ext cx="2965736" cy="381467"/>
              <a:chOff x="7162800" y="4787866"/>
              <a:chExt cx="2965736" cy="381467"/>
            </a:xfrm>
          </p:grpSpPr>
          <p:sp>
            <p:nvSpPr>
              <p:cNvPr id="934" name="Cube 933">
                <a:extLst>
                  <a:ext uri="{FF2B5EF4-FFF2-40B4-BE49-F238E27FC236}">
                    <a16:creationId xmlns:a16="http://schemas.microsoft.com/office/drawing/2014/main" id="{E09C047C-C1ED-C2FE-4C45-015C711A61C9}"/>
                  </a:ext>
                </a:extLst>
              </p:cNvPr>
              <p:cNvSpPr/>
              <p:nvPr/>
            </p:nvSpPr>
            <p:spPr>
              <a:xfrm>
                <a:off x="7162820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35" name="Cube 934">
                <a:extLst>
                  <a:ext uri="{FF2B5EF4-FFF2-40B4-BE49-F238E27FC236}">
                    <a16:creationId xmlns:a16="http://schemas.microsoft.com/office/drawing/2014/main" id="{13969D37-F217-59C0-6C05-FD85E96E46B6}"/>
                  </a:ext>
                </a:extLst>
              </p:cNvPr>
              <p:cNvSpPr/>
              <p:nvPr/>
            </p:nvSpPr>
            <p:spPr>
              <a:xfrm>
                <a:off x="7439034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36" name="Cube 935">
                <a:extLst>
                  <a:ext uri="{FF2B5EF4-FFF2-40B4-BE49-F238E27FC236}">
                    <a16:creationId xmlns:a16="http://schemas.microsoft.com/office/drawing/2014/main" id="{E8B5DE03-E0AA-584A-23AA-DF0961988E99}"/>
                  </a:ext>
                </a:extLst>
              </p:cNvPr>
              <p:cNvSpPr/>
              <p:nvPr/>
            </p:nvSpPr>
            <p:spPr>
              <a:xfrm>
                <a:off x="7734298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37" name="Cube 936">
                <a:extLst>
                  <a:ext uri="{FF2B5EF4-FFF2-40B4-BE49-F238E27FC236}">
                    <a16:creationId xmlns:a16="http://schemas.microsoft.com/office/drawing/2014/main" id="{DB5F08AB-C1C2-9BA2-A246-E652CC2BA8D5}"/>
                  </a:ext>
                </a:extLst>
              </p:cNvPr>
              <p:cNvSpPr/>
              <p:nvPr/>
            </p:nvSpPr>
            <p:spPr>
              <a:xfrm>
                <a:off x="8010512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38" name="Cube 937">
                <a:extLst>
                  <a:ext uri="{FF2B5EF4-FFF2-40B4-BE49-F238E27FC236}">
                    <a16:creationId xmlns:a16="http://schemas.microsoft.com/office/drawing/2014/main" id="{3109AFA0-9DBC-8C8E-3318-2BF7C09902B2}"/>
                  </a:ext>
                </a:extLst>
              </p:cNvPr>
              <p:cNvSpPr/>
              <p:nvPr/>
            </p:nvSpPr>
            <p:spPr>
              <a:xfrm>
                <a:off x="8296251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39" name="Cube 938">
                <a:extLst>
                  <a:ext uri="{FF2B5EF4-FFF2-40B4-BE49-F238E27FC236}">
                    <a16:creationId xmlns:a16="http://schemas.microsoft.com/office/drawing/2014/main" id="{6C069AE5-C8FA-86A3-D246-0FE5B0D97F03}"/>
                  </a:ext>
                </a:extLst>
              </p:cNvPr>
              <p:cNvSpPr/>
              <p:nvPr/>
            </p:nvSpPr>
            <p:spPr>
              <a:xfrm>
                <a:off x="8591515" y="4788049"/>
                <a:ext cx="379397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40" name="Cube 939">
                <a:extLst>
                  <a:ext uri="{FF2B5EF4-FFF2-40B4-BE49-F238E27FC236}">
                    <a16:creationId xmlns:a16="http://schemas.microsoft.com/office/drawing/2014/main" id="{1F0E97E2-7F4D-6FB0-3FDC-DB880AF030A9}"/>
                  </a:ext>
                </a:extLst>
              </p:cNvPr>
              <p:cNvSpPr/>
              <p:nvPr/>
            </p:nvSpPr>
            <p:spPr>
              <a:xfrm>
                <a:off x="8882015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41" name="Cube 940">
                <a:extLst>
                  <a:ext uri="{FF2B5EF4-FFF2-40B4-BE49-F238E27FC236}">
                    <a16:creationId xmlns:a16="http://schemas.microsoft.com/office/drawing/2014/main" id="{9D419ED3-CC40-FEF8-376D-AA7630A2A2A4}"/>
                  </a:ext>
                </a:extLst>
              </p:cNvPr>
              <p:cNvSpPr/>
              <p:nvPr/>
            </p:nvSpPr>
            <p:spPr>
              <a:xfrm>
                <a:off x="9158230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42" name="Cube 941">
                <a:extLst>
                  <a:ext uri="{FF2B5EF4-FFF2-40B4-BE49-F238E27FC236}">
                    <a16:creationId xmlns:a16="http://schemas.microsoft.com/office/drawing/2014/main" id="{07A238D1-2B6E-2E0B-6650-401ACABC8C21}"/>
                  </a:ext>
                </a:extLst>
              </p:cNvPr>
              <p:cNvSpPr/>
              <p:nvPr/>
            </p:nvSpPr>
            <p:spPr>
              <a:xfrm>
                <a:off x="9453493" y="478804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43" name="Cube 942">
                <a:extLst>
                  <a:ext uri="{FF2B5EF4-FFF2-40B4-BE49-F238E27FC236}">
                    <a16:creationId xmlns:a16="http://schemas.microsoft.com/office/drawing/2014/main" id="{9613D10C-E3D1-EF75-C7FD-E4D08EFFADCC}"/>
                  </a:ext>
                </a:extLst>
              </p:cNvPr>
              <p:cNvSpPr/>
              <p:nvPr/>
            </p:nvSpPr>
            <p:spPr>
              <a:xfrm>
                <a:off x="9747170" y="4788049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901" name="Group 900">
              <a:extLst>
                <a:ext uri="{FF2B5EF4-FFF2-40B4-BE49-F238E27FC236}">
                  <a16:creationId xmlns:a16="http://schemas.microsoft.com/office/drawing/2014/main" id="{DEE89696-B7D7-A8A7-5428-2CE1E75B0F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8240" y="3832971"/>
              <a:ext cx="2965736" cy="381467"/>
              <a:chOff x="7162800" y="4787866"/>
              <a:chExt cx="2965736" cy="381467"/>
            </a:xfrm>
          </p:grpSpPr>
          <p:sp>
            <p:nvSpPr>
              <p:cNvPr id="924" name="Cube 923">
                <a:extLst>
                  <a:ext uri="{FF2B5EF4-FFF2-40B4-BE49-F238E27FC236}">
                    <a16:creationId xmlns:a16="http://schemas.microsoft.com/office/drawing/2014/main" id="{18A69063-5F19-4C25-7C75-0229EFC6C9E7}"/>
                  </a:ext>
                </a:extLst>
              </p:cNvPr>
              <p:cNvSpPr/>
              <p:nvPr/>
            </p:nvSpPr>
            <p:spPr>
              <a:xfrm>
                <a:off x="7162715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25" name="Cube 924">
                <a:extLst>
                  <a:ext uri="{FF2B5EF4-FFF2-40B4-BE49-F238E27FC236}">
                    <a16:creationId xmlns:a16="http://schemas.microsoft.com/office/drawing/2014/main" id="{75649CE7-243F-4CC1-D7D0-801F5E455F60}"/>
                  </a:ext>
                </a:extLst>
              </p:cNvPr>
              <p:cNvSpPr/>
              <p:nvPr/>
            </p:nvSpPr>
            <p:spPr>
              <a:xfrm>
                <a:off x="7438929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26" name="Cube 925">
                <a:extLst>
                  <a:ext uri="{FF2B5EF4-FFF2-40B4-BE49-F238E27FC236}">
                    <a16:creationId xmlns:a16="http://schemas.microsoft.com/office/drawing/2014/main" id="{AE4DD5CF-0700-2B73-8ADB-358922B16F4B}"/>
                  </a:ext>
                </a:extLst>
              </p:cNvPr>
              <p:cNvSpPr/>
              <p:nvPr/>
            </p:nvSpPr>
            <p:spPr>
              <a:xfrm>
                <a:off x="7734193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27" name="Cube 926">
                <a:extLst>
                  <a:ext uri="{FF2B5EF4-FFF2-40B4-BE49-F238E27FC236}">
                    <a16:creationId xmlns:a16="http://schemas.microsoft.com/office/drawing/2014/main" id="{C9C5412F-0DEB-AD3E-059F-AA84E737F366}"/>
                  </a:ext>
                </a:extLst>
              </p:cNvPr>
              <p:cNvSpPr/>
              <p:nvPr/>
            </p:nvSpPr>
            <p:spPr>
              <a:xfrm>
                <a:off x="8010407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28" name="Cube 927">
                <a:extLst>
                  <a:ext uri="{FF2B5EF4-FFF2-40B4-BE49-F238E27FC236}">
                    <a16:creationId xmlns:a16="http://schemas.microsoft.com/office/drawing/2014/main" id="{2E6A5B83-4A70-8D99-5206-6029FDF7ED55}"/>
                  </a:ext>
                </a:extLst>
              </p:cNvPr>
              <p:cNvSpPr/>
              <p:nvPr/>
            </p:nvSpPr>
            <p:spPr>
              <a:xfrm>
                <a:off x="8296146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29" name="Cube 928">
                <a:extLst>
                  <a:ext uri="{FF2B5EF4-FFF2-40B4-BE49-F238E27FC236}">
                    <a16:creationId xmlns:a16="http://schemas.microsoft.com/office/drawing/2014/main" id="{E169A811-A36C-1A58-497B-265BFD2B4009}"/>
                  </a:ext>
                </a:extLst>
              </p:cNvPr>
              <p:cNvSpPr/>
              <p:nvPr/>
            </p:nvSpPr>
            <p:spPr>
              <a:xfrm>
                <a:off x="8591410" y="4788541"/>
                <a:ext cx="379398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30" name="Cube 929">
                <a:extLst>
                  <a:ext uri="{FF2B5EF4-FFF2-40B4-BE49-F238E27FC236}">
                    <a16:creationId xmlns:a16="http://schemas.microsoft.com/office/drawing/2014/main" id="{C7E1C862-D17F-421A-EABC-75C4CFA1A148}"/>
                  </a:ext>
                </a:extLst>
              </p:cNvPr>
              <p:cNvSpPr/>
              <p:nvPr/>
            </p:nvSpPr>
            <p:spPr>
              <a:xfrm>
                <a:off x="8881911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31" name="Cube 930">
                <a:extLst>
                  <a:ext uri="{FF2B5EF4-FFF2-40B4-BE49-F238E27FC236}">
                    <a16:creationId xmlns:a16="http://schemas.microsoft.com/office/drawing/2014/main" id="{67E83641-D6E7-0C41-C582-63A82AE859D8}"/>
                  </a:ext>
                </a:extLst>
              </p:cNvPr>
              <p:cNvSpPr/>
              <p:nvPr/>
            </p:nvSpPr>
            <p:spPr>
              <a:xfrm>
                <a:off x="9158126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32" name="Cube 931">
                <a:extLst>
                  <a:ext uri="{FF2B5EF4-FFF2-40B4-BE49-F238E27FC236}">
                    <a16:creationId xmlns:a16="http://schemas.microsoft.com/office/drawing/2014/main" id="{0552B136-7532-061B-9AAA-E6C4FC5B1790}"/>
                  </a:ext>
                </a:extLst>
              </p:cNvPr>
              <p:cNvSpPr/>
              <p:nvPr/>
            </p:nvSpPr>
            <p:spPr>
              <a:xfrm>
                <a:off x="9453389" y="4788541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33" name="Cube 932">
                <a:extLst>
                  <a:ext uri="{FF2B5EF4-FFF2-40B4-BE49-F238E27FC236}">
                    <a16:creationId xmlns:a16="http://schemas.microsoft.com/office/drawing/2014/main" id="{C5980BE9-7E21-B17F-6C56-BD5E8AAB2094}"/>
                  </a:ext>
                </a:extLst>
              </p:cNvPr>
              <p:cNvSpPr/>
              <p:nvPr/>
            </p:nvSpPr>
            <p:spPr>
              <a:xfrm>
                <a:off x="9747065" y="4788541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902" name="Group 901">
              <a:extLst>
                <a:ext uri="{FF2B5EF4-FFF2-40B4-BE49-F238E27FC236}">
                  <a16:creationId xmlns:a16="http://schemas.microsoft.com/office/drawing/2014/main" id="{9E2D6840-9701-6356-5B23-764413B6A1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31964" y="3927752"/>
              <a:ext cx="2965736" cy="381467"/>
              <a:chOff x="7162800" y="4787866"/>
              <a:chExt cx="2965736" cy="381467"/>
            </a:xfrm>
          </p:grpSpPr>
          <p:sp>
            <p:nvSpPr>
              <p:cNvPr id="914" name="Cube 913">
                <a:extLst>
                  <a:ext uri="{FF2B5EF4-FFF2-40B4-BE49-F238E27FC236}">
                    <a16:creationId xmlns:a16="http://schemas.microsoft.com/office/drawing/2014/main" id="{6A2E916C-0FE6-A5D0-A88A-FD28518811ED}"/>
                  </a:ext>
                </a:extLst>
              </p:cNvPr>
              <p:cNvSpPr/>
              <p:nvPr/>
            </p:nvSpPr>
            <p:spPr>
              <a:xfrm>
                <a:off x="7163269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15" name="Cube 914">
                <a:extLst>
                  <a:ext uri="{FF2B5EF4-FFF2-40B4-BE49-F238E27FC236}">
                    <a16:creationId xmlns:a16="http://schemas.microsoft.com/office/drawing/2014/main" id="{8F874D93-3F9C-023E-E047-355AA2C32C7C}"/>
                  </a:ext>
                </a:extLst>
              </p:cNvPr>
              <p:cNvSpPr/>
              <p:nvPr/>
            </p:nvSpPr>
            <p:spPr>
              <a:xfrm>
                <a:off x="7439483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16" name="Cube 915">
                <a:extLst>
                  <a:ext uri="{FF2B5EF4-FFF2-40B4-BE49-F238E27FC236}">
                    <a16:creationId xmlns:a16="http://schemas.microsoft.com/office/drawing/2014/main" id="{4DC98EDF-48D0-1408-23D8-638AA84F4295}"/>
                  </a:ext>
                </a:extLst>
              </p:cNvPr>
              <p:cNvSpPr/>
              <p:nvPr/>
            </p:nvSpPr>
            <p:spPr>
              <a:xfrm>
                <a:off x="7734747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17" name="Cube 916">
                <a:extLst>
                  <a:ext uri="{FF2B5EF4-FFF2-40B4-BE49-F238E27FC236}">
                    <a16:creationId xmlns:a16="http://schemas.microsoft.com/office/drawing/2014/main" id="{7097E815-2925-EE24-A553-02023ECA9BD1}"/>
                  </a:ext>
                </a:extLst>
              </p:cNvPr>
              <p:cNvSpPr/>
              <p:nvPr/>
            </p:nvSpPr>
            <p:spPr>
              <a:xfrm>
                <a:off x="8010961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18" name="Cube 917">
                <a:extLst>
                  <a:ext uri="{FF2B5EF4-FFF2-40B4-BE49-F238E27FC236}">
                    <a16:creationId xmlns:a16="http://schemas.microsoft.com/office/drawing/2014/main" id="{DE5685D3-6B87-0B7E-0872-BBEC27B1CCEC}"/>
                  </a:ext>
                </a:extLst>
              </p:cNvPr>
              <p:cNvSpPr/>
              <p:nvPr/>
            </p:nvSpPr>
            <p:spPr>
              <a:xfrm>
                <a:off x="8296700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19" name="Cube 918">
                <a:extLst>
                  <a:ext uri="{FF2B5EF4-FFF2-40B4-BE49-F238E27FC236}">
                    <a16:creationId xmlns:a16="http://schemas.microsoft.com/office/drawing/2014/main" id="{7D570CB6-2F79-761D-0622-D1B3EF7062E7}"/>
                  </a:ext>
                </a:extLst>
              </p:cNvPr>
              <p:cNvSpPr/>
              <p:nvPr/>
            </p:nvSpPr>
            <p:spPr>
              <a:xfrm>
                <a:off x="8591964" y="4787459"/>
                <a:ext cx="379398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20" name="Cube 919">
                <a:extLst>
                  <a:ext uri="{FF2B5EF4-FFF2-40B4-BE49-F238E27FC236}">
                    <a16:creationId xmlns:a16="http://schemas.microsoft.com/office/drawing/2014/main" id="{E1E7D8C6-E72E-22E9-74D4-103034AED803}"/>
                  </a:ext>
                </a:extLst>
              </p:cNvPr>
              <p:cNvSpPr/>
              <p:nvPr/>
            </p:nvSpPr>
            <p:spPr>
              <a:xfrm>
                <a:off x="8882465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21" name="Cube 920">
                <a:extLst>
                  <a:ext uri="{FF2B5EF4-FFF2-40B4-BE49-F238E27FC236}">
                    <a16:creationId xmlns:a16="http://schemas.microsoft.com/office/drawing/2014/main" id="{197E907D-33BD-EB99-45C1-5A30E1F088F0}"/>
                  </a:ext>
                </a:extLst>
              </p:cNvPr>
              <p:cNvSpPr/>
              <p:nvPr/>
            </p:nvSpPr>
            <p:spPr>
              <a:xfrm>
                <a:off x="9158680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22" name="Cube 921">
                <a:extLst>
                  <a:ext uri="{FF2B5EF4-FFF2-40B4-BE49-F238E27FC236}">
                    <a16:creationId xmlns:a16="http://schemas.microsoft.com/office/drawing/2014/main" id="{E2209372-266D-8C7B-DD60-5D3681FAE50D}"/>
                  </a:ext>
                </a:extLst>
              </p:cNvPr>
              <p:cNvSpPr/>
              <p:nvPr/>
            </p:nvSpPr>
            <p:spPr>
              <a:xfrm>
                <a:off x="9453943" y="4787459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23" name="Cube 922">
                <a:extLst>
                  <a:ext uri="{FF2B5EF4-FFF2-40B4-BE49-F238E27FC236}">
                    <a16:creationId xmlns:a16="http://schemas.microsoft.com/office/drawing/2014/main" id="{E9B57286-BB46-5CBF-DD0E-3DC63BCFA311}"/>
                  </a:ext>
                </a:extLst>
              </p:cNvPr>
              <p:cNvSpPr/>
              <p:nvPr/>
            </p:nvSpPr>
            <p:spPr>
              <a:xfrm>
                <a:off x="9747619" y="4787459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903" name="Group 902">
              <a:extLst>
                <a:ext uri="{FF2B5EF4-FFF2-40B4-BE49-F238E27FC236}">
                  <a16:creationId xmlns:a16="http://schemas.microsoft.com/office/drawing/2014/main" id="{609DB415-D25D-D94A-0378-F16CD8B925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2425" y="4023894"/>
              <a:ext cx="2965736" cy="381467"/>
              <a:chOff x="7162800" y="4787866"/>
              <a:chExt cx="2965736" cy="381467"/>
            </a:xfrm>
          </p:grpSpPr>
          <p:sp>
            <p:nvSpPr>
              <p:cNvPr id="904" name="Cube 903">
                <a:extLst>
                  <a:ext uri="{FF2B5EF4-FFF2-40B4-BE49-F238E27FC236}">
                    <a16:creationId xmlns:a16="http://schemas.microsoft.com/office/drawing/2014/main" id="{D2B09BA5-64A5-87A9-A3AD-F4D1E848C27F}"/>
                  </a:ext>
                </a:extLst>
              </p:cNvPr>
              <p:cNvSpPr/>
              <p:nvPr/>
            </p:nvSpPr>
            <p:spPr>
              <a:xfrm>
                <a:off x="7162800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05" name="Cube 904">
                <a:extLst>
                  <a:ext uri="{FF2B5EF4-FFF2-40B4-BE49-F238E27FC236}">
                    <a16:creationId xmlns:a16="http://schemas.microsoft.com/office/drawing/2014/main" id="{AF5A96A0-12F4-544F-91F9-965C2494FD56}"/>
                  </a:ext>
                </a:extLst>
              </p:cNvPr>
              <p:cNvSpPr/>
              <p:nvPr/>
            </p:nvSpPr>
            <p:spPr>
              <a:xfrm>
                <a:off x="7439014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06" name="Cube 905">
                <a:extLst>
                  <a:ext uri="{FF2B5EF4-FFF2-40B4-BE49-F238E27FC236}">
                    <a16:creationId xmlns:a16="http://schemas.microsoft.com/office/drawing/2014/main" id="{6E21150A-0F1E-7223-D1C3-8F41099B033A}"/>
                  </a:ext>
                </a:extLst>
              </p:cNvPr>
              <p:cNvSpPr/>
              <p:nvPr/>
            </p:nvSpPr>
            <p:spPr>
              <a:xfrm>
                <a:off x="7734278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07" name="Cube 906">
                <a:extLst>
                  <a:ext uri="{FF2B5EF4-FFF2-40B4-BE49-F238E27FC236}">
                    <a16:creationId xmlns:a16="http://schemas.microsoft.com/office/drawing/2014/main" id="{C3A19E4C-6C0E-20DB-0F3B-FEC72E7BE570}"/>
                  </a:ext>
                </a:extLst>
              </p:cNvPr>
              <p:cNvSpPr/>
              <p:nvPr/>
            </p:nvSpPr>
            <p:spPr>
              <a:xfrm>
                <a:off x="8010492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08" name="Cube 907">
                <a:extLst>
                  <a:ext uri="{FF2B5EF4-FFF2-40B4-BE49-F238E27FC236}">
                    <a16:creationId xmlns:a16="http://schemas.microsoft.com/office/drawing/2014/main" id="{F8AB0DD4-7944-CCFB-6AF5-D2836991A123}"/>
                  </a:ext>
                </a:extLst>
              </p:cNvPr>
              <p:cNvSpPr/>
              <p:nvPr/>
            </p:nvSpPr>
            <p:spPr>
              <a:xfrm>
                <a:off x="8296231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09" name="Cube 908">
                <a:extLst>
                  <a:ext uri="{FF2B5EF4-FFF2-40B4-BE49-F238E27FC236}">
                    <a16:creationId xmlns:a16="http://schemas.microsoft.com/office/drawing/2014/main" id="{056FC513-4576-75AD-0903-F20620CAE715}"/>
                  </a:ext>
                </a:extLst>
              </p:cNvPr>
              <p:cNvSpPr/>
              <p:nvPr/>
            </p:nvSpPr>
            <p:spPr>
              <a:xfrm>
                <a:off x="8591495" y="4788190"/>
                <a:ext cx="379397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10" name="Cube 909">
                <a:extLst>
                  <a:ext uri="{FF2B5EF4-FFF2-40B4-BE49-F238E27FC236}">
                    <a16:creationId xmlns:a16="http://schemas.microsoft.com/office/drawing/2014/main" id="{8303186F-EBDF-23A7-BC3C-9DAD0EE27EE0}"/>
                  </a:ext>
                </a:extLst>
              </p:cNvPr>
              <p:cNvSpPr/>
              <p:nvPr/>
            </p:nvSpPr>
            <p:spPr>
              <a:xfrm>
                <a:off x="8881995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11" name="Cube 910">
                <a:extLst>
                  <a:ext uri="{FF2B5EF4-FFF2-40B4-BE49-F238E27FC236}">
                    <a16:creationId xmlns:a16="http://schemas.microsoft.com/office/drawing/2014/main" id="{406491B0-FABF-599A-A4FD-2F1F347CFA4E}"/>
                  </a:ext>
                </a:extLst>
              </p:cNvPr>
              <p:cNvSpPr/>
              <p:nvPr/>
            </p:nvSpPr>
            <p:spPr>
              <a:xfrm>
                <a:off x="9158210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12" name="Cube 911">
                <a:extLst>
                  <a:ext uri="{FF2B5EF4-FFF2-40B4-BE49-F238E27FC236}">
                    <a16:creationId xmlns:a16="http://schemas.microsoft.com/office/drawing/2014/main" id="{BB53821D-F337-7B8E-C5E1-A2F8C7E01B61}"/>
                  </a:ext>
                </a:extLst>
              </p:cNvPr>
              <p:cNvSpPr/>
              <p:nvPr/>
            </p:nvSpPr>
            <p:spPr>
              <a:xfrm>
                <a:off x="9453473" y="4788190"/>
                <a:ext cx="380985" cy="381143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13" name="Cube 912">
                <a:extLst>
                  <a:ext uri="{FF2B5EF4-FFF2-40B4-BE49-F238E27FC236}">
                    <a16:creationId xmlns:a16="http://schemas.microsoft.com/office/drawing/2014/main" id="{EB34EF90-E87F-2712-D332-44D538E7B931}"/>
                  </a:ext>
                </a:extLst>
              </p:cNvPr>
              <p:cNvSpPr/>
              <p:nvPr/>
            </p:nvSpPr>
            <p:spPr>
              <a:xfrm>
                <a:off x="9747150" y="4788190"/>
                <a:ext cx="380985" cy="381143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</p:grpSp>
      <p:grpSp>
        <p:nvGrpSpPr>
          <p:cNvPr id="1004" name="Group 1003">
            <a:extLst>
              <a:ext uri="{FF2B5EF4-FFF2-40B4-BE49-F238E27FC236}">
                <a16:creationId xmlns:a16="http://schemas.microsoft.com/office/drawing/2014/main" id="{B9CF4E54-462B-67DE-403D-6CFE6677E162}"/>
              </a:ext>
            </a:extLst>
          </p:cNvPr>
          <p:cNvGrpSpPr>
            <a:grpSpLocks/>
          </p:cNvGrpSpPr>
          <p:nvPr/>
        </p:nvGrpSpPr>
        <p:grpSpPr bwMode="auto">
          <a:xfrm>
            <a:off x="6785577" y="2028825"/>
            <a:ext cx="3829050" cy="1252538"/>
            <a:chOff x="2132425" y="3153941"/>
            <a:chExt cx="3828902" cy="1251420"/>
          </a:xfrm>
        </p:grpSpPr>
        <p:grpSp>
          <p:nvGrpSpPr>
            <p:cNvPr id="1005" name="Group 1004">
              <a:extLst>
                <a:ext uri="{FF2B5EF4-FFF2-40B4-BE49-F238E27FC236}">
                  <a16:creationId xmlns:a16="http://schemas.microsoft.com/office/drawing/2014/main" id="{B7DCA4CB-6BCB-4493-C9BF-3349933386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8818" y="3153941"/>
              <a:ext cx="2972509" cy="381467"/>
              <a:chOff x="2992650" y="5561800"/>
              <a:chExt cx="2972509" cy="381467"/>
            </a:xfrm>
          </p:grpSpPr>
          <p:sp>
            <p:nvSpPr>
              <p:cNvPr id="1105" name="Cube 1104">
                <a:extLst>
                  <a:ext uri="{FF2B5EF4-FFF2-40B4-BE49-F238E27FC236}">
                    <a16:creationId xmlns:a16="http://schemas.microsoft.com/office/drawing/2014/main" id="{34546057-9010-D8B9-7859-63D76E1B4B79}"/>
                  </a:ext>
                </a:extLst>
              </p:cNvPr>
              <p:cNvSpPr/>
              <p:nvPr/>
            </p:nvSpPr>
            <p:spPr>
              <a:xfrm>
                <a:off x="2991886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06" name="Cube 1105">
                <a:extLst>
                  <a:ext uri="{FF2B5EF4-FFF2-40B4-BE49-F238E27FC236}">
                    <a16:creationId xmlns:a16="http://schemas.microsoft.com/office/drawing/2014/main" id="{9232AFF0-C3E8-581B-61FF-2356531EE189}"/>
                  </a:ext>
                </a:extLst>
              </p:cNvPr>
              <p:cNvSpPr/>
              <p:nvPr/>
            </p:nvSpPr>
            <p:spPr>
              <a:xfrm>
                <a:off x="3268100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07" name="Cube 1106">
                <a:extLst>
                  <a:ext uri="{FF2B5EF4-FFF2-40B4-BE49-F238E27FC236}">
                    <a16:creationId xmlns:a16="http://schemas.microsoft.com/office/drawing/2014/main" id="{8E5B80A7-6520-FE6E-DC3F-1247AD0251D5}"/>
                  </a:ext>
                </a:extLst>
              </p:cNvPr>
              <p:cNvSpPr/>
              <p:nvPr/>
            </p:nvSpPr>
            <p:spPr>
              <a:xfrm>
                <a:off x="3563364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08" name="Cube 1107">
                <a:extLst>
                  <a:ext uri="{FF2B5EF4-FFF2-40B4-BE49-F238E27FC236}">
                    <a16:creationId xmlns:a16="http://schemas.microsoft.com/office/drawing/2014/main" id="{2EB55038-E6F2-7C70-FFCD-9F40F91FD964}"/>
                  </a:ext>
                </a:extLst>
              </p:cNvPr>
              <p:cNvSpPr/>
              <p:nvPr/>
            </p:nvSpPr>
            <p:spPr>
              <a:xfrm>
                <a:off x="3839578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09" name="Cube 1108">
                <a:extLst>
                  <a:ext uri="{FF2B5EF4-FFF2-40B4-BE49-F238E27FC236}">
                    <a16:creationId xmlns:a16="http://schemas.microsoft.com/office/drawing/2014/main" id="{185BAEEB-611F-3307-C5A3-AD7380C288D4}"/>
                  </a:ext>
                </a:extLst>
              </p:cNvPr>
              <p:cNvSpPr/>
              <p:nvPr/>
            </p:nvSpPr>
            <p:spPr>
              <a:xfrm>
                <a:off x="4125317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10" name="Cube 1109">
                <a:extLst>
                  <a:ext uri="{FF2B5EF4-FFF2-40B4-BE49-F238E27FC236}">
                    <a16:creationId xmlns:a16="http://schemas.microsoft.com/office/drawing/2014/main" id="{7ADF7666-C378-5C08-80C4-3463F2F4500E}"/>
                  </a:ext>
                </a:extLst>
              </p:cNvPr>
              <p:cNvSpPr/>
              <p:nvPr/>
            </p:nvSpPr>
            <p:spPr>
              <a:xfrm>
                <a:off x="4420581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11" name="Cube 1110">
                <a:extLst>
                  <a:ext uri="{FF2B5EF4-FFF2-40B4-BE49-F238E27FC236}">
                    <a16:creationId xmlns:a16="http://schemas.microsoft.com/office/drawing/2014/main" id="{05820ECA-D2D3-0BA4-8263-B78AA95429FF}"/>
                  </a:ext>
                </a:extLst>
              </p:cNvPr>
              <p:cNvSpPr/>
              <p:nvPr/>
            </p:nvSpPr>
            <p:spPr>
              <a:xfrm>
                <a:off x="4712669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12" name="Cube 1111">
                <a:extLst>
                  <a:ext uri="{FF2B5EF4-FFF2-40B4-BE49-F238E27FC236}">
                    <a16:creationId xmlns:a16="http://schemas.microsoft.com/office/drawing/2014/main" id="{BAF6B47E-E650-14DB-36D2-E730A12FE99E}"/>
                  </a:ext>
                </a:extLst>
              </p:cNvPr>
              <p:cNvSpPr/>
              <p:nvPr/>
            </p:nvSpPr>
            <p:spPr>
              <a:xfrm>
                <a:off x="4988884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13" name="Cube 1112">
                <a:extLst>
                  <a:ext uri="{FF2B5EF4-FFF2-40B4-BE49-F238E27FC236}">
                    <a16:creationId xmlns:a16="http://schemas.microsoft.com/office/drawing/2014/main" id="{28BAE21C-B836-6C55-FA0E-C756317EF5E8}"/>
                  </a:ext>
                </a:extLst>
              </p:cNvPr>
              <p:cNvSpPr/>
              <p:nvPr/>
            </p:nvSpPr>
            <p:spPr>
              <a:xfrm>
                <a:off x="5284147" y="5561800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14" name="Cube 1113">
                <a:extLst>
                  <a:ext uri="{FF2B5EF4-FFF2-40B4-BE49-F238E27FC236}">
                    <a16:creationId xmlns:a16="http://schemas.microsoft.com/office/drawing/2014/main" id="{C55BD2BB-B69A-53E1-4993-5BDADBDA0D87}"/>
                  </a:ext>
                </a:extLst>
              </p:cNvPr>
              <p:cNvSpPr/>
              <p:nvPr/>
            </p:nvSpPr>
            <p:spPr>
              <a:xfrm>
                <a:off x="5584174" y="5561800"/>
                <a:ext cx="380985" cy="382246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006" name="Group 1005">
              <a:extLst>
                <a:ext uri="{FF2B5EF4-FFF2-40B4-BE49-F238E27FC236}">
                  <a16:creationId xmlns:a16="http://schemas.microsoft.com/office/drawing/2014/main" id="{942480BA-A530-2FDE-3519-38C7C21727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7650" y="3258553"/>
              <a:ext cx="2965736" cy="381467"/>
              <a:chOff x="7162800" y="4787866"/>
              <a:chExt cx="2965736" cy="381467"/>
            </a:xfrm>
          </p:grpSpPr>
          <p:sp>
            <p:nvSpPr>
              <p:cNvPr id="1095" name="Cube 1094">
                <a:extLst>
                  <a:ext uri="{FF2B5EF4-FFF2-40B4-BE49-F238E27FC236}">
                    <a16:creationId xmlns:a16="http://schemas.microsoft.com/office/drawing/2014/main" id="{A0F3361B-E086-0AA8-3F35-0E2580E33376}"/>
                  </a:ext>
                </a:extLst>
              </p:cNvPr>
              <p:cNvSpPr/>
              <p:nvPr/>
            </p:nvSpPr>
            <p:spPr>
              <a:xfrm>
                <a:off x="7163196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96" name="Cube 1095">
                <a:extLst>
                  <a:ext uri="{FF2B5EF4-FFF2-40B4-BE49-F238E27FC236}">
                    <a16:creationId xmlns:a16="http://schemas.microsoft.com/office/drawing/2014/main" id="{8E5AA000-9757-6298-D135-79D8242B9528}"/>
                  </a:ext>
                </a:extLst>
              </p:cNvPr>
              <p:cNvSpPr/>
              <p:nvPr/>
            </p:nvSpPr>
            <p:spPr>
              <a:xfrm>
                <a:off x="7439410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97" name="Cube 1096">
                <a:extLst>
                  <a:ext uri="{FF2B5EF4-FFF2-40B4-BE49-F238E27FC236}">
                    <a16:creationId xmlns:a16="http://schemas.microsoft.com/office/drawing/2014/main" id="{CAFB3550-0803-81FB-9659-7AAFDA326FE1}"/>
                  </a:ext>
                </a:extLst>
              </p:cNvPr>
              <p:cNvSpPr/>
              <p:nvPr/>
            </p:nvSpPr>
            <p:spPr>
              <a:xfrm>
                <a:off x="7734674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98" name="Cube 1097">
                <a:extLst>
                  <a:ext uri="{FF2B5EF4-FFF2-40B4-BE49-F238E27FC236}">
                    <a16:creationId xmlns:a16="http://schemas.microsoft.com/office/drawing/2014/main" id="{6328E4F7-244B-83F0-EC43-D0023DCD5374}"/>
                  </a:ext>
                </a:extLst>
              </p:cNvPr>
              <p:cNvSpPr/>
              <p:nvPr/>
            </p:nvSpPr>
            <p:spPr>
              <a:xfrm>
                <a:off x="8010888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99" name="Cube 1098">
                <a:extLst>
                  <a:ext uri="{FF2B5EF4-FFF2-40B4-BE49-F238E27FC236}">
                    <a16:creationId xmlns:a16="http://schemas.microsoft.com/office/drawing/2014/main" id="{536867BB-56FC-4A30-36FF-84FFB2F08EC1}"/>
                  </a:ext>
                </a:extLst>
              </p:cNvPr>
              <p:cNvSpPr/>
              <p:nvPr/>
            </p:nvSpPr>
            <p:spPr>
              <a:xfrm>
                <a:off x="8296627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00" name="Cube 1099">
                <a:extLst>
                  <a:ext uri="{FF2B5EF4-FFF2-40B4-BE49-F238E27FC236}">
                    <a16:creationId xmlns:a16="http://schemas.microsoft.com/office/drawing/2014/main" id="{BCC61DE6-03DF-085A-7DD5-6186B7E97473}"/>
                  </a:ext>
                </a:extLst>
              </p:cNvPr>
              <p:cNvSpPr/>
              <p:nvPr/>
            </p:nvSpPr>
            <p:spPr>
              <a:xfrm>
                <a:off x="8591891" y="4787936"/>
                <a:ext cx="379397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01" name="Cube 1100">
                <a:extLst>
                  <a:ext uri="{FF2B5EF4-FFF2-40B4-BE49-F238E27FC236}">
                    <a16:creationId xmlns:a16="http://schemas.microsoft.com/office/drawing/2014/main" id="{07B16A9F-8EEC-A6F4-C53F-B242F6735366}"/>
                  </a:ext>
                </a:extLst>
              </p:cNvPr>
              <p:cNvSpPr/>
              <p:nvPr/>
            </p:nvSpPr>
            <p:spPr>
              <a:xfrm>
                <a:off x="8882391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02" name="Cube 1101">
                <a:extLst>
                  <a:ext uri="{FF2B5EF4-FFF2-40B4-BE49-F238E27FC236}">
                    <a16:creationId xmlns:a16="http://schemas.microsoft.com/office/drawing/2014/main" id="{DB3CA670-4BB3-BBF7-B9B1-A67FC2E5F861}"/>
                  </a:ext>
                </a:extLst>
              </p:cNvPr>
              <p:cNvSpPr/>
              <p:nvPr/>
            </p:nvSpPr>
            <p:spPr>
              <a:xfrm>
                <a:off x="9158606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03" name="Cube 1102">
                <a:extLst>
                  <a:ext uri="{FF2B5EF4-FFF2-40B4-BE49-F238E27FC236}">
                    <a16:creationId xmlns:a16="http://schemas.microsoft.com/office/drawing/2014/main" id="{9B80E647-EB3D-76CA-8EDC-8BC1B9DA3D34}"/>
                  </a:ext>
                </a:extLst>
              </p:cNvPr>
              <p:cNvSpPr/>
              <p:nvPr/>
            </p:nvSpPr>
            <p:spPr>
              <a:xfrm>
                <a:off x="9453869" y="4787936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04" name="Cube 1103">
                <a:extLst>
                  <a:ext uri="{FF2B5EF4-FFF2-40B4-BE49-F238E27FC236}">
                    <a16:creationId xmlns:a16="http://schemas.microsoft.com/office/drawing/2014/main" id="{4DFA0301-C541-F3A4-ED25-8A84F18BF5EA}"/>
                  </a:ext>
                </a:extLst>
              </p:cNvPr>
              <p:cNvSpPr/>
              <p:nvPr/>
            </p:nvSpPr>
            <p:spPr>
              <a:xfrm>
                <a:off x="9747546" y="4787936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007" name="Group 1006">
              <a:extLst>
                <a:ext uri="{FF2B5EF4-FFF2-40B4-BE49-F238E27FC236}">
                  <a16:creationId xmlns:a16="http://schemas.microsoft.com/office/drawing/2014/main" id="{65091DFE-6063-9013-1A74-61CEE35290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91214" y="3353334"/>
              <a:ext cx="2965736" cy="381467"/>
              <a:chOff x="7162800" y="4787866"/>
              <a:chExt cx="2965736" cy="381467"/>
            </a:xfrm>
          </p:grpSpPr>
          <p:sp>
            <p:nvSpPr>
              <p:cNvPr id="1085" name="Cube 1084">
                <a:extLst>
                  <a:ext uri="{FF2B5EF4-FFF2-40B4-BE49-F238E27FC236}">
                    <a16:creationId xmlns:a16="http://schemas.microsoft.com/office/drawing/2014/main" id="{C5873A46-56C5-20B4-5465-0D94036A2EF6}"/>
                  </a:ext>
                </a:extLst>
              </p:cNvPr>
              <p:cNvSpPr/>
              <p:nvPr/>
            </p:nvSpPr>
            <p:spPr>
              <a:xfrm>
                <a:off x="7162798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86" name="Cube 1085">
                <a:extLst>
                  <a:ext uri="{FF2B5EF4-FFF2-40B4-BE49-F238E27FC236}">
                    <a16:creationId xmlns:a16="http://schemas.microsoft.com/office/drawing/2014/main" id="{D63CF387-26C5-7139-5125-5476D6528051}"/>
                  </a:ext>
                </a:extLst>
              </p:cNvPr>
              <p:cNvSpPr/>
              <p:nvPr/>
            </p:nvSpPr>
            <p:spPr>
              <a:xfrm>
                <a:off x="7439012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87" name="Cube 1086">
                <a:extLst>
                  <a:ext uri="{FF2B5EF4-FFF2-40B4-BE49-F238E27FC236}">
                    <a16:creationId xmlns:a16="http://schemas.microsoft.com/office/drawing/2014/main" id="{76F86C06-2370-9264-294E-E3E80F00735D}"/>
                  </a:ext>
                </a:extLst>
              </p:cNvPr>
              <p:cNvSpPr/>
              <p:nvPr/>
            </p:nvSpPr>
            <p:spPr>
              <a:xfrm>
                <a:off x="7734276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88" name="Cube 1087">
                <a:extLst>
                  <a:ext uri="{FF2B5EF4-FFF2-40B4-BE49-F238E27FC236}">
                    <a16:creationId xmlns:a16="http://schemas.microsoft.com/office/drawing/2014/main" id="{9E4A0E2F-CA93-9EC8-EE6F-B3B2FFD2BBCA}"/>
                  </a:ext>
                </a:extLst>
              </p:cNvPr>
              <p:cNvSpPr/>
              <p:nvPr/>
            </p:nvSpPr>
            <p:spPr>
              <a:xfrm>
                <a:off x="8010490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89" name="Cube 1088">
                <a:extLst>
                  <a:ext uri="{FF2B5EF4-FFF2-40B4-BE49-F238E27FC236}">
                    <a16:creationId xmlns:a16="http://schemas.microsoft.com/office/drawing/2014/main" id="{2A33FD0B-A826-73A0-3F06-4B999A8315E6}"/>
                  </a:ext>
                </a:extLst>
              </p:cNvPr>
              <p:cNvSpPr/>
              <p:nvPr/>
            </p:nvSpPr>
            <p:spPr>
              <a:xfrm>
                <a:off x="8296229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90" name="Cube 1089">
                <a:extLst>
                  <a:ext uri="{FF2B5EF4-FFF2-40B4-BE49-F238E27FC236}">
                    <a16:creationId xmlns:a16="http://schemas.microsoft.com/office/drawing/2014/main" id="{D92C9C09-C876-0F28-F4E6-CB61CB4EE6E4}"/>
                  </a:ext>
                </a:extLst>
              </p:cNvPr>
              <p:cNvSpPr/>
              <p:nvPr/>
            </p:nvSpPr>
            <p:spPr>
              <a:xfrm>
                <a:off x="8591493" y="4788320"/>
                <a:ext cx="379398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91" name="Cube 1090">
                <a:extLst>
                  <a:ext uri="{FF2B5EF4-FFF2-40B4-BE49-F238E27FC236}">
                    <a16:creationId xmlns:a16="http://schemas.microsoft.com/office/drawing/2014/main" id="{0EE42B72-0959-C68F-3BA5-DF705BA897AD}"/>
                  </a:ext>
                </a:extLst>
              </p:cNvPr>
              <p:cNvSpPr/>
              <p:nvPr/>
            </p:nvSpPr>
            <p:spPr>
              <a:xfrm>
                <a:off x="8881994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92" name="Cube 1091">
                <a:extLst>
                  <a:ext uri="{FF2B5EF4-FFF2-40B4-BE49-F238E27FC236}">
                    <a16:creationId xmlns:a16="http://schemas.microsoft.com/office/drawing/2014/main" id="{84D9B1D2-220C-792B-AB9A-85A9C0661F2D}"/>
                  </a:ext>
                </a:extLst>
              </p:cNvPr>
              <p:cNvSpPr/>
              <p:nvPr/>
            </p:nvSpPr>
            <p:spPr>
              <a:xfrm>
                <a:off x="9158209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93" name="Cube 1092">
                <a:extLst>
                  <a:ext uri="{FF2B5EF4-FFF2-40B4-BE49-F238E27FC236}">
                    <a16:creationId xmlns:a16="http://schemas.microsoft.com/office/drawing/2014/main" id="{8EBF382B-03D2-2A88-0BFF-7482F14CD448}"/>
                  </a:ext>
                </a:extLst>
              </p:cNvPr>
              <p:cNvSpPr/>
              <p:nvPr/>
            </p:nvSpPr>
            <p:spPr>
              <a:xfrm>
                <a:off x="9453472" y="4788320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94" name="Cube 1093">
                <a:extLst>
                  <a:ext uri="{FF2B5EF4-FFF2-40B4-BE49-F238E27FC236}">
                    <a16:creationId xmlns:a16="http://schemas.microsoft.com/office/drawing/2014/main" id="{A04D9F1E-9A39-DAB2-755A-EAD533646AA3}"/>
                  </a:ext>
                </a:extLst>
              </p:cNvPr>
              <p:cNvSpPr/>
              <p:nvPr/>
            </p:nvSpPr>
            <p:spPr>
              <a:xfrm>
                <a:off x="9747148" y="4788320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008" name="Group 1007">
              <a:extLst>
                <a:ext uri="{FF2B5EF4-FFF2-40B4-BE49-F238E27FC236}">
                  <a16:creationId xmlns:a16="http://schemas.microsoft.com/office/drawing/2014/main" id="{81BE84A3-9999-9A25-8662-3A98038FF5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94878" y="3450842"/>
              <a:ext cx="2965736" cy="381467"/>
              <a:chOff x="7162800" y="4787866"/>
              <a:chExt cx="2965736" cy="381467"/>
            </a:xfrm>
          </p:grpSpPr>
          <p:sp>
            <p:nvSpPr>
              <p:cNvPr id="1075" name="Cube 1074">
                <a:extLst>
                  <a:ext uri="{FF2B5EF4-FFF2-40B4-BE49-F238E27FC236}">
                    <a16:creationId xmlns:a16="http://schemas.microsoft.com/office/drawing/2014/main" id="{CFD7B8F9-E4B2-1147-A0A4-B97681882E4B}"/>
                  </a:ext>
                </a:extLst>
              </p:cNvPr>
              <p:cNvSpPr/>
              <p:nvPr/>
            </p:nvSpPr>
            <p:spPr>
              <a:xfrm>
                <a:off x="7162300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76" name="Cube 1075">
                <a:extLst>
                  <a:ext uri="{FF2B5EF4-FFF2-40B4-BE49-F238E27FC236}">
                    <a16:creationId xmlns:a16="http://schemas.microsoft.com/office/drawing/2014/main" id="{8242DF61-8D31-441E-53C4-9C3C1088AB88}"/>
                  </a:ext>
                </a:extLst>
              </p:cNvPr>
              <p:cNvSpPr/>
              <p:nvPr/>
            </p:nvSpPr>
            <p:spPr>
              <a:xfrm>
                <a:off x="7438514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77" name="Cube 1076">
                <a:extLst>
                  <a:ext uri="{FF2B5EF4-FFF2-40B4-BE49-F238E27FC236}">
                    <a16:creationId xmlns:a16="http://schemas.microsoft.com/office/drawing/2014/main" id="{F6463716-ADF8-EBBB-6FF5-8B662D81EAEC}"/>
                  </a:ext>
                </a:extLst>
              </p:cNvPr>
              <p:cNvSpPr/>
              <p:nvPr/>
            </p:nvSpPr>
            <p:spPr>
              <a:xfrm>
                <a:off x="7733778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78" name="Cube 1077">
                <a:extLst>
                  <a:ext uri="{FF2B5EF4-FFF2-40B4-BE49-F238E27FC236}">
                    <a16:creationId xmlns:a16="http://schemas.microsoft.com/office/drawing/2014/main" id="{47E76ABD-41D8-5C86-08A9-6DE159890BCA}"/>
                  </a:ext>
                </a:extLst>
              </p:cNvPr>
              <p:cNvSpPr/>
              <p:nvPr/>
            </p:nvSpPr>
            <p:spPr>
              <a:xfrm>
                <a:off x="8009992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79" name="Cube 1078">
                <a:extLst>
                  <a:ext uri="{FF2B5EF4-FFF2-40B4-BE49-F238E27FC236}">
                    <a16:creationId xmlns:a16="http://schemas.microsoft.com/office/drawing/2014/main" id="{FACF536F-0F0C-9CA7-50D9-252F16EB6DB9}"/>
                  </a:ext>
                </a:extLst>
              </p:cNvPr>
              <p:cNvSpPr/>
              <p:nvPr/>
            </p:nvSpPr>
            <p:spPr>
              <a:xfrm>
                <a:off x="8295731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80" name="Cube 1079">
                <a:extLst>
                  <a:ext uri="{FF2B5EF4-FFF2-40B4-BE49-F238E27FC236}">
                    <a16:creationId xmlns:a16="http://schemas.microsoft.com/office/drawing/2014/main" id="{4DA32486-A01E-B0F7-D6D8-29011790E5F3}"/>
                  </a:ext>
                </a:extLst>
              </p:cNvPr>
              <p:cNvSpPr/>
              <p:nvPr/>
            </p:nvSpPr>
            <p:spPr>
              <a:xfrm>
                <a:off x="8590995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81" name="Cube 1080">
                <a:extLst>
                  <a:ext uri="{FF2B5EF4-FFF2-40B4-BE49-F238E27FC236}">
                    <a16:creationId xmlns:a16="http://schemas.microsoft.com/office/drawing/2014/main" id="{3C8ADE32-D639-62BD-1E72-2C240ED86BF5}"/>
                  </a:ext>
                </a:extLst>
              </p:cNvPr>
              <p:cNvSpPr/>
              <p:nvPr/>
            </p:nvSpPr>
            <p:spPr>
              <a:xfrm>
                <a:off x="8883083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82" name="Cube 1081">
                <a:extLst>
                  <a:ext uri="{FF2B5EF4-FFF2-40B4-BE49-F238E27FC236}">
                    <a16:creationId xmlns:a16="http://schemas.microsoft.com/office/drawing/2014/main" id="{A0019989-4E1F-B0AA-1DDE-EBB5BC4F1FB3}"/>
                  </a:ext>
                </a:extLst>
              </p:cNvPr>
              <p:cNvSpPr/>
              <p:nvPr/>
            </p:nvSpPr>
            <p:spPr>
              <a:xfrm>
                <a:off x="9159298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83" name="Cube 1082">
                <a:extLst>
                  <a:ext uri="{FF2B5EF4-FFF2-40B4-BE49-F238E27FC236}">
                    <a16:creationId xmlns:a16="http://schemas.microsoft.com/office/drawing/2014/main" id="{246403B0-C62F-04C3-2041-183DF53FD2CF}"/>
                  </a:ext>
                </a:extLst>
              </p:cNvPr>
              <p:cNvSpPr/>
              <p:nvPr/>
            </p:nvSpPr>
            <p:spPr>
              <a:xfrm>
                <a:off x="9454561" y="4787563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84" name="Cube 1083">
                <a:extLst>
                  <a:ext uri="{FF2B5EF4-FFF2-40B4-BE49-F238E27FC236}">
                    <a16:creationId xmlns:a16="http://schemas.microsoft.com/office/drawing/2014/main" id="{4ED4D1E3-6DAC-C39D-F683-F71D7AC4491B}"/>
                  </a:ext>
                </a:extLst>
              </p:cNvPr>
              <p:cNvSpPr/>
              <p:nvPr/>
            </p:nvSpPr>
            <p:spPr>
              <a:xfrm>
                <a:off x="9748237" y="4787563"/>
                <a:ext cx="380985" cy="382245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009" name="Group 1008">
              <a:extLst>
                <a:ext uri="{FF2B5EF4-FFF2-40B4-BE49-F238E27FC236}">
                  <a16:creationId xmlns:a16="http://schemas.microsoft.com/office/drawing/2014/main" id="{3D89F4CD-A7B4-B729-7293-CE396024A0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8442" y="3545623"/>
              <a:ext cx="2965736" cy="381467"/>
              <a:chOff x="7162800" y="4787866"/>
              <a:chExt cx="2965736" cy="381467"/>
            </a:xfrm>
          </p:grpSpPr>
          <p:sp>
            <p:nvSpPr>
              <p:cNvPr id="1065" name="Cube 1064">
                <a:extLst>
                  <a:ext uri="{FF2B5EF4-FFF2-40B4-BE49-F238E27FC236}">
                    <a16:creationId xmlns:a16="http://schemas.microsoft.com/office/drawing/2014/main" id="{DE644C07-36B6-3A22-1800-9CEDDB2AC5F6}"/>
                  </a:ext>
                </a:extLst>
              </p:cNvPr>
              <p:cNvSpPr/>
              <p:nvPr/>
            </p:nvSpPr>
            <p:spPr>
              <a:xfrm>
                <a:off x="7163490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66" name="Cube 1065">
                <a:extLst>
                  <a:ext uri="{FF2B5EF4-FFF2-40B4-BE49-F238E27FC236}">
                    <a16:creationId xmlns:a16="http://schemas.microsoft.com/office/drawing/2014/main" id="{ED80D14C-FCF2-75EE-E02F-59CBC1FFA494}"/>
                  </a:ext>
                </a:extLst>
              </p:cNvPr>
              <p:cNvSpPr/>
              <p:nvPr/>
            </p:nvSpPr>
            <p:spPr>
              <a:xfrm>
                <a:off x="7439704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67" name="Cube 1066">
                <a:extLst>
                  <a:ext uri="{FF2B5EF4-FFF2-40B4-BE49-F238E27FC236}">
                    <a16:creationId xmlns:a16="http://schemas.microsoft.com/office/drawing/2014/main" id="{1E2EB9EE-446E-A1E8-4DEA-68463A9094EE}"/>
                  </a:ext>
                </a:extLst>
              </p:cNvPr>
              <p:cNvSpPr/>
              <p:nvPr/>
            </p:nvSpPr>
            <p:spPr>
              <a:xfrm>
                <a:off x="7734968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68" name="Cube 1067">
                <a:extLst>
                  <a:ext uri="{FF2B5EF4-FFF2-40B4-BE49-F238E27FC236}">
                    <a16:creationId xmlns:a16="http://schemas.microsoft.com/office/drawing/2014/main" id="{1A86AF3F-10B6-D52B-976A-FDB1BFA19836}"/>
                  </a:ext>
                </a:extLst>
              </p:cNvPr>
              <p:cNvSpPr/>
              <p:nvPr/>
            </p:nvSpPr>
            <p:spPr>
              <a:xfrm>
                <a:off x="8011182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69" name="Cube 1068">
                <a:extLst>
                  <a:ext uri="{FF2B5EF4-FFF2-40B4-BE49-F238E27FC236}">
                    <a16:creationId xmlns:a16="http://schemas.microsoft.com/office/drawing/2014/main" id="{EEC612DD-EC55-8B22-4209-303F097488CD}"/>
                  </a:ext>
                </a:extLst>
              </p:cNvPr>
              <p:cNvSpPr/>
              <p:nvPr/>
            </p:nvSpPr>
            <p:spPr>
              <a:xfrm>
                <a:off x="8296921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70" name="Cube 1069">
                <a:extLst>
                  <a:ext uri="{FF2B5EF4-FFF2-40B4-BE49-F238E27FC236}">
                    <a16:creationId xmlns:a16="http://schemas.microsoft.com/office/drawing/2014/main" id="{6339AF77-ECF0-AED5-3483-260134304F72}"/>
                  </a:ext>
                </a:extLst>
              </p:cNvPr>
              <p:cNvSpPr/>
              <p:nvPr/>
            </p:nvSpPr>
            <p:spPr>
              <a:xfrm>
                <a:off x="8592185" y="4787947"/>
                <a:ext cx="379397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71" name="Cube 1070">
                <a:extLst>
                  <a:ext uri="{FF2B5EF4-FFF2-40B4-BE49-F238E27FC236}">
                    <a16:creationId xmlns:a16="http://schemas.microsoft.com/office/drawing/2014/main" id="{81638415-68A1-273D-5F19-27243AAC3C92}"/>
                  </a:ext>
                </a:extLst>
              </p:cNvPr>
              <p:cNvSpPr/>
              <p:nvPr/>
            </p:nvSpPr>
            <p:spPr>
              <a:xfrm>
                <a:off x="8882685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72" name="Cube 1071">
                <a:extLst>
                  <a:ext uri="{FF2B5EF4-FFF2-40B4-BE49-F238E27FC236}">
                    <a16:creationId xmlns:a16="http://schemas.microsoft.com/office/drawing/2014/main" id="{9B613C63-5110-8624-D1AC-33C0A729A177}"/>
                  </a:ext>
                </a:extLst>
              </p:cNvPr>
              <p:cNvSpPr/>
              <p:nvPr/>
            </p:nvSpPr>
            <p:spPr>
              <a:xfrm>
                <a:off x="9158900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73" name="Cube 1072">
                <a:extLst>
                  <a:ext uri="{FF2B5EF4-FFF2-40B4-BE49-F238E27FC236}">
                    <a16:creationId xmlns:a16="http://schemas.microsoft.com/office/drawing/2014/main" id="{3902567A-F281-28E0-6204-CEBE2A23C152}"/>
                  </a:ext>
                </a:extLst>
              </p:cNvPr>
              <p:cNvSpPr/>
              <p:nvPr/>
            </p:nvSpPr>
            <p:spPr>
              <a:xfrm>
                <a:off x="9454163" y="4787947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74" name="Cube 1073">
                <a:extLst>
                  <a:ext uri="{FF2B5EF4-FFF2-40B4-BE49-F238E27FC236}">
                    <a16:creationId xmlns:a16="http://schemas.microsoft.com/office/drawing/2014/main" id="{95A70D5E-5499-2F33-5C02-256D61EF9341}"/>
                  </a:ext>
                </a:extLst>
              </p:cNvPr>
              <p:cNvSpPr/>
              <p:nvPr/>
            </p:nvSpPr>
            <p:spPr>
              <a:xfrm>
                <a:off x="9747840" y="4787947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010" name="Group 1009">
              <a:extLst>
                <a:ext uri="{FF2B5EF4-FFF2-40B4-BE49-F238E27FC236}">
                  <a16:creationId xmlns:a16="http://schemas.microsoft.com/office/drawing/2014/main" id="{E090F6A1-5B5D-A796-9EFC-160158ED70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8070" y="3641809"/>
              <a:ext cx="2965736" cy="381467"/>
              <a:chOff x="7162800" y="4787866"/>
              <a:chExt cx="2965736" cy="381467"/>
            </a:xfrm>
          </p:grpSpPr>
          <p:sp>
            <p:nvSpPr>
              <p:cNvPr id="1055" name="Cube 1054">
                <a:extLst>
                  <a:ext uri="{FF2B5EF4-FFF2-40B4-BE49-F238E27FC236}">
                    <a16:creationId xmlns:a16="http://schemas.microsoft.com/office/drawing/2014/main" id="{FB1DD1D2-44A9-DBC6-37B0-245E3A7D2899}"/>
                  </a:ext>
                </a:extLst>
              </p:cNvPr>
              <p:cNvSpPr/>
              <p:nvPr/>
            </p:nvSpPr>
            <p:spPr>
              <a:xfrm>
                <a:off x="7162266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56" name="Cube 1055">
                <a:extLst>
                  <a:ext uri="{FF2B5EF4-FFF2-40B4-BE49-F238E27FC236}">
                    <a16:creationId xmlns:a16="http://schemas.microsoft.com/office/drawing/2014/main" id="{54811A78-91A4-9D88-6DB2-C260DA6556E6}"/>
                  </a:ext>
                </a:extLst>
              </p:cNvPr>
              <p:cNvSpPr/>
              <p:nvPr/>
            </p:nvSpPr>
            <p:spPr>
              <a:xfrm>
                <a:off x="7438480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57" name="Cube 1056">
                <a:extLst>
                  <a:ext uri="{FF2B5EF4-FFF2-40B4-BE49-F238E27FC236}">
                    <a16:creationId xmlns:a16="http://schemas.microsoft.com/office/drawing/2014/main" id="{20F66AC2-9899-1AF0-8A79-AC27C33AB4DD}"/>
                  </a:ext>
                </a:extLst>
              </p:cNvPr>
              <p:cNvSpPr/>
              <p:nvPr/>
            </p:nvSpPr>
            <p:spPr>
              <a:xfrm>
                <a:off x="7733744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58" name="Cube 1057">
                <a:extLst>
                  <a:ext uri="{FF2B5EF4-FFF2-40B4-BE49-F238E27FC236}">
                    <a16:creationId xmlns:a16="http://schemas.microsoft.com/office/drawing/2014/main" id="{45B0EBE0-F1A4-A813-F16E-17031506457E}"/>
                  </a:ext>
                </a:extLst>
              </p:cNvPr>
              <p:cNvSpPr/>
              <p:nvPr/>
            </p:nvSpPr>
            <p:spPr>
              <a:xfrm>
                <a:off x="8009958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59" name="Cube 1058">
                <a:extLst>
                  <a:ext uri="{FF2B5EF4-FFF2-40B4-BE49-F238E27FC236}">
                    <a16:creationId xmlns:a16="http://schemas.microsoft.com/office/drawing/2014/main" id="{88EBA6F2-E63E-B0EC-D0E9-C0BF7A594B0F}"/>
                  </a:ext>
                </a:extLst>
              </p:cNvPr>
              <p:cNvSpPr/>
              <p:nvPr/>
            </p:nvSpPr>
            <p:spPr>
              <a:xfrm>
                <a:off x="8295697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60" name="Cube 1059">
                <a:extLst>
                  <a:ext uri="{FF2B5EF4-FFF2-40B4-BE49-F238E27FC236}">
                    <a16:creationId xmlns:a16="http://schemas.microsoft.com/office/drawing/2014/main" id="{55533354-B2F4-FFB3-B913-02A9FDC40840}"/>
                  </a:ext>
                </a:extLst>
              </p:cNvPr>
              <p:cNvSpPr/>
              <p:nvPr/>
            </p:nvSpPr>
            <p:spPr>
              <a:xfrm>
                <a:off x="8590961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61" name="Cube 1060">
                <a:extLst>
                  <a:ext uri="{FF2B5EF4-FFF2-40B4-BE49-F238E27FC236}">
                    <a16:creationId xmlns:a16="http://schemas.microsoft.com/office/drawing/2014/main" id="{AD50125B-0559-57F5-051F-4F9B6DB8822E}"/>
                  </a:ext>
                </a:extLst>
              </p:cNvPr>
              <p:cNvSpPr/>
              <p:nvPr/>
            </p:nvSpPr>
            <p:spPr>
              <a:xfrm>
                <a:off x="8883049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62" name="Cube 1061">
                <a:extLst>
                  <a:ext uri="{FF2B5EF4-FFF2-40B4-BE49-F238E27FC236}">
                    <a16:creationId xmlns:a16="http://schemas.microsoft.com/office/drawing/2014/main" id="{BED91D06-145E-ECF2-9005-0B070A46470A}"/>
                  </a:ext>
                </a:extLst>
              </p:cNvPr>
              <p:cNvSpPr/>
              <p:nvPr/>
            </p:nvSpPr>
            <p:spPr>
              <a:xfrm>
                <a:off x="9159264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63" name="Cube 1062">
                <a:extLst>
                  <a:ext uri="{FF2B5EF4-FFF2-40B4-BE49-F238E27FC236}">
                    <a16:creationId xmlns:a16="http://schemas.microsoft.com/office/drawing/2014/main" id="{CC3B3504-3F1A-1A24-5A8E-3EAD543199D0}"/>
                  </a:ext>
                </a:extLst>
              </p:cNvPr>
              <p:cNvSpPr/>
              <p:nvPr/>
            </p:nvSpPr>
            <p:spPr>
              <a:xfrm>
                <a:off x="9454527" y="4788511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64" name="Cube 1063">
                <a:extLst>
                  <a:ext uri="{FF2B5EF4-FFF2-40B4-BE49-F238E27FC236}">
                    <a16:creationId xmlns:a16="http://schemas.microsoft.com/office/drawing/2014/main" id="{9941BAFC-42F5-1C0E-5961-509D2CF4CC28}"/>
                  </a:ext>
                </a:extLst>
              </p:cNvPr>
              <p:cNvSpPr/>
              <p:nvPr/>
            </p:nvSpPr>
            <p:spPr>
              <a:xfrm>
                <a:off x="9748203" y="4788511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011" name="Group 1010">
              <a:extLst>
                <a:ext uri="{FF2B5EF4-FFF2-40B4-BE49-F238E27FC236}">
                  <a16:creationId xmlns:a16="http://schemas.microsoft.com/office/drawing/2014/main" id="{3F1FF368-43A4-23A6-DC0A-40850C3FFC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11794" y="3736590"/>
              <a:ext cx="2965736" cy="381467"/>
              <a:chOff x="7162800" y="4787866"/>
              <a:chExt cx="2965736" cy="381467"/>
            </a:xfrm>
          </p:grpSpPr>
          <p:sp>
            <p:nvSpPr>
              <p:cNvPr id="1045" name="Cube 1044">
                <a:extLst>
                  <a:ext uri="{FF2B5EF4-FFF2-40B4-BE49-F238E27FC236}">
                    <a16:creationId xmlns:a16="http://schemas.microsoft.com/office/drawing/2014/main" id="{7C7898AC-9A0F-9F5F-75CE-C16F1B276F8A}"/>
                  </a:ext>
                </a:extLst>
              </p:cNvPr>
              <p:cNvSpPr/>
              <p:nvPr/>
            </p:nvSpPr>
            <p:spPr>
              <a:xfrm>
                <a:off x="7162820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46" name="Cube 1045">
                <a:extLst>
                  <a:ext uri="{FF2B5EF4-FFF2-40B4-BE49-F238E27FC236}">
                    <a16:creationId xmlns:a16="http://schemas.microsoft.com/office/drawing/2014/main" id="{3649E664-694D-0B63-2D4B-E3D5B0824785}"/>
                  </a:ext>
                </a:extLst>
              </p:cNvPr>
              <p:cNvSpPr/>
              <p:nvPr/>
            </p:nvSpPr>
            <p:spPr>
              <a:xfrm>
                <a:off x="7439034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47" name="Cube 1046">
                <a:extLst>
                  <a:ext uri="{FF2B5EF4-FFF2-40B4-BE49-F238E27FC236}">
                    <a16:creationId xmlns:a16="http://schemas.microsoft.com/office/drawing/2014/main" id="{FE0CB022-67FC-5EE6-C619-01D57CA544BA}"/>
                  </a:ext>
                </a:extLst>
              </p:cNvPr>
              <p:cNvSpPr/>
              <p:nvPr/>
            </p:nvSpPr>
            <p:spPr>
              <a:xfrm>
                <a:off x="7734298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48" name="Cube 1047">
                <a:extLst>
                  <a:ext uri="{FF2B5EF4-FFF2-40B4-BE49-F238E27FC236}">
                    <a16:creationId xmlns:a16="http://schemas.microsoft.com/office/drawing/2014/main" id="{0B6D318F-292B-84B4-81DD-0E6694B1D69A}"/>
                  </a:ext>
                </a:extLst>
              </p:cNvPr>
              <p:cNvSpPr/>
              <p:nvPr/>
            </p:nvSpPr>
            <p:spPr>
              <a:xfrm>
                <a:off x="8010512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49" name="Cube 1048">
                <a:extLst>
                  <a:ext uri="{FF2B5EF4-FFF2-40B4-BE49-F238E27FC236}">
                    <a16:creationId xmlns:a16="http://schemas.microsoft.com/office/drawing/2014/main" id="{F32EA4CB-6B45-CF7A-A3A4-D016226A409B}"/>
                  </a:ext>
                </a:extLst>
              </p:cNvPr>
              <p:cNvSpPr/>
              <p:nvPr/>
            </p:nvSpPr>
            <p:spPr>
              <a:xfrm>
                <a:off x="8296251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50" name="Cube 1049">
                <a:extLst>
                  <a:ext uri="{FF2B5EF4-FFF2-40B4-BE49-F238E27FC236}">
                    <a16:creationId xmlns:a16="http://schemas.microsoft.com/office/drawing/2014/main" id="{FC6597D2-EE7A-5C7F-D3B2-58EA06D72851}"/>
                  </a:ext>
                </a:extLst>
              </p:cNvPr>
              <p:cNvSpPr/>
              <p:nvPr/>
            </p:nvSpPr>
            <p:spPr>
              <a:xfrm>
                <a:off x="8591515" y="4787309"/>
                <a:ext cx="379397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51" name="Cube 1050">
                <a:extLst>
                  <a:ext uri="{FF2B5EF4-FFF2-40B4-BE49-F238E27FC236}">
                    <a16:creationId xmlns:a16="http://schemas.microsoft.com/office/drawing/2014/main" id="{66116240-811F-0A92-6F21-72718FFD81F0}"/>
                  </a:ext>
                </a:extLst>
              </p:cNvPr>
              <p:cNvSpPr/>
              <p:nvPr/>
            </p:nvSpPr>
            <p:spPr>
              <a:xfrm>
                <a:off x="8882015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52" name="Cube 1051">
                <a:extLst>
                  <a:ext uri="{FF2B5EF4-FFF2-40B4-BE49-F238E27FC236}">
                    <a16:creationId xmlns:a16="http://schemas.microsoft.com/office/drawing/2014/main" id="{A1649F6D-BF16-5482-3294-E164AB04878B}"/>
                  </a:ext>
                </a:extLst>
              </p:cNvPr>
              <p:cNvSpPr/>
              <p:nvPr/>
            </p:nvSpPr>
            <p:spPr>
              <a:xfrm>
                <a:off x="9158230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53" name="Cube 1052">
                <a:extLst>
                  <a:ext uri="{FF2B5EF4-FFF2-40B4-BE49-F238E27FC236}">
                    <a16:creationId xmlns:a16="http://schemas.microsoft.com/office/drawing/2014/main" id="{7746B0B4-1D79-F372-77D2-27A9C806DC25}"/>
                  </a:ext>
                </a:extLst>
              </p:cNvPr>
              <p:cNvSpPr/>
              <p:nvPr/>
            </p:nvSpPr>
            <p:spPr>
              <a:xfrm>
                <a:off x="9453493" y="4787309"/>
                <a:ext cx="380985" cy="382245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54" name="Cube 1053">
                <a:extLst>
                  <a:ext uri="{FF2B5EF4-FFF2-40B4-BE49-F238E27FC236}">
                    <a16:creationId xmlns:a16="http://schemas.microsoft.com/office/drawing/2014/main" id="{3A731012-2886-2385-E5D8-548BDD7BD73B}"/>
                  </a:ext>
                </a:extLst>
              </p:cNvPr>
              <p:cNvSpPr/>
              <p:nvPr/>
            </p:nvSpPr>
            <p:spPr>
              <a:xfrm>
                <a:off x="9747170" y="4787309"/>
                <a:ext cx="380985" cy="382245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012" name="Group 1011">
              <a:extLst>
                <a:ext uri="{FF2B5EF4-FFF2-40B4-BE49-F238E27FC236}">
                  <a16:creationId xmlns:a16="http://schemas.microsoft.com/office/drawing/2014/main" id="{B6A7AF86-043C-4F1C-43B5-62DA31772C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8240" y="3832971"/>
              <a:ext cx="2965736" cy="381467"/>
              <a:chOff x="7162800" y="4787866"/>
              <a:chExt cx="2965736" cy="381467"/>
            </a:xfrm>
          </p:grpSpPr>
          <p:sp>
            <p:nvSpPr>
              <p:cNvPr id="1035" name="Cube 1034">
                <a:extLst>
                  <a:ext uri="{FF2B5EF4-FFF2-40B4-BE49-F238E27FC236}">
                    <a16:creationId xmlns:a16="http://schemas.microsoft.com/office/drawing/2014/main" id="{362F3544-87FB-4321-482A-3AFE5B40CA25}"/>
                  </a:ext>
                </a:extLst>
              </p:cNvPr>
              <p:cNvSpPr/>
              <p:nvPr/>
            </p:nvSpPr>
            <p:spPr>
              <a:xfrm>
                <a:off x="7162715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36" name="Cube 1035">
                <a:extLst>
                  <a:ext uri="{FF2B5EF4-FFF2-40B4-BE49-F238E27FC236}">
                    <a16:creationId xmlns:a16="http://schemas.microsoft.com/office/drawing/2014/main" id="{52E26B1F-261C-AACC-F547-ADDCD37EC867}"/>
                  </a:ext>
                </a:extLst>
              </p:cNvPr>
              <p:cNvSpPr/>
              <p:nvPr/>
            </p:nvSpPr>
            <p:spPr>
              <a:xfrm>
                <a:off x="7438929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37" name="Cube 1036">
                <a:extLst>
                  <a:ext uri="{FF2B5EF4-FFF2-40B4-BE49-F238E27FC236}">
                    <a16:creationId xmlns:a16="http://schemas.microsoft.com/office/drawing/2014/main" id="{21FCC3E8-6D3C-156F-2FAA-F33CEE08040C}"/>
                  </a:ext>
                </a:extLst>
              </p:cNvPr>
              <p:cNvSpPr/>
              <p:nvPr/>
            </p:nvSpPr>
            <p:spPr>
              <a:xfrm>
                <a:off x="7734193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38" name="Cube 1037">
                <a:extLst>
                  <a:ext uri="{FF2B5EF4-FFF2-40B4-BE49-F238E27FC236}">
                    <a16:creationId xmlns:a16="http://schemas.microsoft.com/office/drawing/2014/main" id="{A741A3F7-AA2F-30AE-DE07-4B6BC514B688}"/>
                  </a:ext>
                </a:extLst>
              </p:cNvPr>
              <p:cNvSpPr/>
              <p:nvPr/>
            </p:nvSpPr>
            <p:spPr>
              <a:xfrm>
                <a:off x="8010407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39" name="Cube 1038">
                <a:extLst>
                  <a:ext uri="{FF2B5EF4-FFF2-40B4-BE49-F238E27FC236}">
                    <a16:creationId xmlns:a16="http://schemas.microsoft.com/office/drawing/2014/main" id="{910C4E81-20BA-1439-8A39-39E7FAD1EFD5}"/>
                  </a:ext>
                </a:extLst>
              </p:cNvPr>
              <p:cNvSpPr/>
              <p:nvPr/>
            </p:nvSpPr>
            <p:spPr>
              <a:xfrm>
                <a:off x="8296146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40" name="Cube 1039">
                <a:extLst>
                  <a:ext uri="{FF2B5EF4-FFF2-40B4-BE49-F238E27FC236}">
                    <a16:creationId xmlns:a16="http://schemas.microsoft.com/office/drawing/2014/main" id="{A531E8A6-1114-40F3-4720-57117B6C48E9}"/>
                  </a:ext>
                </a:extLst>
              </p:cNvPr>
              <p:cNvSpPr/>
              <p:nvPr/>
            </p:nvSpPr>
            <p:spPr>
              <a:xfrm>
                <a:off x="8591410" y="4787679"/>
                <a:ext cx="379398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41" name="Cube 1040">
                <a:extLst>
                  <a:ext uri="{FF2B5EF4-FFF2-40B4-BE49-F238E27FC236}">
                    <a16:creationId xmlns:a16="http://schemas.microsoft.com/office/drawing/2014/main" id="{B70D41FB-3D42-6432-FB83-C9E907630F83}"/>
                  </a:ext>
                </a:extLst>
              </p:cNvPr>
              <p:cNvSpPr/>
              <p:nvPr/>
            </p:nvSpPr>
            <p:spPr>
              <a:xfrm>
                <a:off x="8881911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42" name="Cube 1041">
                <a:extLst>
                  <a:ext uri="{FF2B5EF4-FFF2-40B4-BE49-F238E27FC236}">
                    <a16:creationId xmlns:a16="http://schemas.microsoft.com/office/drawing/2014/main" id="{5730515E-CAA5-122F-0737-4885D87D0486}"/>
                  </a:ext>
                </a:extLst>
              </p:cNvPr>
              <p:cNvSpPr/>
              <p:nvPr/>
            </p:nvSpPr>
            <p:spPr>
              <a:xfrm>
                <a:off x="9158126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43" name="Cube 1042">
                <a:extLst>
                  <a:ext uri="{FF2B5EF4-FFF2-40B4-BE49-F238E27FC236}">
                    <a16:creationId xmlns:a16="http://schemas.microsoft.com/office/drawing/2014/main" id="{88F0ADBC-0D45-1430-6FB2-6C64EFE837D3}"/>
                  </a:ext>
                </a:extLst>
              </p:cNvPr>
              <p:cNvSpPr/>
              <p:nvPr/>
            </p:nvSpPr>
            <p:spPr>
              <a:xfrm>
                <a:off x="9453389" y="4787679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44" name="Cube 1043">
                <a:extLst>
                  <a:ext uri="{FF2B5EF4-FFF2-40B4-BE49-F238E27FC236}">
                    <a16:creationId xmlns:a16="http://schemas.microsoft.com/office/drawing/2014/main" id="{21B84690-F6E1-4AF1-B9E0-4404BE88A890}"/>
                  </a:ext>
                </a:extLst>
              </p:cNvPr>
              <p:cNvSpPr/>
              <p:nvPr/>
            </p:nvSpPr>
            <p:spPr>
              <a:xfrm>
                <a:off x="9747065" y="4787679"/>
                <a:ext cx="380985" cy="382246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013" name="Group 1012">
              <a:extLst>
                <a:ext uri="{FF2B5EF4-FFF2-40B4-BE49-F238E27FC236}">
                  <a16:creationId xmlns:a16="http://schemas.microsoft.com/office/drawing/2014/main" id="{D5A0BEDA-D162-1DAE-BD5B-713945FC18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31964" y="3927752"/>
              <a:ext cx="2965736" cy="381467"/>
              <a:chOff x="7162800" y="4787866"/>
              <a:chExt cx="2965736" cy="381467"/>
            </a:xfrm>
          </p:grpSpPr>
          <p:sp>
            <p:nvSpPr>
              <p:cNvPr id="1025" name="Cube 1024">
                <a:extLst>
                  <a:ext uri="{FF2B5EF4-FFF2-40B4-BE49-F238E27FC236}">
                    <a16:creationId xmlns:a16="http://schemas.microsoft.com/office/drawing/2014/main" id="{8E16D562-003B-3AB9-C991-0D56D25396D3}"/>
                  </a:ext>
                </a:extLst>
              </p:cNvPr>
              <p:cNvSpPr/>
              <p:nvPr/>
            </p:nvSpPr>
            <p:spPr>
              <a:xfrm>
                <a:off x="7163269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26" name="Cube 1025">
                <a:extLst>
                  <a:ext uri="{FF2B5EF4-FFF2-40B4-BE49-F238E27FC236}">
                    <a16:creationId xmlns:a16="http://schemas.microsoft.com/office/drawing/2014/main" id="{9083F25E-1AB8-FD48-A5A0-A0ACE25BBE89}"/>
                  </a:ext>
                </a:extLst>
              </p:cNvPr>
              <p:cNvSpPr/>
              <p:nvPr/>
            </p:nvSpPr>
            <p:spPr>
              <a:xfrm>
                <a:off x="7439483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27" name="Cube 1026">
                <a:extLst>
                  <a:ext uri="{FF2B5EF4-FFF2-40B4-BE49-F238E27FC236}">
                    <a16:creationId xmlns:a16="http://schemas.microsoft.com/office/drawing/2014/main" id="{C7AFDE23-0DE0-FDFA-CEE8-F458197C08B1}"/>
                  </a:ext>
                </a:extLst>
              </p:cNvPr>
              <p:cNvSpPr/>
              <p:nvPr/>
            </p:nvSpPr>
            <p:spPr>
              <a:xfrm>
                <a:off x="7734747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28" name="Cube 1027">
                <a:extLst>
                  <a:ext uri="{FF2B5EF4-FFF2-40B4-BE49-F238E27FC236}">
                    <a16:creationId xmlns:a16="http://schemas.microsoft.com/office/drawing/2014/main" id="{BBE2636B-C5DE-91B2-C851-3041083B3A19}"/>
                  </a:ext>
                </a:extLst>
              </p:cNvPr>
              <p:cNvSpPr/>
              <p:nvPr/>
            </p:nvSpPr>
            <p:spPr>
              <a:xfrm>
                <a:off x="8010961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29" name="Cube 1028">
                <a:extLst>
                  <a:ext uri="{FF2B5EF4-FFF2-40B4-BE49-F238E27FC236}">
                    <a16:creationId xmlns:a16="http://schemas.microsoft.com/office/drawing/2014/main" id="{C17470B3-663C-A65B-5AD3-C7D8A692FDA3}"/>
                  </a:ext>
                </a:extLst>
              </p:cNvPr>
              <p:cNvSpPr/>
              <p:nvPr/>
            </p:nvSpPr>
            <p:spPr>
              <a:xfrm>
                <a:off x="8296700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30" name="Cube 1029">
                <a:extLst>
                  <a:ext uri="{FF2B5EF4-FFF2-40B4-BE49-F238E27FC236}">
                    <a16:creationId xmlns:a16="http://schemas.microsoft.com/office/drawing/2014/main" id="{273404F8-6751-25B2-162D-D5BAFD2B8D6B}"/>
                  </a:ext>
                </a:extLst>
              </p:cNvPr>
              <p:cNvSpPr/>
              <p:nvPr/>
            </p:nvSpPr>
            <p:spPr>
              <a:xfrm>
                <a:off x="8591964" y="4788064"/>
                <a:ext cx="379398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31" name="Cube 1030">
                <a:extLst>
                  <a:ext uri="{FF2B5EF4-FFF2-40B4-BE49-F238E27FC236}">
                    <a16:creationId xmlns:a16="http://schemas.microsoft.com/office/drawing/2014/main" id="{2C6551BD-04B7-0A61-B357-D9B721200D0F}"/>
                  </a:ext>
                </a:extLst>
              </p:cNvPr>
              <p:cNvSpPr/>
              <p:nvPr/>
            </p:nvSpPr>
            <p:spPr>
              <a:xfrm>
                <a:off x="8882465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32" name="Cube 1031">
                <a:extLst>
                  <a:ext uri="{FF2B5EF4-FFF2-40B4-BE49-F238E27FC236}">
                    <a16:creationId xmlns:a16="http://schemas.microsoft.com/office/drawing/2014/main" id="{B12CBA89-D59F-7D61-A67D-10D97791493D}"/>
                  </a:ext>
                </a:extLst>
              </p:cNvPr>
              <p:cNvSpPr/>
              <p:nvPr/>
            </p:nvSpPr>
            <p:spPr>
              <a:xfrm>
                <a:off x="9158680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33" name="Cube 1032">
                <a:extLst>
                  <a:ext uri="{FF2B5EF4-FFF2-40B4-BE49-F238E27FC236}">
                    <a16:creationId xmlns:a16="http://schemas.microsoft.com/office/drawing/2014/main" id="{F74444C1-8DA1-5032-40C6-1A84ADC95FC2}"/>
                  </a:ext>
                </a:extLst>
              </p:cNvPr>
              <p:cNvSpPr/>
              <p:nvPr/>
            </p:nvSpPr>
            <p:spPr>
              <a:xfrm>
                <a:off x="9453943" y="4788064"/>
                <a:ext cx="380985" cy="380660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34" name="Cube 1033">
                <a:extLst>
                  <a:ext uri="{FF2B5EF4-FFF2-40B4-BE49-F238E27FC236}">
                    <a16:creationId xmlns:a16="http://schemas.microsoft.com/office/drawing/2014/main" id="{0E038492-F43B-41A9-F409-042578515DBD}"/>
                  </a:ext>
                </a:extLst>
              </p:cNvPr>
              <p:cNvSpPr/>
              <p:nvPr/>
            </p:nvSpPr>
            <p:spPr>
              <a:xfrm>
                <a:off x="9747619" y="4788064"/>
                <a:ext cx="380985" cy="380660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grpSp>
          <p:nvGrpSpPr>
            <p:cNvPr id="1014" name="Group 1013">
              <a:extLst>
                <a:ext uri="{FF2B5EF4-FFF2-40B4-BE49-F238E27FC236}">
                  <a16:creationId xmlns:a16="http://schemas.microsoft.com/office/drawing/2014/main" id="{D4501D45-2C29-E4CE-356D-DCC94D9320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2425" y="4023894"/>
              <a:ext cx="2965736" cy="381467"/>
              <a:chOff x="7162800" y="4787866"/>
              <a:chExt cx="2965736" cy="381467"/>
            </a:xfrm>
          </p:grpSpPr>
          <p:sp>
            <p:nvSpPr>
              <p:cNvPr id="1015" name="Cube 1014">
                <a:extLst>
                  <a:ext uri="{FF2B5EF4-FFF2-40B4-BE49-F238E27FC236}">
                    <a16:creationId xmlns:a16="http://schemas.microsoft.com/office/drawing/2014/main" id="{58196A88-F5E1-925B-A1CF-F07ADD05E96E}"/>
                  </a:ext>
                </a:extLst>
              </p:cNvPr>
              <p:cNvSpPr/>
              <p:nvPr/>
            </p:nvSpPr>
            <p:spPr>
              <a:xfrm>
                <a:off x="7162800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16" name="Cube 1015">
                <a:extLst>
                  <a:ext uri="{FF2B5EF4-FFF2-40B4-BE49-F238E27FC236}">
                    <a16:creationId xmlns:a16="http://schemas.microsoft.com/office/drawing/2014/main" id="{6D04F515-5362-C70B-7273-6B94DFB106E1}"/>
                  </a:ext>
                </a:extLst>
              </p:cNvPr>
              <p:cNvSpPr/>
              <p:nvPr/>
            </p:nvSpPr>
            <p:spPr>
              <a:xfrm>
                <a:off x="7439014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17" name="Cube 1016">
                <a:extLst>
                  <a:ext uri="{FF2B5EF4-FFF2-40B4-BE49-F238E27FC236}">
                    <a16:creationId xmlns:a16="http://schemas.microsoft.com/office/drawing/2014/main" id="{FB659E77-1AED-B356-B25D-918C6D3BF6AA}"/>
                  </a:ext>
                </a:extLst>
              </p:cNvPr>
              <p:cNvSpPr/>
              <p:nvPr/>
            </p:nvSpPr>
            <p:spPr>
              <a:xfrm>
                <a:off x="7734278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18" name="Cube 1017">
                <a:extLst>
                  <a:ext uri="{FF2B5EF4-FFF2-40B4-BE49-F238E27FC236}">
                    <a16:creationId xmlns:a16="http://schemas.microsoft.com/office/drawing/2014/main" id="{E44DD4E2-6885-F84E-02D3-743879E1D679}"/>
                  </a:ext>
                </a:extLst>
              </p:cNvPr>
              <p:cNvSpPr/>
              <p:nvPr/>
            </p:nvSpPr>
            <p:spPr>
              <a:xfrm>
                <a:off x="8010492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19" name="Cube 1018">
                <a:extLst>
                  <a:ext uri="{FF2B5EF4-FFF2-40B4-BE49-F238E27FC236}">
                    <a16:creationId xmlns:a16="http://schemas.microsoft.com/office/drawing/2014/main" id="{13EF4377-7625-5C50-17F9-47E33ED8452B}"/>
                  </a:ext>
                </a:extLst>
              </p:cNvPr>
              <p:cNvSpPr/>
              <p:nvPr/>
            </p:nvSpPr>
            <p:spPr>
              <a:xfrm>
                <a:off x="8296231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20" name="Cube 1019">
                <a:extLst>
                  <a:ext uri="{FF2B5EF4-FFF2-40B4-BE49-F238E27FC236}">
                    <a16:creationId xmlns:a16="http://schemas.microsoft.com/office/drawing/2014/main" id="{8D132BF7-E136-B2BD-D565-BAD3CB08D5ED}"/>
                  </a:ext>
                </a:extLst>
              </p:cNvPr>
              <p:cNvSpPr/>
              <p:nvPr/>
            </p:nvSpPr>
            <p:spPr>
              <a:xfrm>
                <a:off x="8591495" y="4787087"/>
                <a:ext cx="379397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21" name="Cube 1020">
                <a:extLst>
                  <a:ext uri="{FF2B5EF4-FFF2-40B4-BE49-F238E27FC236}">
                    <a16:creationId xmlns:a16="http://schemas.microsoft.com/office/drawing/2014/main" id="{5936EA2F-DEC6-67F6-D382-ACC138A13263}"/>
                  </a:ext>
                </a:extLst>
              </p:cNvPr>
              <p:cNvSpPr/>
              <p:nvPr/>
            </p:nvSpPr>
            <p:spPr>
              <a:xfrm>
                <a:off x="8881995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22" name="Cube 1021">
                <a:extLst>
                  <a:ext uri="{FF2B5EF4-FFF2-40B4-BE49-F238E27FC236}">
                    <a16:creationId xmlns:a16="http://schemas.microsoft.com/office/drawing/2014/main" id="{945A8DDC-DB23-C7FC-621E-36329B0FCA01}"/>
                  </a:ext>
                </a:extLst>
              </p:cNvPr>
              <p:cNvSpPr/>
              <p:nvPr/>
            </p:nvSpPr>
            <p:spPr>
              <a:xfrm>
                <a:off x="9158210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23" name="Cube 1022">
                <a:extLst>
                  <a:ext uri="{FF2B5EF4-FFF2-40B4-BE49-F238E27FC236}">
                    <a16:creationId xmlns:a16="http://schemas.microsoft.com/office/drawing/2014/main" id="{0804F483-7FF3-C951-F9AB-0ED0CE74980B}"/>
                  </a:ext>
                </a:extLst>
              </p:cNvPr>
              <p:cNvSpPr/>
              <p:nvPr/>
            </p:nvSpPr>
            <p:spPr>
              <a:xfrm>
                <a:off x="9453473" y="4787087"/>
                <a:ext cx="380985" cy="382246"/>
              </a:xfrm>
              <a:prstGeom prst="cube">
                <a:avLst/>
              </a:prstGeom>
              <a:solidFill>
                <a:srgbClr val="FFFF99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24" name="Cube 1023">
                <a:extLst>
                  <a:ext uri="{FF2B5EF4-FFF2-40B4-BE49-F238E27FC236}">
                    <a16:creationId xmlns:a16="http://schemas.microsoft.com/office/drawing/2014/main" id="{1F9CF052-6EBA-0946-654B-BCD0A3AB80E5}"/>
                  </a:ext>
                </a:extLst>
              </p:cNvPr>
              <p:cNvSpPr/>
              <p:nvPr/>
            </p:nvSpPr>
            <p:spPr>
              <a:xfrm>
                <a:off x="9747150" y="4787087"/>
                <a:ext cx="380985" cy="382246"/>
              </a:xfrm>
              <a:prstGeom prst="cub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</p:grpSp>
      <p:grpSp>
        <p:nvGrpSpPr>
          <p:cNvPr id="1126" name="Group 1125">
            <a:extLst>
              <a:ext uri="{FF2B5EF4-FFF2-40B4-BE49-F238E27FC236}">
                <a16:creationId xmlns:a16="http://schemas.microsoft.com/office/drawing/2014/main" id="{1A1098C0-8902-6C08-EC7A-3A5DD3F88D36}"/>
              </a:ext>
            </a:extLst>
          </p:cNvPr>
          <p:cNvGrpSpPr/>
          <p:nvPr/>
        </p:nvGrpSpPr>
        <p:grpSpPr>
          <a:xfrm>
            <a:off x="1303338" y="152399"/>
            <a:ext cx="9182100" cy="1311041"/>
            <a:chOff x="1879600" y="571500"/>
            <a:chExt cx="9182100" cy="1333500"/>
          </a:xfrm>
        </p:grpSpPr>
        <p:sp>
          <p:nvSpPr>
            <p:cNvPr id="1117" name="Rectangle: Rounded Corners 1116">
              <a:extLst>
                <a:ext uri="{FF2B5EF4-FFF2-40B4-BE49-F238E27FC236}">
                  <a16:creationId xmlns:a16="http://schemas.microsoft.com/office/drawing/2014/main" id="{3330C7D7-8772-F891-D4D5-B72828262851}"/>
                </a:ext>
              </a:extLst>
            </p:cNvPr>
            <p:cNvSpPr/>
            <p:nvPr/>
          </p:nvSpPr>
          <p:spPr>
            <a:xfrm>
              <a:off x="1879600" y="571500"/>
              <a:ext cx="9182100" cy="1333500"/>
            </a:xfrm>
            <a:prstGeom prst="roundRect">
              <a:avLst/>
            </a:prstGeom>
            <a:solidFill>
              <a:srgbClr val="CC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6" name="TextBox 1115">
              <a:extLst>
                <a:ext uri="{FF2B5EF4-FFF2-40B4-BE49-F238E27FC236}">
                  <a16:creationId xmlns:a16="http://schemas.microsoft.com/office/drawing/2014/main" id="{891A2DFA-BEF3-3C5B-1FE2-E30CBD965B8B}"/>
                </a:ext>
              </a:extLst>
            </p:cNvPr>
            <p:cNvSpPr txBox="1"/>
            <p:nvPr/>
          </p:nvSpPr>
          <p:spPr>
            <a:xfrm>
              <a:off x="1879600" y="599333"/>
              <a:ext cx="9172575" cy="1220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Cần bao nhiêu h</a:t>
              </a:r>
              <a:r>
                <a:rPr lang="nl-NL" sz="36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ình lập phương</a:t>
              </a:r>
              <a:r>
                <a:rPr lang="nl-NL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6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cạnh 1dm </a:t>
              </a:r>
              <a:r>
                <a:rPr lang="nl-NL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để </a:t>
              </a:r>
            </a:p>
            <a:p>
              <a:pPr algn="ctr"/>
              <a:r>
                <a:rPr lang="nl-NL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xếp đầy vào h</a:t>
              </a:r>
              <a:r>
                <a:rPr lang="nl-NL" sz="36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ình lập phương</a:t>
              </a:r>
              <a:r>
                <a:rPr lang="nl-NL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6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cạnh 1m</a:t>
              </a:r>
              <a:r>
                <a:rPr lang="nl-NL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?</a:t>
              </a:r>
              <a:endPara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sp>
        <p:nvSpPr>
          <p:cNvPr id="1118" name="Text Box 10">
            <a:extLst>
              <a:ext uri="{FF2B5EF4-FFF2-40B4-BE49-F238E27FC236}">
                <a16:creationId xmlns:a16="http://schemas.microsoft.com/office/drawing/2014/main" id="{88C126B7-5891-9243-3937-E615421DB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9336" y="5448522"/>
            <a:ext cx="838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1dm</a:t>
            </a:r>
            <a:endParaRPr lang="en-US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19" name="Group 1118">
            <a:extLst>
              <a:ext uri="{FF2B5EF4-FFF2-40B4-BE49-F238E27FC236}">
                <a16:creationId xmlns:a16="http://schemas.microsoft.com/office/drawing/2014/main" id="{EA5FA0D4-5CF8-5950-85C2-B93E1360DF98}"/>
              </a:ext>
            </a:extLst>
          </p:cNvPr>
          <p:cNvGrpSpPr/>
          <p:nvPr/>
        </p:nvGrpSpPr>
        <p:grpSpPr>
          <a:xfrm>
            <a:off x="5600700" y="5503387"/>
            <a:ext cx="390524" cy="399937"/>
            <a:chOff x="7718198" y="986064"/>
            <a:chExt cx="3208338" cy="3352800"/>
          </a:xfrm>
          <a:solidFill>
            <a:srgbClr val="FFFF99"/>
          </a:solidFill>
        </p:grpSpPr>
        <p:sp>
          <p:nvSpPr>
            <p:cNvPr id="1120" name="AutoShape 3">
              <a:extLst>
                <a:ext uri="{FF2B5EF4-FFF2-40B4-BE49-F238E27FC236}">
                  <a16:creationId xmlns:a16="http://schemas.microsoft.com/office/drawing/2014/main" id="{D4DB18E6-8898-D5F9-7E93-604D2F250A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8198" y="986064"/>
              <a:ext cx="3200400" cy="3352800"/>
            </a:xfrm>
            <a:prstGeom prst="cube">
              <a:avLst>
                <a:gd name="adj" fmla="val 27630"/>
              </a:avLst>
            </a:prstGeom>
            <a:grpFill/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121" name="Line 4">
              <a:extLst>
                <a:ext uri="{FF2B5EF4-FFF2-40B4-BE49-F238E27FC236}">
                  <a16:creationId xmlns:a16="http://schemas.microsoft.com/office/drawing/2014/main" id="{75F78890-C379-49F5-24D6-6B73AE5C1C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638948" y="3464605"/>
              <a:ext cx="2287588" cy="0"/>
            </a:xfrm>
            <a:prstGeom prst="line">
              <a:avLst/>
            </a:prstGeom>
            <a:grpFill/>
            <a:ln w="952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2" name="Line 5">
              <a:extLst>
                <a:ext uri="{FF2B5EF4-FFF2-40B4-BE49-F238E27FC236}">
                  <a16:creationId xmlns:a16="http://schemas.microsoft.com/office/drawing/2014/main" id="{3B6169A2-797B-4AA0-9CC6-CAB80B503E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10373" y="996043"/>
              <a:ext cx="0" cy="2470150"/>
            </a:xfrm>
            <a:prstGeom prst="line">
              <a:avLst/>
            </a:prstGeom>
            <a:grpFill/>
            <a:ln w="952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3" name="Line 6">
              <a:extLst>
                <a:ext uri="{FF2B5EF4-FFF2-40B4-BE49-F238E27FC236}">
                  <a16:creationId xmlns:a16="http://schemas.microsoft.com/office/drawing/2014/main" id="{7AEB2E37-485E-9FEE-36DF-4A95ED191B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718198" y="3464605"/>
              <a:ext cx="892175" cy="869950"/>
            </a:xfrm>
            <a:prstGeom prst="line">
              <a:avLst/>
            </a:prstGeom>
            <a:grpFill/>
            <a:ln w="952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125" name="TextBox 1124">
            <a:extLst>
              <a:ext uri="{FF2B5EF4-FFF2-40B4-BE49-F238E27FC236}">
                <a16:creationId xmlns:a16="http://schemas.microsoft.com/office/drawing/2014/main" id="{EF3A1947-E54F-ABA1-7DCE-79716C02A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11452" y="3062469"/>
            <a:ext cx="10255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1m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129" name="Text Box 12">
            <a:extLst>
              <a:ext uri="{FF2B5EF4-FFF2-40B4-BE49-F238E27FC236}">
                <a16:creationId xmlns:a16="http://schemas.microsoft.com/office/drawing/2014/main" id="{2F4C5682-473C-642A-5D50-29DE44892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9648" y="5556471"/>
            <a:ext cx="7537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1dm</a:t>
            </a:r>
            <a:r>
              <a:rPr lang="en-US" altLang="en-US" sz="2000" b="1" baseline="3000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130" name="Straight Arrow Connector 1129">
            <a:extLst>
              <a:ext uri="{FF2B5EF4-FFF2-40B4-BE49-F238E27FC236}">
                <a16:creationId xmlns:a16="http://schemas.microsoft.com/office/drawing/2014/main" id="{296CFD9F-2081-707B-3B38-E149C8A0754A}"/>
              </a:ext>
            </a:extLst>
          </p:cNvPr>
          <p:cNvCxnSpPr/>
          <p:nvPr/>
        </p:nvCxnSpPr>
        <p:spPr>
          <a:xfrm>
            <a:off x="5161948" y="5785071"/>
            <a:ext cx="5334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5" name="Text Box 30">
            <a:extLst>
              <a:ext uri="{FF2B5EF4-FFF2-40B4-BE49-F238E27FC236}">
                <a16:creationId xmlns:a16="http://schemas.microsoft.com/office/drawing/2014/main" id="{D796859B-D3CE-972A-A6B8-D079D74D121E}"/>
              </a:ext>
            </a:extLst>
          </p:cNvPr>
          <p:cNvSpPr txBox="1">
            <a:spLocks noChangeArrowheads="1"/>
          </p:cNvSpPr>
          <p:nvPr/>
        </p:nvSpPr>
        <p:spPr bwMode="auto">
          <a:xfrm rot="18901824">
            <a:off x="9841514" y="5375869"/>
            <a:ext cx="952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10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hàng</a:t>
            </a:r>
            <a:endParaRPr lang="en-US" altLang="en-US" sz="1800" b="1" dirty="0">
              <a:latin typeface="Times New Roman" panose="02020603050405020304" pitchFamily="18" charset="0"/>
            </a:endParaRPr>
          </a:p>
        </p:txBody>
      </p:sp>
      <p:sp>
        <p:nvSpPr>
          <p:cNvPr id="1127" name="Text Box 30">
            <a:extLst>
              <a:ext uri="{FF2B5EF4-FFF2-40B4-BE49-F238E27FC236}">
                <a16:creationId xmlns:a16="http://schemas.microsoft.com/office/drawing/2014/main" id="{D8AE2364-F2E8-963C-6E52-D1374126F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9336" y="3968464"/>
            <a:ext cx="7938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10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lớp</a:t>
            </a:r>
            <a:endParaRPr lang="en-US" altLang="en-US" sz="1800" b="1" dirty="0">
              <a:latin typeface="Times New Roman" panose="02020603050405020304" pitchFamily="18" charset="0"/>
            </a:endParaRPr>
          </a:p>
        </p:txBody>
      </p:sp>
      <p:sp>
        <p:nvSpPr>
          <p:cNvPr id="1124" name="Text Box 30">
            <a:extLst>
              <a:ext uri="{FF2B5EF4-FFF2-40B4-BE49-F238E27FC236}">
                <a16:creationId xmlns:a16="http://schemas.microsoft.com/office/drawing/2014/main" id="{713459AC-968F-BA39-556C-0AF2C904C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8430" y="4337796"/>
            <a:ext cx="9220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10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hình</a:t>
            </a:r>
            <a:endParaRPr lang="en-US" altLang="en-US" sz="1800" b="1" dirty="0">
              <a:latin typeface="Times New Roman" panose="02020603050405020304" pitchFamily="18" charset="0"/>
            </a:endParaRPr>
          </a:p>
        </p:txBody>
      </p:sp>
      <p:grpSp>
        <p:nvGrpSpPr>
          <p:cNvPr id="1128" name="Group 1127">
            <a:extLst>
              <a:ext uri="{FF2B5EF4-FFF2-40B4-BE49-F238E27FC236}">
                <a16:creationId xmlns:a16="http://schemas.microsoft.com/office/drawing/2014/main" id="{0C157CAF-B351-61F8-14D6-0D664E8721AB}"/>
              </a:ext>
            </a:extLst>
          </p:cNvPr>
          <p:cNvGrpSpPr/>
          <p:nvPr/>
        </p:nvGrpSpPr>
        <p:grpSpPr>
          <a:xfrm>
            <a:off x="934735" y="1914384"/>
            <a:ext cx="5473701" cy="1186586"/>
            <a:chOff x="1348471" y="571500"/>
            <a:chExt cx="5473701" cy="1206913"/>
          </a:xfrm>
          <a:noFill/>
        </p:grpSpPr>
        <p:sp>
          <p:nvSpPr>
            <p:cNvPr id="1131" name="Rectangle: Rounded Corners 1130">
              <a:extLst>
                <a:ext uri="{FF2B5EF4-FFF2-40B4-BE49-F238E27FC236}">
                  <a16:creationId xmlns:a16="http://schemas.microsoft.com/office/drawing/2014/main" id="{D12F729F-25A4-E308-F8CA-103B69363944}"/>
                </a:ext>
              </a:extLst>
            </p:cNvPr>
            <p:cNvSpPr/>
            <p:nvPr/>
          </p:nvSpPr>
          <p:spPr>
            <a:xfrm>
              <a:off x="1582136" y="571500"/>
              <a:ext cx="5143500" cy="93752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2" name="TextBox 1131">
              <a:extLst>
                <a:ext uri="{FF2B5EF4-FFF2-40B4-BE49-F238E27FC236}">
                  <a16:creationId xmlns:a16="http://schemas.microsoft.com/office/drawing/2014/main" id="{0A306B28-B29C-5F5F-8564-8A47CEAEE154}"/>
                </a:ext>
              </a:extLst>
            </p:cNvPr>
            <p:cNvSpPr txBox="1"/>
            <p:nvPr/>
          </p:nvSpPr>
          <p:spPr>
            <a:xfrm>
              <a:off x="1348471" y="933180"/>
              <a:ext cx="5473701" cy="84523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24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Cần 1000 h</a:t>
              </a:r>
              <a:r>
                <a:rPr lang="nl-NL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ình lập phương</a:t>
              </a:r>
              <a:r>
                <a:rPr lang="nl-NL" sz="24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b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cạnh 1dm </a:t>
              </a:r>
              <a:r>
                <a:rPr lang="nl-NL" sz="24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để xếp đầy vào h</a:t>
              </a:r>
              <a:r>
                <a:rPr lang="nl-NL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ình lập phương</a:t>
              </a:r>
              <a:r>
                <a:rPr lang="nl-NL" sz="24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b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cạnh 1m</a:t>
              </a:r>
              <a:endPara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72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1.66667E-6 -0.3497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L -4.58333E-6 -0.3497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3.33333E-6 -0.3497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44444E-6 L 4.16667E-7 -0.3497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.01111 L 2.91667E-6 -0.3497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0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4.375E-6 -0.34977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5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44444E-6 L -3.95833E-6 -0.35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5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44444E-6 L -2.08333E-7 -0.35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5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44444E-6 L 1.04167E-6 -0.35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5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2.5E-6 -0.31643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6" dur="2000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1000" fill="hold"/>
                                        <p:tgtEl>
                                          <p:spTgt spid="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10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1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118" grpId="0"/>
      <p:bldP spid="1125" grpId="0"/>
      <p:bldP spid="1115" grpId="0"/>
      <p:bldP spid="1127" grpId="0"/>
      <p:bldP spid="1124" grpId="0"/>
      <p:bldP spid="1124" grpId="1"/>
      <p:bldP spid="1124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3E670-DC32-2C71-D4F9-4F755050F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7817725-35DB-14A7-4C44-52372AF5E352}"/>
              </a:ext>
            </a:extLst>
          </p:cNvPr>
          <p:cNvSpPr txBox="1"/>
          <p:nvPr/>
        </p:nvSpPr>
        <p:spPr>
          <a:xfrm>
            <a:off x="661035" y="1262251"/>
            <a:ext cx="650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Hình lập phương 1m gồm 1000 hình lập phương cạnh 1 dm.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500B21-DC4E-3B25-8808-4FA6B20FF7C7}"/>
              </a:ext>
            </a:extLst>
          </p:cNvPr>
          <p:cNvSpPr txBox="1"/>
          <p:nvPr/>
        </p:nvSpPr>
        <p:spPr>
          <a:xfrm>
            <a:off x="-497840" y="2521307"/>
            <a:ext cx="949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1 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= 1 000 dm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= 1 000 000 cm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BBF2BD2-B4E7-6784-410E-F184538976FF}"/>
                  </a:ext>
                </a:extLst>
              </p:cNvPr>
              <p:cNvSpPr txBox="1"/>
              <p:nvPr/>
            </p:nvSpPr>
            <p:spPr>
              <a:xfrm>
                <a:off x="-623551" y="3113986"/>
                <a:ext cx="949960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 dm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1 000</m:t>
                        </m:r>
                      </m:den>
                    </m:f>
                  </m:oMath>
                </a14:m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BBF2BD2-B4E7-6784-410E-F184538976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23551" y="3113986"/>
                <a:ext cx="9499600" cy="803682"/>
              </a:xfrm>
              <a:prstGeom prst="rect">
                <a:avLst/>
              </a:prstGeom>
              <a:blipFill>
                <a:blip r:embed="rId2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8C70019-1514-2328-9717-7EB1E0FD61BC}"/>
                  </a:ext>
                </a:extLst>
              </p:cNvPr>
              <p:cNvSpPr txBox="1"/>
              <p:nvPr/>
            </p:nvSpPr>
            <p:spPr>
              <a:xfrm>
                <a:off x="-375011" y="3826529"/>
                <a:ext cx="949960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1 000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 000</m:t>
                        </m:r>
                      </m:den>
                    </m:f>
                  </m:oMath>
                </a14:m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8C70019-1514-2328-9717-7EB1E0FD6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75011" y="3826529"/>
                <a:ext cx="9499600" cy="803682"/>
              </a:xfrm>
              <a:prstGeom prst="rect">
                <a:avLst/>
              </a:prstGeom>
              <a:blipFill>
                <a:blip r:embed="rId3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88A6CE20-6028-039D-6426-1E0FBC2A4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3430" y="1800860"/>
            <a:ext cx="2504694" cy="307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7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658223-D41C-1B18-E7A0-1806D696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9000" y="417789"/>
            <a:ext cx="9973587" cy="451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2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8985789-D071-662D-FDD9-A53CE68D03AF}"/>
              </a:ext>
            </a:extLst>
          </p:cNvPr>
          <p:cNvGrpSpPr/>
          <p:nvPr/>
        </p:nvGrpSpPr>
        <p:grpSpPr>
          <a:xfrm>
            <a:off x="9710687" y="-123627"/>
            <a:ext cx="2664193" cy="1548888"/>
            <a:chOff x="9041702" y="52390"/>
            <a:chExt cx="3241053" cy="176271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ED5912-E210-5B58-B980-CFE17E44E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4130E0-69D5-13A4-EC49-05BA7B6B3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CF3413E-06F7-71EE-A888-51BA92D852CF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C05ACC-D3FE-822B-BD82-093642B43D72}"/>
              </a:ext>
            </a:extLst>
          </p:cNvPr>
          <p:cNvSpPr txBox="1"/>
          <p:nvPr/>
        </p:nvSpPr>
        <p:spPr>
          <a:xfrm>
            <a:off x="1605280" y="690880"/>
            <a:ext cx="8879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Đọc số đo thể tích của mỗi bể bơi dưới đây.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D2EEF3-3143-ACF9-CAAC-BECECC107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142" y="1229677"/>
            <a:ext cx="8296275" cy="3362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409408-C2DC-6DF7-3FC2-64AF52CE4F5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06" y="4876800"/>
            <a:ext cx="2116618" cy="1981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777F75-5290-F600-4881-D30699215407}"/>
              </a:ext>
            </a:extLst>
          </p:cNvPr>
          <p:cNvSpPr txBox="1"/>
          <p:nvPr/>
        </p:nvSpPr>
        <p:spPr>
          <a:xfrm>
            <a:off x="2550160" y="4958080"/>
            <a:ext cx="9519920" cy="138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1,15 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đọc là: Một phẩy hai mươi lăm mét khối.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300 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đọc là: Ba trăm mét khối.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1 875 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đọc là: Một nghìn tám trăm bảy mươi lăm mét khối.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73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369BCE9-A63A-84AF-B2E7-2C11F8177C35}"/>
              </a:ext>
            </a:extLst>
          </p:cNvPr>
          <p:cNvGrpSpPr/>
          <p:nvPr/>
        </p:nvGrpSpPr>
        <p:grpSpPr>
          <a:xfrm>
            <a:off x="9710687" y="-123627"/>
            <a:ext cx="2664193" cy="1548888"/>
            <a:chOff x="9041702" y="52390"/>
            <a:chExt cx="3241053" cy="176271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9238534-3A0D-1027-BF0C-0A14E4C57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42F0DEA-6ACC-DD81-1554-C3B79B27F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257015A9-A743-9EE0-266C-C6F80CD904E2}"/>
              </a:ext>
            </a:extLst>
          </p:cNvPr>
          <p:cNvSpPr/>
          <p:nvPr/>
        </p:nvSpPr>
        <p:spPr>
          <a:xfrm>
            <a:off x="272571" y="209413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DF21FE-C9CF-AB6C-2C86-F63C60E0EE19}"/>
              </a:ext>
            </a:extLst>
          </p:cNvPr>
          <p:cNvSpPr txBox="1"/>
          <p:nvPr/>
        </p:nvSpPr>
        <p:spPr>
          <a:xfrm>
            <a:off x="983771" y="209413"/>
            <a:ext cx="8879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 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5262F754-ACD9-D209-1520-0FF22A97DCE9}"/>
              </a:ext>
            </a:extLst>
          </p:cNvPr>
          <p:cNvSpPr/>
          <p:nvPr/>
        </p:nvSpPr>
        <p:spPr>
          <a:xfrm>
            <a:off x="84645" y="3428999"/>
            <a:ext cx="3671952" cy="3045321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079FBF81-321E-B7C7-53E5-940A27778ED8}"/>
              </a:ext>
            </a:extLst>
          </p:cNvPr>
          <p:cNvSpPr/>
          <p:nvPr/>
        </p:nvSpPr>
        <p:spPr>
          <a:xfrm>
            <a:off x="2724253" y="1190140"/>
            <a:ext cx="3671952" cy="3045321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6CD2544D-C569-D1BC-53CF-3AB35E5E8A5C}"/>
              </a:ext>
            </a:extLst>
          </p:cNvPr>
          <p:cNvSpPr/>
          <p:nvPr/>
        </p:nvSpPr>
        <p:spPr>
          <a:xfrm>
            <a:off x="5376030" y="3385586"/>
            <a:ext cx="3915134" cy="3045321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4E3A6C28-3D63-518F-BFB3-847309B2EE24}"/>
              </a:ext>
            </a:extLst>
          </p:cNvPr>
          <p:cNvSpPr/>
          <p:nvPr/>
        </p:nvSpPr>
        <p:spPr>
          <a:xfrm>
            <a:off x="8406226" y="1425261"/>
            <a:ext cx="3785773" cy="3045321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3209DC-D190-26CB-5691-5CE4E90C9FD8}"/>
              </a:ext>
            </a:extLst>
          </p:cNvPr>
          <p:cNvSpPr txBox="1"/>
          <p:nvPr/>
        </p:nvSpPr>
        <p:spPr>
          <a:xfrm>
            <a:off x="406415" y="4157947"/>
            <a:ext cx="31407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0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000" baseline="300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GB" sz="3000">
                <a:latin typeface="Cambria" panose="02040503050406030204" pitchFamily="18" charset="0"/>
                <a:ea typeface="Cambria" panose="02040503050406030204" pitchFamily="18" charset="0"/>
              </a:rPr>
              <a:t>=               d</a:t>
            </a:r>
            <a:r>
              <a:rPr lang="vi-VN" sz="30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000" baseline="300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GB" sz="30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8638AC-5B52-02DA-31F6-A9C7DB6A4054}"/>
              </a:ext>
            </a:extLst>
          </p:cNvPr>
          <p:cNvSpPr txBox="1"/>
          <p:nvPr/>
        </p:nvSpPr>
        <p:spPr>
          <a:xfrm>
            <a:off x="319299" y="5025263"/>
            <a:ext cx="34009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1,7</a:t>
            </a:r>
            <a:r>
              <a:rPr lang="vi-VN" sz="30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000" baseline="300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GB" sz="3000">
                <a:latin typeface="Cambria" panose="02040503050406030204" pitchFamily="18" charset="0"/>
                <a:ea typeface="Cambria" panose="02040503050406030204" pitchFamily="18" charset="0"/>
              </a:rPr>
              <a:t>=               d</a:t>
            </a:r>
            <a:r>
              <a:rPr lang="vi-VN" sz="30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000" baseline="300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GB" sz="30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6D71315-E4C3-E5D9-8BCE-655F44549AF8}"/>
              </a:ext>
            </a:extLst>
          </p:cNvPr>
          <p:cNvSpPr/>
          <p:nvPr/>
        </p:nvSpPr>
        <p:spPr>
          <a:xfrm>
            <a:off x="1423248" y="4157947"/>
            <a:ext cx="1193006" cy="5847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>
                <a:solidFill>
                  <a:srgbClr val="FF0000"/>
                </a:solidFill>
              </a:rPr>
              <a:t>?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26FC80B-860C-83A9-CD3C-29C6D378633B}"/>
              </a:ext>
            </a:extLst>
          </p:cNvPr>
          <p:cNvSpPr/>
          <p:nvPr/>
        </p:nvSpPr>
        <p:spPr>
          <a:xfrm>
            <a:off x="1704078" y="5025262"/>
            <a:ext cx="1085850" cy="5847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>
                <a:solidFill>
                  <a:srgbClr val="FF0000"/>
                </a:solidFill>
              </a:rPr>
              <a:t>?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4BE9B1-48A5-4752-BFFE-625F26C14263}"/>
              </a:ext>
            </a:extLst>
          </p:cNvPr>
          <p:cNvSpPr txBox="1"/>
          <p:nvPr/>
        </p:nvSpPr>
        <p:spPr>
          <a:xfrm>
            <a:off x="2789928" y="2389824"/>
            <a:ext cx="39151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2400 d</a:t>
            </a:r>
            <a:r>
              <a:rPr lang="vi-VN" sz="30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000" baseline="300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GB" sz="3000">
                <a:latin typeface="Cambria" panose="02040503050406030204" pitchFamily="18" charset="0"/>
                <a:ea typeface="Cambria" panose="02040503050406030204" pitchFamily="18" charset="0"/>
              </a:rPr>
              <a:t>=             </a:t>
            </a:r>
            <a:r>
              <a:rPr lang="vi-VN" sz="30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000" baseline="300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GB" sz="30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C1BA052-19B7-E12E-9D29-0A5918061D0F}"/>
              </a:ext>
            </a:extLst>
          </p:cNvPr>
          <p:cNvSpPr/>
          <p:nvPr/>
        </p:nvSpPr>
        <p:spPr>
          <a:xfrm>
            <a:off x="4749421" y="2397817"/>
            <a:ext cx="970789" cy="5847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>
                <a:solidFill>
                  <a:srgbClr val="FF0000"/>
                </a:solidFill>
              </a:rPr>
              <a:t>?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EA4BE5-4952-D4BB-7BF5-891BAA57E6BE}"/>
              </a:ext>
            </a:extLst>
          </p:cNvPr>
          <p:cNvSpPr txBox="1"/>
          <p:nvPr/>
        </p:nvSpPr>
        <p:spPr>
          <a:xfrm>
            <a:off x="5557187" y="4295209"/>
            <a:ext cx="39151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25</a:t>
            </a:r>
            <a:r>
              <a:rPr lang="vi-VN" sz="30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000" baseline="300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GB" sz="3000">
                <a:latin typeface="Cambria" panose="02040503050406030204" pitchFamily="18" charset="0"/>
                <a:ea typeface="Cambria" panose="02040503050406030204" pitchFamily="18" charset="0"/>
              </a:rPr>
              <a:t>=                     c</a:t>
            </a:r>
            <a:r>
              <a:rPr lang="vi-VN" sz="30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000" baseline="300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GB" sz="30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087934F-DFBE-7CA0-4FBE-BF0C20844F57}"/>
              </a:ext>
            </a:extLst>
          </p:cNvPr>
          <p:cNvSpPr/>
          <p:nvPr/>
        </p:nvSpPr>
        <p:spPr>
          <a:xfrm>
            <a:off x="6825192" y="4284194"/>
            <a:ext cx="1619434" cy="5847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>
                <a:solidFill>
                  <a:srgbClr val="FF0000"/>
                </a:solidFill>
              </a:rPr>
              <a:t>?</a:t>
            </a:r>
            <a:endParaRPr lang="en-US" sz="320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886B904-D0DE-1145-F3AA-246E8F79815E}"/>
                  </a:ext>
                </a:extLst>
              </p:cNvPr>
              <p:cNvSpPr txBox="1"/>
              <p:nvPr/>
            </p:nvSpPr>
            <p:spPr>
              <a:xfrm>
                <a:off x="5801556" y="5144076"/>
                <a:ext cx="3489608" cy="7443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300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000"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vi-VN" sz="3000" baseline="3000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en-GB" sz="3000" baseline="3000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000">
                    <a:latin typeface="Cambria" panose="02040503050406030204" pitchFamily="18" charset="0"/>
                    <a:ea typeface="Cambria" panose="02040503050406030204" pitchFamily="18" charset="0"/>
                  </a:rPr>
                  <a:t>=                d</a:t>
                </a:r>
                <a:r>
                  <a:rPr lang="vi-VN" sz="3000"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vi-VN" sz="3000" baseline="3000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en-US" sz="3000">
                    <a:latin typeface="Cambria" panose="02040503050406030204" pitchFamily="18" charset="0"/>
                    <a:ea typeface="Cambria" panose="02040503050406030204" pitchFamily="18" charset="0"/>
                  </a:rPr>
                  <a:t>         </a:t>
                </a:r>
                <a:endParaRPr lang="en-US" sz="300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886B904-D0DE-1145-F3AA-246E8F7981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1556" y="5144076"/>
                <a:ext cx="3489608" cy="744306"/>
              </a:xfrm>
              <a:prstGeom prst="rect">
                <a:avLst/>
              </a:prstGeom>
              <a:blipFill>
                <a:blip r:embed="rId4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3EF30DA-B56E-6EED-061A-040663E7DBD6}"/>
              </a:ext>
            </a:extLst>
          </p:cNvPr>
          <p:cNvSpPr/>
          <p:nvPr/>
        </p:nvSpPr>
        <p:spPr>
          <a:xfrm>
            <a:off x="6963765" y="5287386"/>
            <a:ext cx="1208686" cy="5847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>
                <a:solidFill>
                  <a:srgbClr val="FF0000"/>
                </a:solidFill>
              </a:rPr>
              <a:t>?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F7DDDA-2334-B02A-CAA8-386FB8E289B5}"/>
              </a:ext>
            </a:extLst>
          </p:cNvPr>
          <p:cNvSpPr txBox="1"/>
          <p:nvPr/>
        </p:nvSpPr>
        <p:spPr>
          <a:xfrm>
            <a:off x="8489365" y="2670922"/>
            <a:ext cx="39151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800 000c</a:t>
            </a:r>
            <a:r>
              <a:rPr lang="vi-VN" sz="30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000" baseline="300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GB" sz="3000">
                <a:latin typeface="Cambria" panose="02040503050406030204" pitchFamily="18" charset="0"/>
                <a:ea typeface="Cambria" panose="02040503050406030204" pitchFamily="18" charset="0"/>
              </a:rPr>
              <a:t>=          </a:t>
            </a:r>
            <a:r>
              <a:rPr lang="vi-VN" sz="30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000" baseline="300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GB" sz="30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D53A40E-34E9-E0E6-ABC9-5D336CF8C9F6}"/>
              </a:ext>
            </a:extLst>
          </p:cNvPr>
          <p:cNvSpPr/>
          <p:nvPr/>
        </p:nvSpPr>
        <p:spPr>
          <a:xfrm>
            <a:off x="10819421" y="2599233"/>
            <a:ext cx="699289" cy="5847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>
                <a:solidFill>
                  <a:srgbClr val="FF0000"/>
                </a:solidFill>
              </a:rPr>
              <a:t>?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B9AD310-A6AA-738B-7D63-6328A196799C}"/>
              </a:ext>
            </a:extLst>
          </p:cNvPr>
          <p:cNvSpPr/>
          <p:nvPr/>
        </p:nvSpPr>
        <p:spPr>
          <a:xfrm>
            <a:off x="1423248" y="4157947"/>
            <a:ext cx="1193006" cy="5847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>
                <a:solidFill>
                  <a:srgbClr val="FF0000"/>
                </a:solidFill>
              </a:rPr>
              <a:t>3 000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F1905AD-0701-A81C-65F0-59DB95A66489}"/>
              </a:ext>
            </a:extLst>
          </p:cNvPr>
          <p:cNvSpPr/>
          <p:nvPr/>
        </p:nvSpPr>
        <p:spPr>
          <a:xfrm>
            <a:off x="1640251" y="5009874"/>
            <a:ext cx="1200241" cy="5847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>
                <a:solidFill>
                  <a:srgbClr val="FF0000"/>
                </a:solidFill>
              </a:rPr>
              <a:t>1 700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ECEEFEF-00AB-C42A-C385-3A1931D03BAC}"/>
              </a:ext>
            </a:extLst>
          </p:cNvPr>
          <p:cNvSpPr/>
          <p:nvPr/>
        </p:nvSpPr>
        <p:spPr>
          <a:xfrm>
            <a:off x="4747495" y="2389117"/>
            <a:ext cx="970789" cy="5847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>
                <a:solidFill>
                  <a:srgbClr val="FF0000"/>
                </a:solidFill>
              </a:rPr>
              <a:t>2 ,4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A846A96-9F9C-B589-6C16-D92A61614E47}"/>
              </a:ext>
            </a:extLst>
          </p:cNvPr>
          <p:cNvSpPr/>
          <p:nvPr/>
        </p:nvSpPr>
        <p:spPr>
          <a:xfrm>
            <a:off x="6729792" y="4297571"/>
            <a:ext cx="1759574" cy="5847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>
                <a:solidFill>
                  <a:srgbClr val="FF0000"/>
                </a:solidFill>
              </a:rPr>
              <a:t>25 000 000</a:t>
            </a:r>
            <a:endParaRPr lang="en-US" sz="2600">
              <a:solidFill>
                <a:srgbClr val="FF0000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55A3287-D612-7456-DB0E-1118362D457D}"/>
              </a:ext>
            </a:extLst>
          </p:cNvPr>
          <p:cNvSpPr/>
          <p:nvPr/>
        </p:nvSpPr>
        <p:spPr>
          <a:xfrm>
            <a:off x="6963765" y="5275031"/>
            <a:ext cx="1208686" cy="5847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>
                <a:solidFill>
                  <a:srgbClr val="FF0000"/>
                </a:solidFill>
              </a:rPr>
              <a:t>250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79D8F69-5296-539E-A358-AF95052C597B}"/>
              </a:ext>
            </a:extLst>
          </p:cNvPr>
          <p:cNvSpPr/>
          <p:nvPr/>
        </p:nvSpPr>
        <p:spPr>
          <a:xfrm>
            <a:off x="10771653" y="2599233"/>
            <a:ext cx="794824" cy="5847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>
                <a:solidFill>
                  <a:srgbClr val="FF0000"/>
                </a:solidFill>
              </a:rPr>
              <a:t>0,8</a:t>
            </a:r>
            <a:endParaRPr lang="en-US" sz="3000">
              <a:solidFill>
                <a:srgbClr val="FF0000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55C57F3-3D62-AC98-60B6-251E4BD225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56" b="92331" l="5667" r="96167">
                        <a14:foregroundMark x1="17167" y1="38497" x2="16833" y2="42178"/>
                        <a14:foregroundMark x1="16833" y1="45706" x2="16833" y2="45706"/>
                        <a14:foregroundMark x1="18333" y1="38344" x2="17833" y2="45245"/>
                        <a14:foregroundMark x1="33167" y1="36043" x2="34667" y2="47699"/>
                        <a14:foregroundMark x1="35333" y1="36196" x2="34333" y2="47239"/>
                        <a14:foregroundMark x1="35333" y1="34816" x2="30500" y2="44939"/>
                        <a14:foregroundMark x1="30500" y1="44939" x2="37333" y2="40184"/>
                        <a14:foregroundMark x1="31667" y1="36043" x2="28667" y2="45245"/>
                        <a14:foregroundMark x1="28667" y1="45245" x2="28667" y2="45399"/>
                        <a14:foregroundMark x1="28167" y1="38497" x2="34833" y2="33436"/>
                        <a14:foregroundMark x1="69667" y1="9509" x2="69667" y2="9509"/>
                        <a14:foregroundMark x1="5667" y1="28374" x2="5667" y2="28374"/>
                        <a14:foregroundMark x1="91667" y1="79294" x2="91667" y2="79294"/>
                        <a14:foregroundMark x1="96333" y1="82055" x2="96333" y2="82055"/>
                        <a14:foregroundMark x1="80833" y1="92331" x2="80833" y2="923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6052" y="461662"/>
            <a:ext cx="2085612" cy="226636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EFADC99-8AE1-92A2-F074-18D5E10967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38" b="90000" l="938" r="96875">
                        <a14:foregroundMark x1="17344" y1="36406" x2="15469" y2="38594"/>
                        <a14:foregroundMark x1="16563" y1="35313" x2="23125" y2="39063"/>
                        <a14:foregroundMark x1="61875" y1="45313" x2="48594" y2="40938"/>
                        <a14:foregroundMark x1="48594" y1="40938" x2="47344" y2="44375"/>
                        <a14:foregroundMark x1="91875" y1="20000" x2="93750" y2="25938"/>
                        <a14:foregroundMark x1="97031" y1="19375" x2="95156" y2="28281"/>
                        <a14:foregroundMark x1="89063" y1="26406" x2="47188" y2="25938"/>
                        <a14:foregroundMark x1="47188" y1="25938" x2="17656" y2="21875"/>
                        <a14:foregroundMark x1="17656" y1="21875" x2="7500" y2="22344"/>
                        <a14:foregroundMark x1="7500" y1="22344" x2="938" y2="26875"/>
                        <a14:foregroundMark x1="30156" y1="8281" x2="33281" y2="5938"/>
                        <a14:foregroundMark x1="88594" y1="38125" x2="92969" y2="38125"/>
                        <a14:foregroundMark x1="93281" y1="60625" x2="88594" y2="52812"/>
                        <a14:foregroundMark x1="88125" y1="51719" x2="85469" y2="53125"/>
                        <a14:foregroundMark x1="92500" y1="52188" x2="92969" y2="55000"/>
                        <a14:foregroundMark x1="91563" y1="51719" x2="85938" y2="55625"/>
                        <a14:foregroundMark x1="81094" y1="56406" x2="82969" y2="58438"/>
                        <a14:foregroundMark x1="96563" y1="53594" x2="95156" y2="56406"/>
                        <a14:foregroundMark x1="19688" y1="35313" x2="17500" y2="34531"/>
                        <a14:foregroundMark x1="16094" y1="45156" x2="12656" y2="41875"/>
                        <a14:foregroundMark x1="11250" y1="43438" x2="15000" y2="45625"/>
                        <a14:foregroundMark x1="11250" y1="36406" x2="10781" y2="31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78" y="912854"/>
            <a:ext cx="2884427" cy="230485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D93E989-99CB-9F3E-C1A8-C154DB266E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3714" y="4542271"/>
            <a:ext cx="2279726" cy="228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3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B113C98-A7DB-17C5-4707-BA7162A7516C}"/>
              </a:ext>
            </a:extLst>
          </p:cNvPr>
          <p:cNvSpPr txBox="1"/>
          <p:nvPr/>
        </p:nvSpPr>
        <p:spPr>
          <a:xfrm>
            <a:off x="1672261" y="685244"/>
            <a:ext cx="96459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thùng xe tải có thể tích là </a:t>
            </a:r>
            <a:r>
              <a:rPr lang="vi-VN" sz="3200" b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33,2 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b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2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 hàng hóa trên thùng xe chiếm 80% thể tích của thùng xe. Tính thể tích phần còn trống trong thùng xe.</a:t>
            </a:r>
            <a:endParaRPr lang="en-US" sz="3200" b="1" dirty="0">
              <a:solidFill>
                <a:schemeClr val="accent5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6DC5A9-0DF0-5BC5-1610-DF232597D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57" y="421331"/>
            <a:ext cx="1493649" cy="17740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998C04-61E8-823C-820B-2AB7084DE9AA}"/>
              </a:ext>
            </a:extLst>
          </p:cNvPr>
          <p:cNvSpPr txBox="1"/>
          <p:nvPr/>
        </p:nvSpPr>
        <p:spPr>
          <a:xfrm>
            <a:off x="2306320" y="2651760"/>
            <a:ext cx="83921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33,2 × 80 : 100 = 26,56 (m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33,2 – 26,56 = 6,64 (m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6,64 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508DA87-5C41-9AEF-1851-C843915CCAD6}"/>
              </a:ext>
            </a:extLst>
          </p:cNvPr>
          <p:cNvCxnSpPr/>
          <p:nvPr/>
        </p:nvCxnSpPr>
        <p:spPr>
          <a:xfrm>
            <a:off x="5445457" y="1269242"/>
            <a:ext cx="32481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88B85C-BABC-ABCA-5021-E0042C495F36}"/>
              </a:ext>
            </a:extLst>
          </p:cNvPr>
          <p:cNvCxnSpPr>
            <a:cxnSpLocks/>
          </p:cNvCxnSpPr>
          <p:nvPr/>
        </p:nvCxnSpPr>
        <p:spPr>
          <a:xfrm>
            <a:off x="5445457" y="1721893"/>
            <a:ext cx="56911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637B2AD-0E0A-86E4-0170-2E8FA883C7B9}"/>
              </a:ext>
            </a:extLst>
          </p:cNvPr>
          <p:cNvCxnSpPr>
            <a:cxnSpLocks/>
          </p:cNvCxnSpPr>
          <p:nvPr/>
        </p:nvCxnSpPr>
        <p:spPr>
          <a:xfrm>
            <a:off x="3400568" y="2220848"/>
            <a:ext cx="701267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284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8E2CD1C-DBB4-AA83-7C99-BE12C1B339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637683-8302-2EDD-E6E2-7D9681AB0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276" y="431782"/>
            <a:ext cx="8083997" cy="6261135"/>
          </a:xfrm>
          <a:prstGeom prst="rect">
            <a:avLst/>
          </a:prstGeom>
        </p:spPr>
      </p:pic>
      <p:pic>
        <p:nvPicPr>
          <p:cNvPr id="9" name="Graphic 34">
            <a:extLst>
              <a:ext uri="{FF2B5EF4-FFF2-40B4-BE49-F238E27FC236}">
                <a16:creationId xmlns:a16="http://schemas.microsoft.com/office/drawing/2014/main" id="{F0D47EB7-B54A-F424-EBE5-48F686CD96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95466" y="5251650"/>
            <a:ext cx="1247775" cy="1457325"/>
          </a:xfrm>
          <a:prstGeom prst="rect">
            <a:avLst/>
          </a:prstGeom>
        </p:spPr>
      </p:pic>
      <p:pic>
        <p:nvPicPr>
          <p:cNvPr id="10" name="Graphic 34">
            <a:extLst>
              <a:ext uri="{FF2B5EF4-FFF2-40B4-BE49-F238E27FC236}">
                <a16:creationId xmlns:a16="http://schemas.microsoft.com/office/drawing/2014/main" id="{0F0448D0-C75B-B640-C6D8-15769F0C72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10216" y="5261175"/>
            <a:ext cx="1247775" cy="1457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4BC0B1-D30C-76DB-2A73-CDB58170F2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3286" y="937599"/>
            <a:ext cx="3200677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49D0A4-A6C1-F4BB-2483-B07B1C4C07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5354" y="2468397"/>
            <a:ext cx="5108891" cy="2359356"/>
          </a:xfrm>
          <a:prstGeom prst="rect">
            <a:avLst/>
          </a:prstGeom>
        </p:spPr>
      </p:pic>
      <p:pic>
        <p:nvPicPr>
          <p:cNvPr id="3" name="Nhacnen_OnTap">
            <a:hlinkClick r:id="" action="ppaction://media"/>
            <a:extLst>
              <a:ext uri="{FF2B5EF4-FFF2-40B4-BE49-F238E27FC236}">
                <a16:creationId xmlns:a16="http://schemas.microsoft.com/office/drawing/2014/main" id="{BAED7FFA-B347-EF89-EC4F-50D665E7F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41680" y="207329"/>
            <a:ext cx="470740" cy="47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5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6D9035-6E31-E7E4-F614-526095B57F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" y="983344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6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FEC6AF9-9CE2-1237-0496-096820BE0A6F}"/>
              </a:ext>
            </a:extLst>
          </p:cNvPr>
          <p:cNvSpPr/>
          <p:nvPr/>
        </p:nvSpPr>
        <p:spPr>
          <a:xfrm>
            <a:off x="2825078" y="903027"/>
            <a:ext cx="5841243" cy="11464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>
                <a:solidFill>
                  <a:schemeClr val="tx1"/>
                </a:solidFill>
              </a:rPr>
              <a:t>6,4 </a:t>
            </a:r>
            <a:r>
              <a:rPr lang="en-US" sz="3600" b="0" i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0" i="0" baseline="3000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GB" sz="3600">
                <a:solidFill>
                  <a:schemeClr val="tx1"/>
                </a:solidFill>
              </a:rPr>
              <a:t> = ………………………</a:t>
            </a:r>
            <a:r>
              <a:rPr lang="en-US" sz="3600" b="0" i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cm</a:t>
            </a:r>
            <a:r>
              <a:rPr lang="en-US" sz="3600" b="0" i="0" baseline="3000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2C5537-5171-2119-4119-C0BCCF4554E8}"/>
              </a:ext>
            </a:extLst>
          </p:cNvPr>
          <p:cNvSpPr txBox="1"/>
          <p:nvPr/>
        </p:nvSpPr>
        <p:spPr>
          <a:xfrm>
            <a:off x="4887038" y="1053540"/>
            <a:ext cx="26203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>
                <a:solidFill>
                  <a:srgbClr val="FF0000"/>
                </a:solidFill>
              </a:rPr>
              <a:t>6 400 000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946761F-93D3-E941-7E34-74622718E0FD}"/>
              </a:ext>
            </a:extLst>
          </p:cNvPr>
          <p:cNvSpPr/>
          <p:nvPr/>
        </p:nvSpPr>
        <p:spPr>
          <a:xfrm>
            <a:off x="2825078" y="2265062"/>
            <a:ext cx="5841243" cy="11464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>
                <a:solidFill>
                  <a:schemeClr val="tx1"/>
                </a:solidFill>
              </a:rPr>
              <a:t>2 900 d</a:t>
            </a:r>
            <a:r>
              <a:rPr lang="en-US" sz="3600" b="0" i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0" i="0" baseline="3000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GB" sz="3600">
                <a:solidFill>
                  <a:schemeClr val="tx1"/>
                </a:solidFill>
              </a:rPr>
              <a:t> = ……………</a:t>
            </a:r>
            <a:r>
              <a:rPr lang="en-US" sz="3600" b="0" i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</a:t>
            </a:r>
            <a:r>
              <a:rPr lang="en-US" sz="3600" b="0" i="0" baseline="3000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0DAF13-500B-4D94-4FF5-72523696EFC0}"/>
              </a:ext>
            </a:extLst>
          </p:cNvPr>
          <p:cNvSpPr txBox="1"/>
          <p:nvPr/>
        </p:nvSpPr>
        <p:spPr>
          <a:xfrm>
            <a:off x="5975446" y="2384644"/>
            <a:ext cx="12578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>
                <a:solidFill>
                  <a:srgbClr val="FF0000"/>
                </a:solidFill>
              </a:rPr>
              <a:t>2 ,9</a:t>
            </a:r>
            <a:endParaRPr lang="en-US" sz="440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7EE1A04-DAF4-D928-9B2F-7C51AD459D01}"/>
                  </a:ext>
                </a:extLst>
              </p:cNvPr>
              <p:cNvSpPr/>
              <p:nvPr/>
            </p:nvSpPr>
            <p:spPr>
              <a:xfrm>
                <a:off x="2825079" y="3654236"/>
                <a:ext cx="5841243" cy="114641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GB" sz="3600">
                    <a:solidFill>
                      <a:schemeClr val="tx1"/>
                    </a:solidFill>
                  </a:rPr>
                  <a:t> d</a:t>
                </a:r>
                <a:r>
                  <a:rPr lang="en-US" sz="3600" b="0" i="0">
                    <a:solidFill>
                      <a:schemeClr val="tx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US" sz="3600" b="0" i="0" baseline="30000">
                    <a:solidFill>
                      <a:schemeClr val="tx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en-GB" sz="3600">
                    <a:solidFill>
                      <a:schemeClr val="tx1"/>
                    </a:solidFill>
                  </a:rPr>
                  <a:t> = ……………</a:t>
                </a:r>
                <a:r>
                  <a:rPr lang="en-US" sz="3600" b="0" i="0">
                    <a:solidFill>
                      <a:schemeClr val="tx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cm</a:t>
                </a:r>
                <a:r>
                  <a:rPr lang="en-US" sz="3600" b="0" i="0" baseline="30000">
                    <a:solidFill>
                      <a:schemeClr val="tx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7EE1A04-DAF4-D928-9B2F-7C51AD459D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5079" y="3654236"/>
                <a:ext cx="5841243" cy="114641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E3913DF9-2760-0D37-C9AA-D65B8B241020}"/>
              </a:ext>
            </a:extLst>
          </p:cNvPr>
          <p:cNvSpPr txBox="1"/>
          <p:nvPr/>
        </p:nvSpPr>
        <p:spPr>
          <a:xfrm>
            <a:off x="5568289" y="3842720"/>
            <a:ext cx="12578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>
                <a:solidFill>
                  <a:srgbClr val="FF0000"/>
                </a:solidFill>
              </a:rPr>
              <a:t>200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997F1B9-5A40-025D-17F4-B9E4F88584F5}"/>
              </a:ext>
            </a:extLst>
          </p:cNvPr>
          <p:cNvSpPr/>
          <p:nvPr/>
        </p:nvSpPr>
        <p:spPr>
          <a:xfrm>
            <a:off x="2825080" y="4989133"/>
            <a:ext cx="5841243" cy="11464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>
                <a:solidFill>
                  <a:schemeClr val="tx1"/>
                </a:solidFill>
              </a:rPr>
              <a:t>12 000 000 c</a:t>
            </a:r>
            <a:r>
              <a:rPr lang="en-US" sz="3600" b="0" i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0" i="0" baseline="3000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GB" sz="3600">
                <a:solidFill>
                  <a:schemeClr val="tx1"/>
                </a:solidFill>
              </a:rPr>
              <a:t> = ………</a:t>
            </a:r>
            <a:r>
              <a:rPr lang="en-US" sz="3600" b="0" i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</a:t>
            </a:r>
            <a:r>
              <a:rPr lang="en-US" sz="3600" b="0" i="0" baseline="3000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1D7F2D-D696-458D-FF81-A961BF71B196}"/>
              </a:ext>
            </a:extLst>
          </p:cNvPr>
          <p:cNvSpPr txBox="1"/>
          <p:nvPr/>
        </p:nvSpPr>
        <p:spPr>
          <a:xfrm>
            <a:off x="6760195" y="5157454"/>
            <a:ext cx="12578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>
                <a:solidFill>
                  <a:srgbClr val="FF0000"/>
                </a:solidFill>
              </a:rPr>
              <a:t>12</a:t>
            </a:r>
            <a:endParaRPr lang="en-US" sz="4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53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4">
            <a:extLst>
              <a:ext uri="{FF2B5EF4-FFF2-40B4-BE49-F238E27FC236}">
                <a16:creationId xmlns:a16="http://schemas.microsoft.com/office/drawing/2014/main" id="{4D0C6953-B22F-E9FD-E8C2-5EAC8E6F0992}"/>
              </a:ext>
            </a:extLst>
          </p:cNvPr>
          <p:cNvSpPr/>
          <p:nvPr/>
        </p:nvSpPr>
        <p:spPr>
          <a:xfrm>
            <a:off x="243840" y="2157045"/>
            <a:ext cx="2077328" cy="2907323"/>
          </a:xfrm>
          <a:prstGeom prst="horizontalScroll">
            <a:avLst/>
          </a:prstGeom>
          <a:solidFill>
            <a:srgbClr val="FF00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KIẾN THỨC CẦN NHỚ</a:t>
            </a: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B952AFCB-8212-C56D-F3E6-BCD771A1AB4C}"/>
              </a:ext>
            </a:extLst>
          </p:cNvPr>
          <p:cNvSpPr/>
          <p:nvPr/>
        </p:nvSpPr>
        <p:spPr>
          <a:xfrm>
            <a:off x="2883876" y="1594337"/>
            <a:ext cx="2743199" cy="914400"/>
          </a:xfrm>
          <a:prstGeom prst="roundRect">
            <a:avLst/>
          </a:prstGeom>
          <a:solidFill>
            <a:srgbClr val="1B94B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 KHỐI</a:t>
            </a: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0E28187A-7B18-7BFC-E581-F66FBD7C2C47}"/>
              </a:ext>
            </a:extLst>
          </p:cNvPr>
          <p:cNvSpPr/>
          <p:nvPr/>
        </p:nvSpPr>
        <p:spPr>
          <a:xfrm>
            <a:off x="2883875" y="4767943"/>
            <a:ext cx="2743199" cy="914400"/>
          </a:xfrm>
          <a:prstGeom prst="roundRect">
            <a:avLst/>
          </a:prstGeom>
          <a:solidFill>
            <a:srgbClr val="1B94B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MỐI QUAN HỆ</a:t>
            </a:r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1AA7CCC7-B04B-7997-D0DE-28A2A9CCDB2F}"/>
              </a:ext>
            </a:extLst>
          </p:cNvPr>
          <p:cNvSpPr/>
          <p:nvPr/>
        </p:nvSpPr>
        <p:spPr>
          <a:xfrm>
            <a:off x="6940062" y="363414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lập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97977894-0A28-D5CC-8E27-D9B990DDB550}"/>
              </a:ext>
            </a:extLst>
          </p:cNvPr>
          <p:cNvSpPr/>
          <p:nvPr/>
        </p:nvSpPr>
        <p:spPr>
          <a:xfrm>
            <a:off x="6940062" y="1441937"/>
            <a:ext cx="5251938" cy="6916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tắt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</a:t>
            </a:r>
            <a:r>
              <a:rPr lang="en-US" sz="28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3</a:t>
            </a:r>
            <a:endParaRPr lang="vi-VN" sz="2400" b="1" kern="0" dirty="0">
              <a:solidFill>
                <a:srgbClr val="FF0000"/>
              </a:solidFill>
              <a:effectLst>
                <a:glow rad="127000">
                  <a:srgbClr val="FFFFFF"/>
                </a:glo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Handlee"/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31D5FB4A-EAA7-D4AC-B687-A0DE27F155EB}"/>
              </a:ext>
            </a:extLst>
          </p:cNvPr>
          <p:cNvSpPr/>
          <p:nvPr/>
        </p:nvSpPr>
        <p:spPr>
          <a:xfrm>
            <a:off x="6940062" y="3716213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gấp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1000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lần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9C3B1EB4-3E56-D421-E0B3-264BA0ED2197}"/>
              </a:ext>
            </a:extLst>
          </p:cNvPr>
          <p:cNvSpPr/>
          <p:nvPr/>
        </p:nvSpPr>
        <p:spPr>
          <a:xfrm>
            <a:off x="6940062" y="5322276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     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1671CEB-BF2A-57D6-396C-979ED728BF64}"/>
              </a:ext>
            </a:extLst>
          </p:cNvPr>
          <p:cNvCxnSpPr>
            <a:endCxn id="3" idx="1"/>
          </p:cNvCxnSpPr>
          <p:nvPr/>
        </p:nvCxnSpPr>
        <p:spPr>
          <a:xfrm flipV="1">
            <a:off x="2312111" y="2051537"/>
            <a:ext cx="571765" cy="1559169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E3108F6-7E17-C269-AC60-A56367279B42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2321168" y="3610707"/>
            <a:ext cx="562708" cy="1274802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62D45CF-AD8B-8614-9F91-B5D569CBBB94}"/>
              </a:ext>
            </a:extLst>
          </p:cNvPr>
          <p:cNvCxnSpPr>
            <a:endCxn id="5" idx="1"/>
          </p:cNvCxnSpPr>
          <p:nvPr/>
        </p:nvCxnSpPr>
        <p:spPr>
          <a:xfrm flipV="1">
            <a:off x="5627074" y="820614"/>
            <a:ext cx="1312988" cy="1230923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6B677FD-4FCB-EBF0-B072-D7CE23645D76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5627074" y="1787769"/>
            <a:ext cx="1312988" cy="263768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51AC877-79AD-1AB1-C422-8CC1DEBBB185}"/>
              </a:ext>
            </a:extLst>
          </p:cNvPr>
          <p:cNvCxnSpPr>
            <a:endCxn id="7" idx="1"/>
          </p:cNvCxnSpPr>
          <p:nvPr/>
        </p:nvCxnSpPr>
        <p:spPr>
          <a:xfrm flipV="1">
            <a:off x="5627074" y="4173413"/>
            <a:ext cx="1312988" cy="1097280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5C4406E-E9E8-CF63-2706-30F1CC69B610}"/>
              </a:ext>
            </a:extLst>
          </p:cNvPr>
          <p:cNvCxnSpPr>
            <a:endCxn id="8" idx="1"/>
          </p:cNvCxnSpPr>
          <p:nvPr/>
        </p:nvCxnSpPr>
        <p:spPr>
          <a:xfrm>
            <a:off x="5627075" y="5290117"/>
            <a:ext cx="1312987" cy="489359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DDDD14C-3287-5872-BA64-9D209D0E17FB}"/>
                  </a:ext>
                </a:extLst>
              </p:cNvPr>
              <p:cNvSpPr/>
              <p:nvPr/>
            </p:nvSpPr>
            <p:spPr>
              <a:xfrm>
                <a:off x="10663168" y="5375977"/>
                <a:ext cx="788999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DDDD14C-3287-5872-BA64-9D209D0E17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3168" y="5375977"/>
                <a:ext cx="788999" cy="6127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579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/>
          <a:stretch/>
        </p:blipFill>
        <p:spPr>
          <a:xfrm>
            <a:off x="2796781" y="798752"/>
            <a:ext cx="7413674" cy="4947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493004-136B-1685-B010-84C92E3F3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8282" y="-512674"/>
            <a:ext cx="6607860" cy="29426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5F5FDB-FDE5-C1A1-55A2-BB7714AC6068}"/>
              </a:ext>
            </a:extLst>
          </p:cNvPr>
          <p:cNvSpPr txBox="1"/>
          <p:nvPr/>
        </p:nvSpPr>
        <p:spPr>
          <a:xfrm>
            <a:off x="3762687" y="2657203"/>
            <a:ext cx="58440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946B2E-EABA-3911-4EE4-7C619F02C19F}"/>
              </a:ext>
            </a:extLst>
          </p:cNvPr>
          <p:cNvSpPr txBox="1"/>
          <p:nvPr/>
        </p:nvSpPr>
        <p:spPr>
          <a:xfrm>
            <a:off x="3448080" y="4092261"/>
            <a:ext cx="5707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85899A-5EDE-FC30-3940-F5910A71E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8984" y="582758"/>
            <a:ext cx="5938019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7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7A497-4B4A-0040-570C-D1963231C0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E95E7-0D07-D863-8E96-274CFC2294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F043A-ED7C-86E0-D7E9-39D91A3ED1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BDB40-D786-BD44-4E30-A8EC19249F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3A768-E77A-87C6-9C9B-4B0B64739D6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F7B1C-FC7C-46EC-C02A-90E477C560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1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FEB3E909-9FAE-6A28-84AB-23762064DFFC}"/>
              </a:ext>
            </a:extLst>
          </p:cNvPr>
          <p:cNvSpPr/>
          <p:nvPr/>
        </p:nvSpPr>
        <p:spPr>
          <a:xfrm>
            <a:off x="2269480" y="765579"/>
            <a:ext cx="7808363" cy="496662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766521-F9CF-BA30-3774-4419AA9F0E51}"/>
              </a:ext>
            </a:extLst>
          </p:cNvPr>
          <p:cNvSpPr txBox="1"/>
          <p:nvPr/>
        </p:nvSpPr>
        <p:spPr>
          <a:xfrm>
            <a:off x="2348647" y="1123679"/>
            <a:ext cx="7686648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nhiễm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nặng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bởi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khắp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vượt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1A8A49-EAC7-E408-713F-073CAA585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4398" y="3476914"/>
            <a:ext cx="3322608" cy="3383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0137BE-35FB-24F5-AC06-EEB349526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9970" y="3242759"/>
            <a:ext cx="3371380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89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7">
            <a:hlinkClick r:id="rId6" action="ppaction://hlinksldjump"/>
            <a:extLst>
              <a:ext uri="{FF2B5EF4-FFF2-40B4-BE49-F238E27FC236}">
                <a16:creationId xmlns:a16="http://schemas.microsoft.com/office/drawing/2014/main" id="{62F44C26-835F-3C60-F88B-49D429C84D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82674" y="5624227"/>
            <a:ext cx="1094651" cy="858549"/>
          </a:xfrm>
          <a:prstGeom prst="rect">
            <a:avLst/>
          </a:prstGeom>
        </p:spPr>
      </p:pic>
      <p:pic>
        <p:nvPicPr>
          <p:cNvPr id="4" name="Graphic 38">
            <a:hlinkClick r:id="rId9" action="ppaction://hlinksldjump"/>
            <a:extLst>
              <a:ext uri="{FF2B5EF4-FFF2-40B4-BE49-F238E27FC236}">
                <a16:creationId xmlns:a16="http://schemas.microsoft.com/office/drawing/2014/main" id="{B5E9F22E-C785-C2AE-59F6-0588111EDC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62757" y="4657725"/>
            <a:ext cx="839250" cy="629437"/>
          </a:xfrm>
          <a:prstGeom prst="rect">
            <a:avLst/>
          </a:prstGeom>
        </p:spPr>
      </p:pic>
      <p:pic>
        <p:nvPicPr>
          <p:cNvPr id="12" name="Graphic 39">
            <a:hlinkClick r:id="rId12" action="ppaction://hlinksldjump"/>
            <a:extLst>
              <a:ext uri="{FF2B5EF4-FFF2-40B4-BE49-F238E27FC236}">
                <a16:creationId xmlns:a16="http://schemas.microsoft.com/office/drawing/2014/main" id="{4A93B4F5-7706-A27D-C0AF-52E9A582B0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546306" y="5279655"/>
            <a:ext cx="1639540" cy="663946"/>
          </a:xfrm>
          <a:prstGeom prst="rect">
            <a:avLst/>
          </a:prstGeom>
        </p:spPr>
      </p:pic>
      <p:pic>
        <p:nvPicPr>
          <p:cNvPr id="14" name="Graphic 45">
            <a:hlinkClick r:id="rId15" action="ppaction://hlinksldjump"/>
            <a:extLst>
              <a:ext uri="{FF2B5EF4-FFF2-40B4-BE49-F238E27FC236}">
                <a16:creationId xmlns:a16="http://schemas.microsoft.com/office/drawing/2014/main" id="{6EE401E9-05A4-4909-B04D-D249DD2343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066783" y="5705474"/>
            <a:ext cx="1895625" cy="776895"/>
          </a:xfrm>
          <a:prstGeom prst="rect">
            <a:avLst/>
          </a:prstGeom>
        </p:spPr>
      </p:pic>
      <p:pic>
        <p:nvPicPr>
          <p:cNvPr id="253" name="Hình ảnh 252" descr="Ảnh có chứa hình mẫu, phim hoạt hình, cười, biểu tượng cảm xúc&#10;&#10;Mô tả được tạo tự động">
            <a:hlinkClick r:id="" action="ppaction://noaction"/>
            <a:extLst>
              <a:ext uri="{FF2B5EF4-FFF2-40B4-BE49-F238E27FC236}">
                <a16:creationId xmlns:a16="http://schemas.microsoft.com/office/drawing/2014/main" id="{4251095D-D24F-C814-227B-2F6337D0C15F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829" y="95901"/>
            <a:ext cx="1840567" cy="1840567"/>
          </a:xfrm>
          <a:prstGeom prst="rect">
            <a:avLst/>
          </a:prstGeom>
        </p:spPr>
      </p:pic>
      <p:grpSp>
        <p:nvGrpSpPr>
          <p:cNvPr id="257" name="Group 256">
            <a:extLst>
              <a:ext uri="{FF2B5EF4-FFF2-40B4-BE49-F238E27FC236}">
                <a16:creationId xmlns:a16="http://schemas.microsoft.com/office/drawing/2014/main" id="{6F9417EB-2DBD-0C00-CD47-44957CEF36BE}"/>
              </a:ext>
            </a:extLst>
          </p:cNvPr>
          <p:cNvGrpSpPr/>
          <p:nvPr/>
        </p:nvGrpSpPr>
        <p:grpSpPr>
          <a:xfrm>
            <a:off x="0" y="2794206"/>
            <a:ext cx="4191000" cy="3358944"/>
            <a:chOff x="2856050" y="2419349"/>
            <a:chExt cx="5818768" cy="4292395"/>
          </a:xfrm>
        </p:grpSpPr>
        <p:pic>
          <p:nvPicPr>
            <p:cNvPr id="251" name="Picture 250" descr="A cartoon of a child holding a bag&#10;&#10;Description automatically generated">
              <a:extLst>
                <a:ext uri="{FF2B5EF4-FFF2-40B4-BE49-F238E27FC236}">
                  <a16:creationId xmlns:a16="http://schemas.microsoft.com/office/drawing/2014/main" id="{3975AC60-8895-54F0-E78D-719CF1F4D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293" y="2419349"/>
              <a:ext cx="4200525" cy="4200525"/>
            </a:xfrm>
            <a:prstGeom prst="rect">
              <a:avLst/>
            </a:prstGeom>
          </p:spPr>
        </p:pic>
        <p:sp>
          <p:nvSpPr>
            <p:cNvPr id="256" name="Freeform 2">
              <a:extLst>
                <a:ext uri="{FF2B5EF4-FFF2-40B4-BE49-F238E27FC236}">
                  <a16:creationId xmlns:a16="http://schemas.microsoft.com/office/drawing/2014/main" id="{79CD9E56-CE46-95D4-AB66-C02D6A944774}"/>
                </a:ext>
              </a:extLst>
            </p:cNvPr>
            <p:cNvSpPr/>
            <p:nvPr/>
          </p:nvSpPr>
          <p:spPr>
            <a:xfrm>
              <a:off x="2856050" y="3598606"/>
              <a:ext cx="2984311" cy="3113138"/>
            </a:xfrm>
            <a:custGeom>
              <a:avLst/>
              <a:gdLst/>
              <a:ahLst/>
              <a:cxnLst/>
              <a:rect l="l" t="t" r="r" b="b"/>
              <a:pathLst>
                <a:path w="4255723" h="5150648">
                  <a:moveTo>
                    <a:pt x="0" y="0"/>
                  </a:moveTo>
                  <a:lnTo>
                    <a:pt x="4255723" y="0"/>
                  </a:lnTo>
                  <a:lnTo>
                    <a:pt x="4255723" y="5150648"/>
                  </a:lnTo>
                  <a:lnTo>
                    <a:pt x="0" y="5150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8" name="Graphic 42">
            <a:hlinkClick r:id="rId22" action="ppaction://hlinksldjump"/>
            <a:extLst>
              <a:ext uri="{FF2B5EF4-FFF2-40B4-BE49-F238E27FC236}">
                <a16:creationId xmlns:a16="http://schemas.microsoft.com/office/drawing/2014/main" id="{3FDA32CA-1421-F69B-42EE-1F5D629E773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302938" y="6125619"/>
            <a:ext cx="1141043" cy="608556"/>
          </a:xfrm>
          <a:prstGeom prst="rect">
            <a:avLst/>
          </a:prstGeom>
        </p:spPr>
      </p:pic>
      <p:sp>
        <p:nvSpPr>
          <p:cNvPr id="259" name="Speech Bubble: Oval 258">
            <a:extLst>
              <a:ext uri="{FF2B5EF4-FFF2-40B4-BE49-F238E27FC236}">
                <a16:creationId xmlns:a16="http://schemas.microsoft.com/office/drawing/2014/main" id="{E8F0F5B9-B5EE-862E-AD78-A6D9DFE53C7C}"/>
              </a:ext>
            </a:extLst>
          </p:cNvPr>
          <p:cNvSpPr/>
          <p:nvPr/>
        </p:nvSpPr>
        <p:spPr>
          <a:xfrm>
            <a:off x="1763486" y="76201"/>
            <a:ext cx="4343400" cy="1589314"/>
          </a:xfrm>
          <a:prstGeom prst="wedgeEllipseCallout">
            <a:avLst>
              <a:gd name="adj1" fmla="val 61167"/>
              <a:gd name="adj2" fmla="val 1044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33718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1211 0.125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1 0.12547 L 0.27657 -0.057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-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57 -0.0574 L 0.44831 -0.11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81" y="-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31 -0.1162 L 0.53777 0.0659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777 0.06598 L 0.72891 0.0960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7" y="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</p:childTnLst>
        </p:cTn>
      </p:par>
    </p:tnLst>
    <p:bldLst>
      <p:bldP spid="2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93753" y="305752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003 cm</a:t>
            </a:r>
            <a:r>
              <a:rPr lang="vi-VN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0 0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 cm</a:t>
            </a:r>
            <a:r>
              <a:rPr lang="vi-VN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28" y="306614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403 cm</a:t>
            </a:r>
            <a:r>
              <a:rPr lang="vi-VN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4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      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800" dirty="0">
              <a:solidFill>
                <a:srgbClr val="4472C4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413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CAE70B1-E50B-A9DF-CCB4-1CA98D23B369}"/>
              </a:ext>
            </a:extLst>
          </p:cNvPr>
          <p:cNvSpPr/>
          <p:nvPr/>
        </p:nvSpPr>
        <p:spPr>
          <a:xfrm>
            <a:off x="6827520" y="274320"/>
            <a:ext cx="904240" cy="65024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625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7668A3-CFD8-BE8E-0F2C-3E87D2161779}"/>
              </a:ext>
            </a:extLst>
          </p:cNvPr>
          <p:cNvSpPr/>
          <p:nvPr/>
        </p:nvSpPr>
        <p:spPr>
          <a:xfrm>
            <a:off x="1118823" y="3993116"/>
            <a:ext cx="10058400" cy="7408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3 000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584F64-AA48-4703-AB1B-84292FB49B7E}"/>
              </a:ext>
            </a:extLst>
          </p:cNvPr>
          <p:cNvSpPr/>
          <p:nvPr/>
        </p:nvSpPr>
        <p:spPr>
          <a:xfrm>
            <a:off x="1080723" y="2884692"/>
            <a:ext cx="10058400" cy="8055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B9EE04-8387-4827-3001-AA7580BE98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422" y="3976911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225BFA-2090-29BD-9566-83BAE4E291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859" y="2873284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ECD03FA-AFC1-940E-C4E8-91446BA18A03}"/>
              </a:ext>
            </a:extLst>
          </p:cNvPr>
          <p:cNvSpPr/>
          <p:nvPr/>
        </p:nvSpPr>
        <p:spPr>
          <a:xfrm>
            <a:off x="1109298" y="1781176"/>
            <a:ext cx="10058400" cy="7524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793A38-9170-C9F6-3F44-38A6F5434B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306" y="1724413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7C2899F-3D7A-03B9-4200-EF74415BDB63}"/>
              </a:ext>
            </a:extLst>
          </p:cNvPr>
          <p:cNvSpPr/>
          <p:nvPr/>
        </p:nvSpPr>
        <p:spPr>
          <a:xfrm>
            <a:off x="1089819" y="146172"/>
            <a:ext cx="10058400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      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DBA582-BBB7-0FED-A239-C506DFDD07F3}"/>
              </a:ext>
            </a:extLst>
          </p:cNvPr>
          <p:cNvSpPr/>
          <p:nvPr/>
        </p:nvSpPr>
        <p:spPr>
          <a:xfrm>
            <a:off x="1080723" y="4943476"/>
            <a:ext cx="10058400" cy="7524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D39119A-8D3B-FBAC-864D-FCDABC7753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731" y="4886713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>
            <a:hlinkClick r:id="rId8" action="ppaction://hlinksldjump"/>
            <a:extLst>
              <a:ext uri="{FF2B5EF4-FFF2-40B4-BE49-F238E27FC236}">
                <a16:creationId xmlns:a16="http://schemas.microsoft.com/office/drawing/2014/main" id="{949CD4A3-5747-C16C-BE30-D812A17AF7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83388" y="5370447"/>
            <a:ext cx="1274174" cy="14875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C930B5-89F7-EE4A-2505-51E176DD6C02}"/>
              </a:ext>
            </a:extLst>
          </p:cNvPr>
          <p:cNvSpPr/>
          <p:nvPr/>
        </p:nvSpPr>
        <p:spPr>
          <a:xfrm>
            <a:off x="6126480" y="243840"/>
            <a:ext cx="904240" cy="65024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573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7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296660" y="1828800"/>
            <a:ext cx="9144000" cy="10858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100 </a:t>
            </a:r>
            <a:r>
              <a:rPr lang="en-US" sz="40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000" baseline="300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98606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100 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785" y="1991360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334145" y="3111603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100 </a:t>
            </a:r>
            <a:r>
              <a:rPr lang="en-US" sz="40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361" y="3060618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120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– 20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= ? 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100 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3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55653" y="536257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0,32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400175" y="4124325"/>
            <a:ext cx="9118528" cy="10001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3,2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628" y="537119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32 000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00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320 </a:t>
            </a:r>
            <a:r>
              <a:rPr lang="en-US" sz="44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..?..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422328" y="30049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0,032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269" y="30469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9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429892" y="-2436453"/>
            <a:ext cx="5332216" cy="100305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F74296-F94C-16C1-06C7-A56F272DD9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C38860-C151-0BF4-6702-E816CB2E1C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EC63F2-D9B5-EADC-645C-B7F076C0FC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1" y="-871489"/>
            <a:ext cx="6607860" cy="29426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A46341-65C6-263C-C73A-F96BC7499E98}"/>
              </a:ext>
            </a:extLst>
          </p:cNvPr>
          <p:cNvGrpSpPr/>
          <p:nvPr/>
        </p:nvGrpSpPr>
        <p:grpSpPr>
          <a:xfrm>
            <a:off x="9041702" y="52390"/>
            <a:ext cx="3241053" cy="1762716"/>
            <a:chOff x="9041702" y="52390"/>
            <a:chExt cx="3241053" cy="176271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A897306-7260-AE84-6AFA-0E14EAB59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3146E09-7B50-7F4D-0707-A53D8BC01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E23B0B7-E2D4-6178-C5F0-6614FCC9CF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8019" y="80187"/>
            <a:ext cx="3054361" cy="17801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7039FE-5031-3C46-CBC1-8A70A3EBC6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13981" y="766911"/>
            <a:ext cx="7273158" cy="39017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7760B6-2D04-5E42-3848-9C58ED2D95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271" y="0"/>
            <a:ext cx="1814423" cy="18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6938495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577</Words>
  <Application>Microsoft Office PowerPoint</Application>
  <PresentationFormat>Widescreen</PresentationFormat>
  <Paragraphs>100</Paragraphs>
  <Slides>24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Cambria</vt:lpstr>
      <vt:lpstr>Cambria Math</vt:lpstr>
      <vt:lpstr>Times New Roman</vt:lpstr>
      <vt:lpstr>字魂105号-简雅黑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HTTA2</Manager>
  <Company>HTTA2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HTTA2</dc:subject>
  <dc:creator>Windows User</dc:creator>
  <cp:keywords>HTTA2</cp:keywords>
  <dc:description>HTTA2</dc:description>
  <cp:lastModifiedBy>(222000147) - NGUYỄN THỊ PHƯƠNG ANH</cp:lastModifiedBy>
  <cp:revision>39</cp:revision>
  <dcterms:created xsi:type="dcterms:W3CDTF">2022-08-23T00:31:44Z</dcterms:created>
  <dcterms:modified xsi:type="dcterms:W3CDTF">2025-02-23T17:13:51Z</dcterms:modified>
  <cp:category>HTTA2</cp:category>
  <cp:version>HTTA2</cp:version>
</cp:coreProperties>
</file>