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jpg!bw700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57" r:id="rId5"/>
    <p:sldId id="305" r:id="rId6"/>
    <p:sldId id="321" r:id="rId7"/>
    <p:sldId id="322" r:id="rId8"/>
    <p:sldId id="323" r:id="rId9"/>
    <p:sldId id="324" r:id="rId10"/>
    <p:sldId id="256" r:id="rId11"/>
    <p:sldId id="262" r:id="rId12"/>
    <p:sldId id="298" r:id="rId13"/>
    <p:sldId id="312" r:id="rId14"/>
    <p:sldId id="287" r:id="rId15"/>
    <p:sldId id="317" r:id="rId16"/>
    <p:sldId id="325" r:id="rId17"/>
    <p:sldId id="326" r:id="rId18"/>
    <p:sldId id="319" r:id="rId19"/>
    <p:sldId id="327" r:id="rId20"/>
    <p:sldId id="328" r:id="rId21"/>
    <p:sldId id="329" r:id="rId22"/>
    <p:sldId id="318" r:id="rId23"/>
    <p:sldId id="301" r:id="rId24"/>
    <p:sldId id="330" r:id="rId25"/>
    <p:sldId id="331" r:id="rId26"/>
    <p:sldId id="333" r:id="rId27"/>
    <p:sldId id="334" r:id="rId28"/>
    <p:sldId id="335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sv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jpg!bw700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7206-0DA1-EC76-669D-1D37D7C8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5764"/>
            <a:ext cx="7331710" cy="6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3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E7223-9D33-23C1-33F8-8EFB782D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882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B70110-D1AF-81F0-AAF7-CF75EC3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28" y="3775450"/>
            <a:ext cx="1269713" cy="195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55456AC-C926-B2D1-2BB2-7C3C28DCC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36"/>
          <a:stretch/>
        </p:blipFill>
        <p:spPr bwMode="auto">
          <a:xfrm>
            <a:off x="4517632" y="4884549"/>
            <a:ext cx="1269713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D34E75-7EE7-A436-3277-4FD9A54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8014" y1="79146" x2="34574" y2="86700"/>
                        <a14:backgroundMark x1="74113" y1="81281" x2="52837" y2="88506"/>
                        <a14:backgroundMark x1="52837" y1="88506" x2="52837" y2="88506"/>
                        <a14:backgroundMark x1="63121" y1="83415" x2="63121" y2="83415"/>
                        <a14:backgroundMark x1="63121" y1="82430" x2="60284" y2="81609"/>
                        <a14:backgroundMark x1="61702" y1="82430" x2="34574" y2="83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83" y="4021326"/>
            <a:ext cx="2780471" cy="30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AD7961-E219-45DD-7D65-4A71FAF1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5" b="89522" l="3908" r="96270">
                        <a14:foregroundMark x1="52398" y1="12984" x2="53819" y2="30068"/>
                        <a14:foregroundMark x1="12789" y1="16401" x2="14210" y2="58314"/>
                        <a14:foregroundMark x1="4085" y1="40091" x2="9059" y2="62642"/>
                        <a14:foregroundMark x1="86146" y1="14579" x2="85613" y2="44191"/>
                        <a14:foregroundMark x1="91119" y1="40774" x2="89698" y2="56036"/>
                        <a14:foregroundMark x1="91652" y1="45330" x2="96270" y2="3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63" y="4606925"/>
            <a:ext cx="2756388" cy="21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CF89FDB1-DBE0-EA0B-06BC-6CE0C6B351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9"/>
          <a:stretch/>
        </p:blipFill>
        <p:spPr>
          <a:xfrm>
            <a:off x="5787345" y="3466672"/>
            <a:ext cx="5361905" cy="337258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AE4D8-5E5C-9F7F-E0B8-B79452A5F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771" y="19805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6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3" grpId="0" uiExpand="1" build="p"/>
      <p:bldP spid="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5E543-BD3F-A520-0044-218C4636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2" y="534254"/>
            <a:ext cx="826079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961</TotalTime>
  <Words>476</Words>
  <Application>Microsoft Office PowerPoint</Application>
  <PresentationFormat>Widescreen</PresentationFormat>
  <Paragraphs>41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#9Slide05 SVNClementine</vt:lpstr>
      <vt:lpstr>Times New Roman</vt:lpstr>
      <vt:lpstr>Calibri Light</vt:lpstr>
      <vt:lpstr>UTM Edwardian</vt:lpstr>
      <vt:lpstr>SVN-Poky's</vt:lpstr>
      <vt:lpstr>Cambria</vt:lpstr>
      <vt:lpstr>Calibri</vt:lpstr>
      <vt:lpstr>UTM Flamenco</vt:lpstr>
      <vt:lpstr>Aptos Display</vt:lpstr>
      <vt:lpstr>UVN Banh Mi</vt:lpstr>
      <vt:lpstr>Arial</vt:lpstr>
      <vt:lpstr>Aptos</vt:lpstr>
      <vt:lpstr>#9Slide07 SVNRevolution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Thao Tran</cp:lastModifiedBy>
  <cp:revision>66</cp:revision>
  <dcterms:created xsi:type="dcterms:W3CDTF">2023-07-08T01:13:32Z</dcterms:created>
  <dcterms:modified xsi:type="dcterms:W3CDTF">2024-11-20T12:52:13Z</dcterms:modified>
  <cp:category>9Slide.vn</cp:category>
</cp:coreProperties>
</file>