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0"/>
  </p:notesMasterIdLst>
  <p:sldIdLst>
    <p:sldId id="283" r:id="rId4"/>
    <p:sldId id="257" r:id="rId5"/>
    <p:sldId id="285" r:id="rId6"/>
    <p:sldId id="306" r:id="rId7"/>
    <p:sldId id="267" r:id="rId8"/>
    <p:sldId id="268" r:id="rId9"/>
    <p:sldId id="269" r:id="rId10"/>
    <p:sldId id="273"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2" r:id="rId25"/>
    <p:sldId id="321" r:id="rId26"/>
    <p:sldId id="303" r:id="rId27"/>
    <p:sldId id="323"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5" d="100"/>
          <a:sy n="85" d="100"/>
        </p:scale>
        <p:origin x="-654"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2</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xmlns=""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xmlns=""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1111</Words>
  <Application>Microsoft Office PowerPoint</Application>
  <PresentationFormat>Custom</PresentationFormat>
  <Paragraphs>67</Paragraphs>
  <Slides>26</Slides>
  <Notes>7</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Windows User</cp:lastModifiedBy>
  <cp:revision>33</cp:revision>
  <dcterms:created xsi:type="dcterms:W3CDTF">2023-08-02T13:13:38Z</dcterms:created>
  <dcterms:modified xsi:type="dcterms:W3CDTF">2025-02-28T06:02:09Z</dcterms:modified>
</cp:coreProperties>
</file>