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718" r:id="rId3"/>
  </p:sldMasterIdLst>
  <p:notesMasterIdLst>
    <p:notesMasterId r:id="rId23"/>
  </p:notesMasterIdLst>
  <p:sldIdLst>
    <p:sldId id="306" r:id="rId4"/>
    <p:sldId id="294" r:id="rId5"/>
    <p:sldId id="11088615" r:id="rId6"/>
    <p:sldId id="265" r:id="rId7"/>
    <p:sldId id="309" r:id="rId8"/>
    <p:sldId id="267" r:id="rId9"/>
    <p:sldId id="257" r:id="rId10"/>
    <p:sldId id="11088609" r:id="rId11"/>
    <p:sldId id="262" r:id="rId12"/>
    <p:sldId id="273" r:id="rId13"/>
    <p:sldId id="260" r:id="rId14"/>
    <p:sldId id="310" r:id="rId15"/>
    <p:sldId id="11088610" r:id="rId16"/>
    <p:sldId id="314" r:id="rId17"/>
    <p:sldId id="11088611" r:id="rId18"/>
    <p:sldId id="11088612" r:id="rId19"/>
    <p:sldId id="315" r:id="rId20"/>
    <p:sldId id="11088613" r:id="rId21"/>
    <p:sldId id="263"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p:scale>
          <a:sx n="116" d="100"/>
          <a:sy n="116" d="100"/>
        </p:scale>
        <p:origin x="-600" y="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067762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5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676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0345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7208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556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d931ca177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d931ca177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0BBFD5-63D2-4E20-9277-DE2CFE3868A9}"/>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DE1254DD-3730-430A-8EAC-B2BFDC4F43DD}"/>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7742AC4-2261-4BAC-B685-1E0F8C95667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2/28/2025</a:t>
            </a:fld>
            <a:endParaRPr lang="en-US"/>
          </a:p>
        </p:txBody>
      </p:sp>
      <p:sp>
        <p:nvSpPr>
          <p:cNvPr id="5" name="Footer Placeholder 4">
            <a:extLst>
              <a:ext uri="{FF2B5EF4-FFF2-40B4-BE49-F238E27FC236}">
                <a16:creationId xmlns="" xmlns:a16="http://schemas.microsoft.com/office/drawing/2014/main" id="{134FE0C0-8BCE-4CF6-8125-1CDAC02A57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F04138E8-D778-4D6B-AC11-641EEB2BC1C8}"/>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70362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A23A82-3210-4F0E-8AC6-A9F2A508831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23534F3-E735-472A-971E-CD4AF4B4A18C}"/>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C4655F2-FDD1-4866-8E4E-1DEA77D87A0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75A6707-F490-49E2-87DB-317187A30459}"/>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2/28/2025</a:t>
            </a:fld>
            <a:endParaRPr lang="en-US"/>
          </a:p>
        </p:txBody>
      </p:sp>
      <p:sp>
        <p:nvSpPr>
          <p:cNvPr id="6" name="Footer Placeholder 5">
            <a:extLst>
              <a:ext uri="{FF2B5EF4-FFF2-40B4-BE49-F238E27FC236}">
                <a16:creationId xmlns="" xmlns:a16="http://schemas.microsoft.com/office/drawing/2014/main" id="{DD3D3FC2-9F45-446E-B37D-6681A3FE9F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1CAA797D-1534-469E-9D3D-DF3A69A4D71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54280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123380-FDCB-416B-9099-95F8BC50E743}"/>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4C0069F-99BC-40B9-B8AB-A0B5ACE145D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CA5EE47-64F8-4AA3-8962-28C4DBFC786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5D42DE5-5B43-40E9-BB83-704DC02EA8A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1AED480-693A-4F2A-8070-5F53AF29951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F3B5E36-9884-4040-A35F-62B24193E75B}"/>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2/28/2025</a:t>
            </a:fld>
            <a:endParaRPr lang="en-US"/>
          </a:p>
        </p:txBody>
      </p:sp>
      <p:sp>
        <p:nvSpPr>
          <p:cNvPr id="8" name="Footer Placeholder 7">
            <a:extLst>
              <a:ext uri="{FF2B5EF4-FFF2-40B4-BE49-F238E27FC236}">
                <a16:creationId xmlns="" xmlns:a16="http://schemas.microsoft.com/office/drawing/2014/main" id="{61A266FC-5A7E-43C1-9DEF-BA00CEB2A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958B1399-FEFE-4F00-8A91-0B6A520BCBE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16601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3679C3-416C-4742-867E-CF01BA87BB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9FE7EE28-3ECE-40C5-B4EF-020DD9DCEE32}"/>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2/28/2025</a:t>
            </a:fld>
            <a:endParaRPr lang="en-US"/>
          </a:p>
        </p:txBody>
      </p:sp>
      <p:sp>
        <p:nvSpPr>
          <p:cNvPr id="4" name="Footer Placeholder 3">
            <a:extLst>
              <a:ext uri="{FF2B5EF4-FFF2-40B4-BE49-F238E27FC236}">
                <a16:creationId xmlns="" xmlns:a16="http://schemas.microsoft.com/office/drawing/2014/main" id="{F1588727-9539-4FCC-ACC9-AEB61F21560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5AFDC86E-715C-44DE-B1F9-CD5D0753094D}"/>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41831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05F98A-F5FB-47D7-8E4D-082DFB6D6DC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2/28/2025</a:t>
            </a:fld>
            <a:endParaRPr lang="en-US"/>
          </a:p>
        </p:txBody>
      </p:sp>
      <p:sp>
        <p:nvSpPr>
          <p:cNvPr id="3" name="Footer Placeholder 2">
            <a:extLst>
              <a:ext uri="{FF2B5EF4-FFF2-40B4-BE49-F238E27FC236}">
                <a16:creationId xmlns="" xmlns:a16="http://schemas.microsoft.com/office/drawing/2014/main" id="{43E96950-46FD-48F6-8E68-A6A4EF5E3B6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CDF6F874-62DD-484A-B98D-276F564221A6}"/>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725292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AC4EAA-7B7D-4FB5-A893-FC62FE900A2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86402AA1-8D46-4766-980A-87A41DF68DBB}"/>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9FE098E-2CCE-4868-A81D-306C2B6495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1F2BF755-4636-447E-97D6-AC72A41DBF8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2/28/2025</a:t>
            </a:fld>
            <a:endParaRPr lang="en-US"/>
          </a:p>
        </p:txBody>
      </p:sp>
      <p:sp>
        <p:nvSpPr>
          <p:cNvPr id="6" name="Footer Placeholder 5">
            <a:extLst>
              <a:ext uri="{FF2B5EF4-FFF2-40B4-BE49-F238E27FC236}">
                <a16:creationId xmlns="" xmlns:a16="http://schemas.microsoft.com/office/drawing/2014/main" id="{8444B144-9D10-49C5-AB15-BD550579109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EB9AF685-215A-46D6-8684-550F8553039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130597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BA6AD9-151E-4264-AEB9-B72C7B51804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3AE8B95A-CA47-45BD-A22C-931FC12A5A75}"/>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C170DA-D354-42A9-B619-226AEC3D867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F8C93EB6-1420-48F6-AC49-AC0525D85330}"/>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2/28/2025</a:t>
            </a:fld>
            <a:endParaRPr lang="en-US"/>
          </a:p>
        </p:txBody>
      </p:sp>
      <p:sp>
        <p:nvSpPr>
          <p:cNvPr id="6" name="Footer Placeholder 5">
            <a:extLst>
              <a:ext uri="{FF2B5EF4-FFF2-40B4-BE49-F238E27FC236}">
                <a16:creationId xmlns="" xmlns:a16="http://schemas.microsoft.com/office/drawing/2014/main" id="{CEAAB14E-5626-48E7-9C6B-2C803F99ADC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A3340AF3-BAA8-4744-9A86-5AC232F4A8C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05391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6C6FE8-4F19-4FA0-89D0-00117660227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B899606-96F3-461F-AD65-5C0DDF64D92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55581E-B68F-4E27-9F58-642071C8D30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2/28/2025</a:t>
            </a:fld>
            <a:endParaRPr lang="en-US"/>
          </a:p>
        </p:txBody>
      </p:sp>
      <p:sp>
        <p:nvSpPr>
          <p:cNvPr id="5" name="Footer Placeholder 4">
            <a:extLst>
              <a:ext uri="{FF2B5EF4-FFF2-40B4-BE49-F238E27FC236}">
                <a16:creationId xmlns="" xmlns:a16="http://schemas.microsoft.com/office/drawing/2014/main" id="{03E01490-7975-44D1-A724-7B9C96B77A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FDBF4F96-4BF4-499A-AB10-F02C3E94330C}"/>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227430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AF32B3A-3F9F-4BF9-9355-08A252AD90F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5F1D4FF-EAAD-41DE-8121-4F4C85A279B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7CF3D45-193E-4CC0-9DBE-29E0F56079EA}"/>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2/28/2025</a:t>
            </a:fld>
            <a:endParaRPr lang="en-US"/>
          </a:p>
        </p:txBody>
      </p:sp>
      <p:sp>
        <p:nvSpPr>
          <p:cNvPr id="5" name="Footer Placeholder 4">
            <a:extLst>
              <a:ext uri="{FF2B5EF4-FFF2-40B4-BE49-F238E27FC236}">
                <a16:creationId xmlns="" xmlns:a16="http://schemas.microsoft.com/office/drawing/2014/main" id="{5BF67F6E-94CD-4758-8048-D3621EFD37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5826A60-3AAF-4C20-9080-C9CFA13BE1AE}"/>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675149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59DFED-DA48-FEDC-727C-F184C736337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50752F35-BE8A-3165-EEA7-9C675ED9115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28/02/2025</a:t>
            </a:fld>
            <a:endParaRPr lang="vi-VN"/>
          </a:p>
        </p:txBody>
      </p:sp>
      <p:sp>
        <p:nvSpPr>
          <p:cNvPr id="5" name="Footer Placeholder 4">
            <a:extLst>
              <a:ext uri="{FF2B5EF4-FFF2-40B4-BE49-F238E27FC236}">
                <a16:creationId xmlns=""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4916078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28/02/2025</a:t>
            </a:fld>
            <a:endParaRPr lang="vi-VN"/>
          </a:p>
        </p:txBody>
      </p:sp>
      <p:sp>
        <p:nvSpPr>
          <p:cNvPr id="5" name="Footer Placeholder 4">
            <a:extLst>
              <a:ext uri="{FF2B5EF4-FFF2-40B4-BE49-F238E27FC236}">
                <a16:creationId xmlns=""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0563888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599F6A-31C1-B4F3-B526-0CBDD5E1810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8D26619-95FC-A4A2-DA43-BFC07BAD25D1}"/>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28/02/2025</a:t>
            </a:fld>
            <a:endParaRPr lang="vi-VN"/>
          </a:p>
        </p:txBody>
      </p:sp>
      <p:sp>
        <p:nvSpPr>
          <p:cNvPr id="5" name="Footer Placeholder 4">
            <a:extLst>
              <a:ext uri="{FF2B5EF4-FFF2-40B4-BE49-F238E27FC236}">
                <a16:creationId xmlns=""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22757589"/>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4151EAF0-8EE7-A2A1-F9D6-682E79B6DC8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F42D8229-3168-C1CC-9C11-CA2F4ED5928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28/02/2025</a:t>
            </a:fld>
            <a:endParaRPr lang="vi-VN"/>
          </a:p>
        </p:txBody>
      </p:sp>
      <p:sp>
        <p:nvSpPr>
          <p:cNvPr id="6" name="Footer Placeholder 5">
            <a:extLst>
              <a:ext uri="{FF2B5EF4-FFF2-40B4-BE49-F238E27FC236}">
                <a16:creationId xmlns=""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624636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7F7E47-F4B4-7F54-7D1B-5A650945ECFA}"/>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358662D2-A0DB-8EDC-7443-AA34081F546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59C3A36-3E92-98AC-CB9B-49AD8EB94B1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66B25FCD-7A9B-4010-05D7-5382E2BB0F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8F6BE47-ADB7-2A16-9C17-D1F680D6B15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28/02/2025</a:t>
            </a:fld>
            <a:endParaRPr lang="vi-VN"/>
          </a:p>
        </p:txBody>
      </p:sp>
      <p:sp>
        <p:nvSpPr>
          <p:cNvPr id="8" name="Footer Placeholder 7">
            <a:extLst>
              <a:ext uri="{FF2B5EF4-FFF2-40B4-BE49-F238E27FC236}">
                <a16:creationId xmlns=""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59248454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28/02/2025</a:t>
            </a:fld>
            <a:endParaRPr lang="vi-VN"/>
          </a:p>
        </p:txBody>
      </p:sp>
      <p:sp>
        <p:nvSpPr>
          <p:cNvPr id="4" name="Footer Placeholder 3">
            <a:extLst>
              <a:ext uri="{FF2B5EF4-FFF2-40B4-BE49-F238E27FC236}">
                <a16:creationId xmlns=""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14704581"/>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28/02/2025</a:t>
            </a:fld>
            <a:endParaRPr lang="vi-VN"/>
          </a:p>
        </p:txBody>
      </p:sp>
      <p:sp>
        <p:nvSpPr>
          <p:cNvPr id="3" name="Footer Placeholder 2">
            <a:extLst>
              <a:ext uri="{FF2B5EF4-FFF2-40B4-BE49-F238E27FC236}">
                <a16:creationId xmlns=""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41191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6EA546-AC04-FF4B-7481-F446E0DE804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9CA9259-2C9C-9E6A-492C-9EC11A54FBE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E26A6958-C1A4-F0BD-D52F-4D574D2163B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28/02/2025</a:t>
            </a:fld>
            <a:endParaRPr lang="vi-VN"/>
          </a:p>
        </p:txBody>
      </p:sp>
      <p:sp>
        <p:nvSpPr>
          <p:cNvPr id="6" name="Footer Placeholder 5">
            <a:extLst>
              <a:ext uri="{FF2B5EF4-FFF2-40B4-BE49-F238E27FC236}">
                <a16:creationId xmlns=""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39243711"/>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2868AE-BD2B-8C90-B60C-7F78A690CD4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FEED1A09-A951-4CF5-4FA7-0AFB319D65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 xmlns:a16="http://schemas.microsoft.com/office/drawing/2014/main" id="{66F6EFED-4669-CBAB-0C4E-D70B3AD1284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28/02/2025</a:t>
            </a:fld>
            <a:endParaRPr lang="vi-VN"/>
          </a:p>
        </p:txBody>
      </p:sp>
      <p:sp>
        <p:nvSpPr>
          <p:cNvPr id="6" name="Footer Placeholder 5">
            <a:extLst>
              <a:ext uri="{FF2B5EF4-FFF2-40B4-BE49-F238E27FC236}">
                <a16:creationId xmlns=""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204110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28/02/2025</a:t>
            </a:fld>
            <a:endParaRPr lang="vi-VN"/>
          </a:p>
        </p:txBody>
      </p:sp>
      <p:sp>
        <p:nvSpPr>
          <p:cNvPr id="5" name="Footer Placeholder 4">
            <a:extLst>
              <a:ext uri="{FF2B5EF4-FFF2-40B4-BE49-F238E27FC236}">
                <a16:creationId xmlns=""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9395117"/>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657D458-5F27-5714-58F8-C2C872E65C5C}"/>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B39F88FC-AAAB-B7CE-5C2E-F468D1C8F9C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28/02/2025</a:t>
            </a:fld>
            <a:endParaRPr lang="vi-VN"/>
          </a:p>
        </p:txBody>
      </p:sp>
      <p:sp>
        <p:nvSpPr>
          <p:cNvPr id="5" name="Footer Placeholder 4">
            <a:extLst>
              <a:ext uri="{FF2B5EF4-FFF2-40B4-BE49-F238E27FC236}">
                <a16:creationId xmlns=""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37293070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168F4A-FF7D-4987-85C7-C8619000809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F50C3736-B8E0-435B-A089-EA66301110E2}"/>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DAD1E5F3-D27F-47D6-B703-C2EB5763088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2/28/2025</a:t>
            </a:fld>
            <a:endParaRPr lang="en-US"/>
          </a:p>
        </p:txBody>
      </p:sp>
      <p:sp>
        <p:nvSpPr>
          <p:cNvPr id="5" name="Footer Placeholder 4">
            <a:extLst>
              <a:ext uri="{FF2B5EF4-FFF2-40B4-BE49-F238E27FC236}">
                <a16:creationId xmlns="" xmlns:a16="http://schemas.microsoft.com/office/drawing/2014/main" id="{E26FBA16-80C1-414A-B34B-C717A8BD9C1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0814FBA7-CD58-4305-8259-38FA21254F3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15829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63CD10-9923-4042-A6D5-DD0F8D022FA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15FDD71-3832-426D-96E9-BFFDE1C41BB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C8D7EC-C071-42D3-97E8-2AD493D1AF44}"/>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2/28/2025</a:t>
            </a:fld>
            <a:endParaRPr lang="en-US"/>
          </a:p>
        </p:txBody>
      </p:sp>
      <p:sp>
        <p:nvSpPr>
          <p:cNvPr id="5" name="Footer Placeholder 4">
            <a:extLst>
              <a:ext uri="{FF2B5EF4-FFF2-40B4-BE49-F238E27FC236}">
                <a16:creationId xmlns="" xmlns:a16="http://schemas.microsoft.com/office/drawing/2014/main" id="{F7926214-0267-4FAB-AEB7-3E6EAA51B0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4CA992B-EC0B-44E2-8DD2-DFCBAC26D4D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64140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3" r:id="rId5"/>
    <p:sldLayoutId id="2147483664" r:id="rId6"/>
    <p:sldLayoutId id="214748366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6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BE2FF3C-A215-9713-6804-73D1D98F92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7270F61A-222B-868D-45F3-418553AE199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1214C3E4-1B67-7EC4-6738-CF988EAEF8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1F062F8B-C29A-4F4A-A8DB-6E1C63C8248D}" type="datetimeFigureOut">
              <a:rPr lang="vi-VN" smtClean="0"/>
              <a:t>28/02/2025</a:t>
            </a:fld>
            <a:endParaRPr lang="vi-VN"/>
          </a:p>
        </p:txBody>
      </p:sp>
      <p:sp>
        <p:nvSpPr>
          <p:cNvPr id="5" name="Footer Placeholder 4">
            <a:extLst>
              <a:ext uri="{FF2B5EF4-FFF2-40B4-BE49-F238E27FC236}">
                <a16:creationId xmlns="" xmlns:a16="http://schemas.microsoft.com/office/drawing/2014/main" id="{BD5B5977-6AC2-76F3-83FD-4C3537F3771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vi-VN"/>
          </a:p>
        </p:txBody>
      </p:sp>
      <p:sp>
        <p:nvSpPr>
          <p:cNvPr id="6" name="Slide Number Placeholder 5">
            <a:extLst>
              <a:ext uri="{FF2B5EF4-FFF2-40B4-BE49-F238E27FC236}">
                <a16:creationId xmlns="" xmlns:a16="http://schemas.microsoft.com/office/drawing/2014/main" id="{8D92AA85-5C9B-BA8F-AD6D-918700D2537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97356897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7.sv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5.sv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rPr>
              <a:t>KHỞI ĐỘNG</a:t>
            </a:r>
            <a:endParaRPr kumimoji="0" lang="en-US" sz="48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999949" y="138375"/>
            <a:ext cx="6952065" cy="78418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
            </a:r>
            <a:r>
              <a:rPr lang="vi-VN"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 kể chuyện: “Theo dòng Lịch sử”</a:t>
            </a:r>
            <a:endParaRPr lang="en-US" sz="2800"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 xmlns:a16="http://schemas.microsoft.com/office/drawing/2014/main" id="{B5F9D336-6998-05B9-0D2F-B27F3754C439}"/>
              </a:ext>
            </a:extLst>
          </p:cNvPr>
          <p:cNvGrpSpPr/>
          <p:nvPr/>
        </p:nvGrpSpPr>
        <p:grpSpPr>
          <a:xfrm>
            <a:off x="1698171" y="1045029"/>
            <a:ext cx="5576207" cy="3910692"/>
            <a:chOff x="2073729" y="1553333"/>
            <a:chExt cx="5502728" cy="3790871"/>
          </a:xfrm>
        </p:grpSpPr>
        <p:pic>
          <p:nvPicPr>
            <p:cNvPr id="4" name="Picture 3">
              <a:extLst>
                <a:ext uri="{FF2B5EF4-FFF2-40B4-BE49-F238E27FC236}">
                  <a16:creationId xmlns="" xmlns:a16="http://schemas.microsoft.com/office/drawing/2014/main" id="{E4A1E986-8987-0D42-FFCB-A845EDB3BEF9}"/>
                </a:ext>
              </a:extLst>
            </p:cNvPr>
            <p:cNvPicPr>
              <a:picLocks noChangeAspect="1"/>
            </p:cNvPicPr>
            <p:nvPr/>
          </p:nvPicPr>
          <p:blipFill>
            <a:blip r:embed="rId3"/>
            <a:stretch>
              <a:fillRect/>
            </a:stretch>
          </p:blipFill>
          <p:spPr>
            <a:xfrm>
              <a:off x="2073729" y="1553333"/>
              <a:ext cx="5453743" cy="2088300"/>
            </a:xfrm>
            <a:prstGeom prst="rect">
              <a:avLst/>
            </a:prstGeom>
          </p:spPr>
        </p:pic>
        <p:pic>
          <p:nvPicPr>
            <p:cNvPr id="7" name="Picture 6">
              <a:extLst>
                <a:ext uri="{FF2B5EF4-FFF2-40B4-BE49-F238E27FC236}">
                  <a16:creationId xmlns="" xmlns:a16="http://schemas.microsoft.com/office/drawing/2014/main" id="{24F50A73-E61B-7EB9-5051-F1234D3A0284}"/>
                </a:ext>
              </a:extLst>
            </p:cNvPr>
            <p:cNvPicPr>
              <a:picLocks noChangeAspect="1"/>
            </p:cNvPicPr>
            <p:nvPr/>
          </p:nvPicPr>
          <p:blipFill>
            <a:blip r:embed="rId4"/>
            <a:stretch>
              <a:fillRect/>
            </a:stretch>
          </p:blipFill>
          <p:spPr>
            <a:xfrm>
              <a:off x="2098220" y="3648144"/>
              <a:ext cx="5478237" cy="16960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 name="Picture 2">
            <a:extLst>
              <a:ext uri="{FF2B5EF4-FFF2-40B4-BE49-F238E27FC236}">
                <a16:creationId xmlns="" xmlns:a16="http://schemas.microsoft.com/office/drawing/2014/main" id="{90E1C9EA-21AA-F297-D73A-60242071DE81}"/>
              </a:ext>
            </a:extLst>
          </p:cNvPr>
          <p:cNvPicPr>
            <a:picLocks noChangeAspect="1"/>
          </p:cNvPicPr>
          <p:nvPr/>
        </p:nvPicPr>
        <p:blipFill>
          <a:blip r:embed="rId3"/>
          <a:stretch>
            <a:fillRect/>
          </a:stretch>
        </p:blipFill>
        <p:spPr>
          <a:xfrm>
            <a:off x="775607" y="88904"/>
            <a:ext cx="6841672" cy="4885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7419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3598"/>
            <a:ext cx="3702245" cy="2526424"/>
          </a:xfrm>
          <a:prstGeom prst="rect">
            <a:avLst/>
          </a:prstGeom>
        </p:spPr>
      </p:pic>
      <p:grpSp>
        <p:nvGrpSpPr>
          <p:cNvPr id="5" name="Group 4">
            <a:extLst>
              <a:ext uri="{FF2B5EF4-FFF2-40B4-BE49-F238E27FC236}">
                <a16:creationId xmlns="" xmlns:a16="http://schemas.microsoft.com/office/drawing/2014/main" id="{C563DDF4-4565-F798-37E4-A2619B92A211}"/>
              </a:ext>
            </a:extLst>
          </p:cNvPr>
          <p:cNvGrpSpPr/>
          <p:nvPr/>
        </p:nvGrpSpPr>
        <p:grpSpPr>
          <a:xfrm>
            <a:off x="2820058" y="527859"/>
            <a:ext cx="6511720" cy="1302068"/>
            <a:chOff x="5094515" y="1694137"/>
            <a:chExt cx="6844936" cy="4419699"/>
          </a:xfrm>
        </p:grpSpPr>
        <p:sp>
          <p:nvSpPr>
            <p:cNvPr id="6" name="Freeform 2">
              <a:extLst>
                <a:ext uri="{FF2B5EF4-FFF2-40B4-BE49-F238E27FC236}">
                  <a16:creationId xmlns=""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 xmlns:a16="http://schemas.microsoft.com/office/drawing/2014/main" id="{E10EAB21-B08C-40A9-E26B-ED024E24A0A4}"/>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nói về nhân vật lịch sử nào?</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8" name="Group 7">
            <a:extLst>
              <a:ext uri="{FF2B5EF4-FFF2-40B4-BE49-F238E27FC236}">
                <a16:creationId xmlns="" xmlns:a16="http://schemas.microsoft.com/office/drawing/2014/main" id="{BAE74DA4-F5AB-A8E5-99A9-81F2AB657F20}"/>
              </a:ext>
            </a:extLst>
          </p:cNvPr>
          <p:cNvGrpSpPr/>
          <p:nvPr/>
        </p:nvGrpSpPr>
        <p:grpSpPr>
          <a:xfrm>
            <a:off x="2954065" y="2128057"/>
            <a:ext cx="5279551" cy="745771"/>
            <a:chOff x="5094515" y="1694137"/>
            <a:chExt cx="6844936" cy="4419699"/>
          </a:xfrm>
        </p:grpSpPr>
        <p:sp>
          <p:nvSpPr>
            <p:cNvPr id="9" name="Freeform 2">
              <a:extLst>
                <a:ext uri="{FF2B5EF4-FFF2-40B4-BE49-F238E27FC236}">
                  <a16:creationId xmlns=""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8">
              <a:extLst>
                <a:ext uri="{FF2B5EF4-FFF2-40B4-BE49-F238E27FC236}">
                  <a16:creationId xmlns="" xmlns:a16="http://schemas.microsoft.com/office/drawing/2014/main" id="{5BDB4746-1BBB-848B-3322-12FA5747BA8E}"/>
                </a:ext>
              </a:extLst>
            </p:cNvPr>
            <p:cNvSpPr txBox="1"/>
            <p:nvPr/>
          </p:nvSpPr>
          <p:spPr>
            <a:xfrm>
              <a:off x="5645779" y="2154309"/>
              <a:ext cx="5875661" cy="114076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 name="Group 1">
            <a:extLst>
              <a:ext uri="{FF2B5EF4-FFF2-40B4-BE49-F238E27FC236}">
                <a16:creationId xmlns="" xmlns:a16="http://schemas.microsoft.com/office/drawing/2014/main" id="{5F1A7B08-8EF4-D553-9732-342FCDAC4AB6}"/>
              </a:ext>
            </a:extLst>
          </p:cNvPr>
          <p:cNvGrpSpPr/>
          <p:nvPr/>
        </p:nvGrpSpPr>
        <p:grpSpPr>
          <a:xfrm>
            <a:off x="2958851" y="3034295"/>
            <a:ext cx="6511720" cy="1302068"/>
            <a:chOff x="5094515" y="1694137"/>
            <a:chExt cx="6844936" cy="4419699"/>
          </a:xfrm>
        </p:grpSpPr>
        <p:sp>
          <p:nvSpPr>
            <p:cNvPr id="3" name="Freeform 2">
              <a:extLst>
                <a:ext uri="{FF2B5EF4-FFF2-40B4-BE49-F238E27FC236}">
                  <a16:creationId xmlns="" xmlns:a16="http://schemas.microsoft.com/office/drawing/2014/main" id="{9A69DFC2-698B-7DCB-7D5E-31C73DBFD70D}"/>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8">
              <a:extLst>
                <a:ext uri="{FF2B5EF4-FFF2-40B4-BE49-F238E27FC236}">
                  <a16:creationId xmlns="" xmlns:a16="http://schemas.microsoft.com/office/drawing/2014/main" id="{C97CCA52-C46A-9BC5-6E1D-6CD4EDF52007}"/>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học được điều gì từ các nhân vật lịch sử ấy?</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70315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4F47DCAD-47FB-9868-72FD-7B990180CCF5}"/>
              </a:ext>
            </a:extLst>
          </p:cNvPr>
          <p:cNvSpPr/>
          <p:nvPr/>
        </p:nvSpPr>
        <p:spPr>
          <a:xfrm>
            <a:off x="2228850" y="101293"/>
            <a:ext cx="4988378" cy="69880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libri" panose="020F0502020204030204" pitchFamily="34" charset="0"/>
                <a:cs typeface="Calibri" panose="020F0502020204030204" pitchFamily="34" charset="0"/>
              </a:rPr>
              <a:t>Tiêu</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đánh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giá</a:t>
            </a:r>
            <a:endParaRPr lang="en-US" sz="3600" b="1" dirty="0">
              <a:solidFill>
                <a:schemeClr val="tx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 xmlns:a16="http://schemas.microsoft.com/office/drawing/2014/main" id="{EE498ACD-B635-69FB-25D3-4CE81FBE238F}"/>
              </a:ext>
            </a:extLst>
          </p:cNvPr>
          <p:cNvGraphicFramePr>
            <a:graphicFrameLocks noGrp="1"/>
          </p:cNvGraphicFramePr>
          <p:nvPr>
            <p:extLst>
              <p:ext uri="{D42A27DB-BD31-4B8C-83A1-F6EECF244321}">
                <p14:modId xmlns:p14="http://schemas.microsoft.com/office/powerpoint/2010/main" val="2758777567"/>
              </p:ext>
            </p:extLst>
          </p:nvPr>
        </p:nvGraphicFramePr>
        <p:xfrm>
          <a:off x="212271" y="1018096"/>
          <a:ext cx="8670472" cy="3845817"/>
        </p:xfrm>
        <a:graphic>
          <a:graphicData uri="http://schemas.openxmlformats.org/drawingml/2006/table">
            <a:tbl>
              <a:tblPr firstRow="1" firstCol="1" bandRow="1">
                <a:tableStyleId>{3C8B946D-89CA-4C85-9ED6-813A86BD0FB8}</a:tableStyleId>
              </a:tblPr>
              <a:tblGrid>
                <a:gridCol w="1576450">
                  <a:extLst>
                    <a:ext uri="{9D8B030D-6E8A-4147-A177-3AD203B41FA5}">
                      <a16:colId xmlns="" xmlns:a16="http://schemas.microsoft.com/office/drawing/2014/main" val="2858173643"/>
                    </a:ext>
                  </a:extLst>
                </a:gridCol>
                <a:gridCol w="2758786">
                  <a:extLst>
                    <a:ext uri="{9D8B030D-6E8A-4147-A177-3AD203B41FA5}">
                      <a16:colId xmlns="" xmlns:a16="http://schemas.microsoft.com/office/drawing/2014/main" val="797668347"/>
                    </a:ext>
                  </a:extLst>
                </a:gridCol>
                <a:gridCol w="2167618">
                  <a:extLst>
                    <a:ext uri="{9D8B030D-6E8A-4147-A177-3AD203B41FA5}">
                      <a16:colId xmlns="" xmlns:a16="http://schemas.microsoft.com/office/drawing/2014/main" val="521576154"/>
                    </a:ext>
                  </a:extLst>
                </a:gridCol>
                <a:gridCol w="2167618">
                  <a:extLst>
                    <a:ext uri="{9D8B030D-6E8A-4147-A177-3AD203B41FA5}">
                      <a16:colId xmlns="" xmlns:a16="http://schemas.microsoft.com/office/drawing/2014/main" val="264457929"/>
                    </a:ext>
                  </a:extLst>
                </a:gridCol>
              </a:tblGrid>
              <a:tr h="305517">
                <a:tc>
                  <a:txBody>
                    <a:bodyPr/>
                    <a:lstStyle/>
                    <a:p>
                      <a:pPr marL="0" marR="0" algn="ctr">
                        <a:lnSpc>
                          <a:spcPct val="120000"/>
                        </a:lnSpc>
                        <a:spcBef>
                          <a:spcPts val="0"/>
                        </a:spcBef>
                        <a:spcAft>
                          <a:spcPts val="0"/>
                        </a:spcAft>
                      </a:pPr>
                      <a:r>
                        <a:rPr lang="en-US" sz="1800" b="1" dirty="0" err="1">
                          <a:effectLst/>
                        </a:rPr>
                        <a:t>Tiêu</a:t>
                      </a:r>
                      <a:r>
                        <a:rPr lang="en-US" sz="1800" b="1" dirty="0">
                          <a:effectLst/>
                        </a:rPr>
                        <a:t> </a:t>
                      </a:r>
                      <a:r>
                        <a:rPr lang="en-US" sz="1800" b="1" dirty="0" err="1">
                          <a:effectLst/>
                        </a:rPr>
                        <a:t>đề</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1</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786429094"/>
                  </a:ext>
                </a:extLst>
              </a:tr>
              <a:tr h="624937">
                <a:tc rowSpan="2">
                  <a:txBody>
                    <a:bodyPr/>
                    <a:lstStyle/>
                    <a:p>
                      <a:pPr marL="0" marR="0" algn="just">
                        <a:lnSpc>
                          <a:spcPct val="120000"/>
                        </a:lnSpc>
                        <a:spcBef>
                          <a:spcPts val="0"/>
                        </a:spcBef>
                        <a:spcAft>
                          <a:spcPts val="0"/>
                        </a:spcAft>
                      </a:pP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Trình</a:t>
                      </a:r>
                      <a:r>
                        <a:rPr lang="en-US" sz="1800" dirty="0">
                          <a:solidFill>
                            <a:srgbClr val="002060"/>
                          </a:solidFill>
                          <a:effectLst/>
                        </a:rPr>
                        <a:t> </a:t>
                      </a:r>
                      <a:r>
                        <a:rPr lang="en-US" sz="1800" dirty="0" err="1">
                          <a:solidFill>
                            <a:srgbClr val="002060"/>
                          </a:solidFill>
                          <a:effectLst/>
                        </a:rPr>
                        <a:t>bày</a:t>
                      </a:r>
                      <a:r>
                        <a:rPr lang="en-US" sz="1800" dirty="0">
                          <a:solidFill>
                            <a:srgbClr val="002060"/>
                          </a:solidFill>
                          <a:effectLst/>
                        </a:rPr>
                        <a:t> </a:t>
                      </a:r>
                      <a:r>
                        <a:rPr lang="en-US" sz="1800" dirty="0" err="1">
                          <a:solidFill>
                            <a:srgbClr val="002060"/>
                          </a:solidFill>
                          <a:effectLst/>
                        </a:rPr>
                        <a:t>mạch</a:t>
                      </a:r>
                      <a:r>
                        <a:rPr lang="en-US" sz="1800" dirty="0">
                          <a:solidFill>
                            <a:srgbClr val="002060"/>
                          </a:solidFill>
                          <a:effectLst/>
                        </a:rPr>
                        <a:t> </a:t>
                      </a:r>
                      <a:r>
                        <a:rPr lang="en-US" sz="1800" dirty="0" err="1">
                          <a:solidFill>
                            <a:srgbClr val="002060"/>
                          </a:solidFill>
                          <a:effectLst/>
                        </a:rPr>
                        <a:t>lạc</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Còn nhầm lẫn 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r>
                        <a:rPr lang="en-US" sz="1800" dirty="0">
                          <a:solidFill>
                            <a:srgbClr val="002060"/>
                          </a:solidFill>
                          <a:effectLst/>
                        </a:rPr>
                        <a:t> .</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79223070"/>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2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1 điểm</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0,5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9636217"/>
                  </a:ext>
                </a:extLst>
              </a:tr>
              <a:tr h="1086066">
                <a:tc rowSpan="2">
                  <a:txBody>
                    <a:bodyPr/>
                    <a:lstStyle/>
                    <a:p>
                      <a:pPr marL="0" marR="0" algn="just">
                        <a:lnSpc>
                          <a:spcPct val="120000"/>
                        </a:lnSpc>
                        <a:spcBef>
                          <a:spcPts val="0"/>
                        </a:spcBef>
                        <a:spcAft>
                          <a:spcPts val="0"/>
                        </a:spcAft>
                      </a:pP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nói</a:t>
                      </a:r>
                      <a:r>
                        <a:rPr lang="en-US" sz="1800" dirty="0">
                          <a:solidFill>
                            <a:srgbClr val="002060"/>
                          </a:solidFill>
                          <a:effectLst/>
                        </a:rPr>
                        <a:t>, </a:t>
                      </a:r>
                      <a:r>
                        <a:rPr lang="en-US" sz="1800" dirty="0" err="1">
                          <a:solidFill>
                            <a:srgbClr val="002060"/>
                          </a:solidFill>
                          <a:effectLst/>
                        </a:rPr>
                        <a:t>biểu</a:t>
                      </a:r>
                      <a:r>
                        <a:rPr lang="en-US" sz="1800" dirty="0">
                          <a:solidFill>
                            <a:srgbClr val="002060"/>
                          </a:solidFill>
                          <a:effectLst/>
                        </a:rPr>
                        <a:t> </a:t>
                      </a:r>
                      <a:r>
                        <a:rPr lang="en-US" sz="1800" dirty="0" err="1">
                          <a:solidFill>
                            <a:srgbClr val="002060"/>
                          </a:solidFill>
                          <a:effectLst/>
                        </a:rPr>
                        <a:t>cảm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To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nhấn</a:t>
                      </a:r>
                      <a:r>
                        <a:rPr lang="en-US" sz="1800" dirty="0">
                          <a:solidFill>
                            <a:srgbClr val="002060"/>
                          </a:solidFill>
                          <a:effectLst/>
                        </a:rPr>
                        <a:t> </a:t>
                      </a: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đúng</a:t>
                      </a:r>
                      <a:r>
                        <a:rPr lang="en-US" sz="1800" dirty="0">
                          <a:solidFill>
                            <a:srgbClr val="002060"/>
                          </a:solidFill>
                          <a:effectLst/>
                        </a:rPr>
                        <a:t>, </a:t>
                      </a:r>
                      <a:r>
                        <a:rPr lang="en-US" sz="1800" dirty="0" err="1">
                          <a:solidFill>
                            <a:srgbClr val="002060"/>
                          </a:solidFill>
                          <a:effectLst/>
                        </a:rPr>
                        <a:t>thể</a:t>
                      </a:r>
                      <a:r>
                        <a:rPr lang="en-US" sz="1800" dirty="0">
                          <a:solidFill>
                            <a:srgbClr val="002060"/>
                          </a:solidFill>
                          <a:effectLst/>
                        </a:rPr>
                        <a:t> </a:t>
                      </a:r>
                      <a:r>
                        <a:rPr lang="en-US" sz="1800" dirty="0" err="1">
                          <a:solidFill>
                            <a:srgbClr val="002060"/>
                          </a:solidFill>
                          <a:effectLst/>
                        </a:rPr>
                        <a:t>hiện</a:t>
                      </a:r>
                      <a:r>
                        <a:rPr lang="en-US" sz="1800" dirty="0">
                          <a:solidFill>
                            <a:srgbClr val="002060"/>
                          </a:solidFill>
                          <a:effectLst/>
                        </a:rPr>
                        <a:t> </a:t>
                      </a:r>
                      <a:r>
                        <a:rPr lang="en-US" sz="1800" dirty="0" err="1">
                          <a:solidFill>
                            <a:srgbClr val="002060"/>
                          </a:solidFill>
                          <a:effectLst/>
                        </a:rPr>
                        <a:t>cảm</a:t>
                      </a:r>
                      <a:r>
                        <a:rPr lang="en-US" sz="1800" dirty="0">
                          <a:solidFill>
                            <a:srgbClr val="002060"/>
                          </a:solidFill>
                          <a:effectLst/>
                        </a:rPr>
                        <a:t> </a:t>
                      </a:r>
                      <a:r>
                        <a:rPr lang="en-US" sz="1800" dirty="0" err="1">
                          <a:solidFill>
                            <a:srgbClr val="002060"/>
                          </a:solidFill>
                          <a:effectLst/>
                        </a:rPr>
                        <a:t>xúc</a:t>
                      </a:r>
                      <a:r>
                        <a:rPr lang="en-US" sz="1800" dirty="0">
                          <a:solidFill>
                            <a:srgbClr val="002060"/>
                          </a:solidFill>
                          <a:effectLst/>
                        </a:rPr>
                        <a:t> qua </a:t>
                      </a:r>
                      <a:r>
                        <a:rPr lang="en-US" sz="1800" dirty="0" err="1">
                          <a:solidFill>
                            <a:srgbClr val="002060"/>
                          </a:solidFill>
                          <a:effectLst/>
                        </a:rPr>
                        <a:t>cử</a:t>
                      </a:r>
                      <a:r>
                        <a:rPr lang="en-US" sz="1800" dirty="0">
                          <a:solidFill>
                            <a:srgbClr val="002060"/>
                          </a:solidFill>
                          <a:effectLst/>
                        </a:rPr>
                        <a:t> </a:t>
                      </a:r>
                      <a:r>
                        <a:rPr lang="en-US" sz="1800" dirty="0" err="1">
                          <a:solidFill>
                            <a:srgbClr val="002060"/>
                          </a:solidFill>
                          <a:effectLst/>
                        </a:rPr>
                        <a:t>chỉ</a:t>
                      </a:r>
                      <a:r>
                        <a:rPr lang="en-US" sz="1800" dirty="0">
                          <a:solidFill>
                            <a:srgbClr val="002060"/>
                          </a:solidFill>
                          <a:effectLst/>
                        </a:rPr>
                        <a:t> </a:t>
                      </a:r>
                      <a:r>
                        <a:rPr lang="en-US" sz="1800" dirty="0" err="1">
                          <a:solidFill>
                            <a:srgbClr val="002060"/>
                          </a:solidFill>
                          <a:effectLst/>
                        </a:rPr>
                        <a:t>nét</a:t>
                      </a:r>
                      <a:r>
                        <a:rPr lang="en-US" sz="1800" dirty="0">
                          <a:solidFill>
                            <a:srgbClr val="002060"/>
                          </a:solidFill>
                          <a:effectLst/>
                        </a:rPr>
                        <a:t> </a:t>
                      </a:r>
                      <a:r>
                        <a:rPr lang="en-US" sz="1800" dirty="0" err="1">
                          <a:solidFill>
                            <a:srgbClr val="002060"/>
                          </a:solidFill>
                          <a:effectLst/>
                        </a:rPr>
                        <a:t>mặt</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các</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1.</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a:t>
                      </a:r>
                      <a:r>
                        <a:rPr lang="en-US" sz="1800" dirty="0" err="1">
                          <a:solidFill>
                            <a:srgbClr val="002060"/>
                          </a:solidFill>
                          <a:effectLst/>
                        </a:rPr>
                        <a:t>nào</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52263312"/>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90551777"/>
                  </a:ext>
                </a:extLst>
              </a:tr>
              <a:tr h="784647">
                <a:tc rowSpan="2">
                  <a:txBody>
                    <a:bodyPr/>
                    <a:lstStyle/>
                    <a:p>
                      <a:pPr marL="0" marR="0" algn="just">
                        <a:lnSpc>
                          <a:spcPct val="120000"/>
                        </a:lnSpc>
                        <a:spcBef>
                          <a:spcPts val="0"/>
                        </a:spcBef>
                        <a:spcAft>
                          <a:spcPts val="0"/>
                        </a:spcAft>
                      </a:pPr>
                      <a:r>
                        <a:rPr lang="en-US" sz="1800">
                          <a:solidFill>
                            <a:srgbClr val="002060"/>
                          </a:solidFill>
                          <a:effectLst/>
                        </a:rPr>
                        <a:t>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Đầy</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theo</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Còn</a:t>
                      </a:r>
                      <a:r>
                        <a:rPr lang="en-US" sz="1800" dirty="0">
                          <a:solidFill>
                            <a:srgbClr val="002060"/>
                          </a:solidFill>
                          <a:effectLst/>
                        </a:rPr>
                        <a:t> </a:t>
                      </a:r>
                      <a:r>
                        <a:rPr lang="en-US" sz="1800" dirty="0" err="1">
                          <a:solidFill>
                            <a:srgbClr val="002060"/>
                          </a:solidFill>
                          <a:effectLst/>
                        </a:rPr>
                        <a:t>thiếu</a:t>
                      </a:r>
                      <a:r>
                        <a:rPr lang="en-US" sz="1800" dirty="0">
                          <a:solidFill>
                            <a:srgbClr val="002060"/>
                          </a:solidFill>
                          <a:effectLst/>
                        </a:rPr>
                        <a:t> 1 </a:t>
                      </a:r>
                      <a:r>
                        <a:rPr lang="en-US" sz="1800" dirty="0" err="1">
                          <a:solidFill>
                            <a:srgbClr val="002060"/>
                          </a:solidFill>
                          <a:effectLst/>
                        </a:rPr>
                        <a:t>số</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Thiếu</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lộn</a:t>
                      </a:r>
                      <a:r>
                        <a:rPr lang="en-US" sz="1800" dirty="0">
                          <a:solidFill>
                            <a:srgbClr val="002060"/>
                          </a:solidFill>
                          <a:effectLst/>
                        </a:rPr>
                        <a:t> </a:t>
                      </a:r>
                      <a:r>
                        <a:rPr lang="en-US" sz="1800" dirty="0" err="1">
                          <a:solidFill>
                            <a:srgbClr val="002060"/>
                          </a:solidFill>
                          <a:effectLst/>
                        </a:rPr>
                        <a:t>xộn</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26624624"/>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08394484"/>
                  </a:ext>
                </a:extLst>
              </a:tr>
            </a:tbl>
          </a:graphicData>
        </a:graphic>
      </p:graphicFrame>
    </p:spTree>
    <p:extLst>
      <p:ext uri="{BB962C8B-B14F-4D97-AF65-F5344CB8AC3E}">
        <p14:creationId xmlns:p14="http://schemas.microsoft.com/office/powerpoint/2010/main" val="21588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1760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lnSpc>
                <a:spcPct val="120000"/>
              </a:lnSpc>
            </a:pPr>
            <a:r>
              <a:rPr lang="en-US" sz="2200" dirty="0">
                <a:latin typeface="Arial (Body)"/>
              </a:rPr>
              <a:t>   </a:t>
            </a:r>
            <a:r>
              <a:rPr lang="vi-VN" sz="2200" dirty="0">
                <a:latin typeface="Arial (Body)"/>
              </a:rPr>
              <a:t>Câu chuyện kể về Phan Đình Giót: Nói về sự hy sinh của Phan Đình </a:t>
            </a:r>
            <a:r>
              <a:rPr lang="vi-VN" sz="2200" dirty="0" smtClean="0">
                <a:latin typeface="Arial (Body)"/>
              </a:rPr>
              <a:t>Giót</a:t>
            </a:r>
            <a:r>
              <a:rPr lang="en-US" sz="2200" dirty="0">
                <a:latin typeface="Arial (Body)"/>
              </a:rPr>
              <a:t> </a:t>
            </a:r>
            <a:r>
              <a:rPr lang="en-US" sz="2200" dirty="0" smtClean="0">
                <a:latin typeface="Arial (Body)"/>
              </a:rPr>
              <a:t>ở</a:t>
            </a:r>
            <a:r>
              <a:rPr lang="vi-VN" sz="2200" dirty="0" smtClean="0">
                <a:latin typeface="Arial (Body)"/>
              </a:rPr>
              <a:t> </a:t>
            </a:r>
            <a:r>
              <a:rPr lang="vi-VN" sz="2200" dirty="0">
                <a:latin typeface="Arial (Body)"/>
              </a:rPr>
              <a:t>Him Lam trong chiến dịch Điện Biên Phủ. Tấm gương anh hùng Phan Đình Giót đã nêu cao tinh thần quyết thắng cho các chiến sĩ trên toàn mặt trận quyết tâm tiêu diệt địch tại Điện Biên Phủ. Câu chuyện của anh khiến em học được lòng quyết tâm vượt khó kiên cường, sáng tạo trong các hoạt động, em biết ơn các anh hùng dân tộc, em cố gắng học tập để noi gương các anh gìn giữ và xây dựng đất nước.</a:t>
            </a:r>
            <a:endParaRPr kumimoji="0" lang="vi-VN" sz="22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034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8133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lnSpc>
                <a:spcPct val="120000"/>
              </a:lnSpc>
            </a:pPr>
            <a:r>
              <a:rPr lang="en-US" sz="2800" dirty="0">
                <a:latin typeface="Arial (Body)"/>
              </a:rPr>
              <a:t>   </a:t>
            </a:r>
            <a:r>
              <a:rPr lang="vi-VN" sz="2800" dirty="0">
                <a:latin typeface="Arial (Body)"/>
              </a:rPr>
              <a:t>Câu chuyện kể về anh Bế Văn Đàn là người dân tộc Tày dũng cảm lấy thân làm giá súng tạo điều kiện cho đồng đội tiêu diệt địch. Em học được tinh thần dũng cảm hy sinh của anh, biết ơn anh quyết tâm học tập hơn nữa để góp phần gìn giữ xây dụng đất nước xứng với sự hy sinh của các anh.</a:t>
            </a:r>
            <a:endParaRPr kumimoji="0" lang="vi-VN" sz="28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6450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 xmlns:a16="http://schemas.microsoft.com/office/drawing/2014/main" id="{265F2530-428B-0D0F-DF54-67FCC9B431C1}"/>
              </a:ext>
            </a:extLst>
          </p:cNvPr>
          <p:cNvPicPr>
            <a:picLocks noChangeAspect="1"/>
          </p:cNvPicPr>
          <p:nvPr/>
        </p:nvPicPr>
        <p:blipFill>
          <a:blip r:embed="rId3"/>
          <a:stretch>
            <a:fillRect/>
          </a:stretch>
        </p:blipFill>
        <p:spPr>
          <a:xfrm>
            <a:off x="2026912" y="1501169"/>
            <a:ext cx="5188146" cy="1847248"/>
          </a:xfrm>
          <a:prstGeom prst="rect">
            <a:avLst/>
          </a:prstGeom>
        </p:spPr>
      </p:pic>
    </p:spTree>
    <p:extLst>
      <p:ext uri="{BB962C8B-B14F-4D97-AF65-F5344CB8AC3E}">
        <p14:creationId xmlns:p14="http://schemas.microsoft.com/office/powerpoint/2010/main" val="342574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sym typeface="Arial"/>
            </a:endParaRPr>
          </a:p>
        </p:txBody>
      </p:sp>
      <p:pic>
        <p:nvPicPr>
          <p:cNvPr id="9" name="Content Placeholder 8" descr="A yellow wood floor with blue sky and clouds&#10;&#10;Description automatically generated">
            <a:extLst>
              <a:ext uri="{FF2B5EF4-FFF2-40B4-BE49-F238E27FC236}">
                <a16:creationId xmlns=""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 xmlns:a16="http://schemas.microsoft.com/office/drawing/2014/main" id="{BDB6E45E-9FED-6185-3A2A-1F7472155D13}"/>
              </a:ext>
            </a:extLst>
          </p:cNvPr>
          <p:cNvSpPr/>
          <p:nvPr/>
        </p:nvSpPr>
        <p:spPr>
          <a:xfrm>
            <a:off x="0" y="144842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3" name="Freeform 19">
            <a:extLst>
              <a:ext uri="{FF2B5EF4-FFF2-40B4-BE49-F238E27FC236}">
                <a16:creationId xmlns="" xmlns:a16="http://schemas.microsoft.com/office/drawing/2014/main" id="{179B0EA8-B546-DA7F-57C0-4AEEBC9410B1}"/>
              </a:ext>
            </a:extLst>
          </p:cNvPr>
          <p:cNvSpPr/>
          <p:nvPr/>
        </p:nvSpPr>
        <p:spPr>
          <a:xfrm>
            <a:off x="2326821" y="0"/>
            <a:ext cx="6490608" cy="3894363"/>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4" name="TextBox 3">
            <a:extLst>
              <a:ext uri="{FF2B5EF4-FFF2-40B4-BE49-F238E27FC236}">
                <a16:creationId xmlns="" xmlns:a16="http://schemas.microsoft.com/office/drawing/2014/main" id="{348F7E80-3835-AA3B-019C-8665BC657113}"/>
              </a:ext>
            </a:extLst>
          </p:cNvPr>
          <p:cNvSpPr txBox="1"/>
          <p:nvPr/>
        </p:nvSpPr>
        <p:spPr>
          <a:xfrm>
            <a:off x="3012622" y="1167493"/>
            <a:ext cx="5208814" cy="2062103"/>
          </a:xfrm>
          <a:prstGeom prst="rect">
            <a:avLst/>
          </a:prstGeom>
          <a:noFill/>
        </p:spPr>
        <p:txBody>
          <a:bodyPr wrap="square" rtlCol="0">
            <a:spAutoFit/>
          </a:bodyPr>
          <a:lstStyle/>
          <a:p>
            <a:pPr algn="ctr"/>
            <a:r>
              <a:rPr lang="vi-VN" sz="3200" b="1" dirty="0">
                <a:solidFill>
                  <a:schemeClr val="bg1"/>
                </a:solidFill>
              </a:rPr>
              <a:t>Sưu tầm tranh, ảnh hoặc bài thơ, bài hát nói về chiến dịch Điện Biên Phủ và chia sẻ với bạn.</a:t>
            </a:r>
            <a:endParaRPr lang="en-US" sz="3200" b="1" dirty="0">
              <a:solidFill>
                <a:schemeClr val="bg1"/>
              </a:solidFill>
            </a:endParaRPr>
          </a:p>
        </p:txBody>
      </p:sp>
    </p:spTree>
    <p:extLst>
      <p:ext uri="{BB962C8B-B14F-4D97-AF65-F5344CB8AC3E}">
        <p14:creationId xmlns:p14="http://schemas.microsoft.com/office/powerpoint/2010/main" val="4051072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cartoon of a person in a uniform holding an object&#10;&#10;Description automatically generated">
            <a:extLst>
              <a:ext uri="{FF2B5EF4-FFF2-40B4-BE49-F238E27FC236}">
                <a16:creationId xmlns=""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6"/>
            <a:ext cx="8651566" cy="1681363"/>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200" b="1" dirty="0">
                <a:effectLst>
                  <a:outerShdw blurRad="38100" dist="38100" dir="2700000" algn="tl">
                    <a:srgbClr val="000000">
                      <a:alpha val="43137"/>
                    </a:srgbClr>
                  </a:outerShdw>
                </a:effectLst>
              </a:rPr>
              <a:t>+ Trong video nói đến sự kiện và nhân vật lịch sử nào? Hãy chia sẻ những điều em biết về sự kiện nhân vật đó? </a:t>
            </a:r>
            <a:endParaRPr lang="en-US" sz="32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939;p70"/>
          <p:cNvGrpSpPr/>
          <p:nvPr/>
        </p:nvGrpSpPr>
        <p:grpSpPr>
          <a:xfrm>
            <a:off x="6850339" y="1903920"/>
            <a:ext cx="2229495" cy="3189979"/>
            <a:chOff x="-4054450" y="146225"/>
            <a:chExt cx="2615550" cy="3742350"/>
          </a:xfrm>
        </p:grpSpPr>
        <p:sp>
          <p:nvSpPr>
            <p:cNvPr id="54" name="Google Shape;1940;p70"/>
            <p:cNvSpPr/>
            <p:nvPr/>
          </p:nvSpPr>
          <p:spPr>
            <a:xfrm>
              <a:off x="-4054450" y="146225"/>
              <a:ext cx="2615550" cy="3742350"/>
            </a:xfrm>
            <a:custGeom>
              <a:avLst/>
              <a:gdLst/>
              <a:ahLst/>
              <a:cxnLst/>
              <a:rect l="l" t="t" r="r" b="b"/>
              <a:pathLst>
                <a:path w="104622" h="149694" extrusionOk="0">
                  <a:moveTo>
                    <a:pt x="17967" y="44808"/>
                  </a:moveTo>
                  <a:lnTo>
                    <a:pt x="18195" y="46172"/>
                  </a:lnTo>
                  <a:lnTo>
                    <a:pt x="12736" y="46854"/>
                  </a:lnTo>
                  <a:lnTo>
                    <a:pt x="12736" y="46854"/>
                  </a:lnTo>
                  <a:lnTo>
                    <a:pt x="13191" y="45490"/>
                  </a:lnTo>
                  <a:lnTo>
                    <a:pt x="17967" y="44808"/>
                  </a:lnTo>
                  <a:close/>
                  <a:moveTo>
                    <a:pt x="42758" y="52768"/>
                  </a:moveTo>
                  <a:cubicBezTo>
                    <a:pt x="44579" y="52768"/>
                    <a:pt x="45032" y="54360"/>
                    <a:pt x="45032" y="54360"/>
                  </a:cubicBezTo>
                  <a:cubicBezTo>
                    <a:pt x="45032" y="54360"/>
                    <a:pt x="47535" y="71645"/>
                    <a:pt x="46170" y="72782"/>
                  </a:cubicBezTo>
                  <a:cubicBezTo>
                    <a:pt x="46067" y="72868"/>
                    <a:pt x="45961" y="72908"/>
                    <a:pt x="45852" y="72908"/>
                  </a:cubicBezTo>
                  <a:cubicBezTo>
                    <a:pt x="44509" y="72908"/>
                    <a:pt x="42758" y="66772"/>
                    <a:pt x="42758" y="62776"/>
                  </a:cubicBezTo>
                  <a:cubicBezTo>
                    <a:pt x="42758" y="58454"/>
                    <a:pt x="39347" y="55724"/>
                    <a:pt x="39347" y="55724"/>
                  </a:cubicBezTo>
                  <a:cubicBezTo>
                    <a:pt x="39347" y="55724"/>
                    <a:pt x="40939" y="52768"/>
                    <a:pt x="42758" y="52768"/>
                  </a:cubicBezTo>
                  <a:close/>
                  <a:moveTo>
                    <a:pt x="51402" y="1"/>
                  </a:moveTo>
                  <a:cubicBezTo>
                    <a:pt x="46398" y="1"/>
                    <a:pt x="42303" y="2275"/>
                    <a:pt x="40939" y="4551"/>
                  </a:cubicBezTo>
                  <a:cubicBezTo>
                    <a:pt x="39573" y="6825"/>
                    <a:pt x="39347" y="11374"/>
                    <a:pt x="39347" y="11374"/>
                  </a:cubicBezTo>
                  <a:cubicBezTo>
                    <a:pt x="39347" y="11374"/>
                    <a:pt x="35935" y="12965"/>
                    <a:pt x="38209" y="14104"/>
                  </a:cubicBezTo>
                  <a:cubicBezTo>
                    <a:pt x="40484" y="15241"/>
                    <a:pt x="43213" y="15241"/>
                    <a:pt x="43213" y="15241"/>
                  </a:cubicBezTo>
                  <a:cubicBezTo>
                    <a:pt x="43213" y="15241"/>
                    <a:pt x="41621" y="17969"/>
                    <a:pt x="42531" y="18652"/>
                  </a:cubicBezTo>
                  <a:cubicBezTo>
                    <a:pt x="43440" y="19334"/>
                    <a:pt x="44350" y="20243"/>
                    <a:pt x="44350" y="20243"/>
                  </a:cubicBezTo>
                  <a:cubicBezTo>
                    <a:pt x="44350" y="20243"/>
                    <a:pt x="45261" y="23428"/>
                    <a:pt x="45716" y="24337"/>
                  </a:cubicBezTo>
                  <a:lnTo>
                    <a:pt x="46170" y="25247"/>
                  </a:lnTo>
                  <a:cubicBezTo>
                    <a:pt x="46170" y="25247"/>
                    <a:pt x="44350" y="28886"/>
                    <a:pt x="44350" y="30478"/>
                  </a:cubicBezTo>
                  <a:cubicBezTo>
                    <a:pt x="44350" y="32070"/>
                    <a:pt x="43895" y="37529"/>
                    <a:pt x="43895" y="37529"/>
                  </a:cubicBezTo>
                  <a:lnTo>
                    <a:pt x="43440" y="39120"/>
                  </a:lnTo>
                  <a:cubicBezTo>
                    <a:pt x="43440" y="39120"/>
                    <a:pt x="43440" y="39575"/>
                    <a:pt x="42076" y="39804"/>
                  </a:cubicBezTo>
                  <a:cubicBezTo>
                    <a:pt x="40712" y="40031"/>
                    <a:pt x="40939" y="40259"/>
                    <a:pt x="40029" y="40259"/>
                  </a:cubicBezTo>
                  <a:lnTo>
                    <a:pt x="35480" y="40259"/>
                  </a:lnTo>
                  <a:cubicBezTo>
                    <a:pt x="34919" y="40259"/>
                    <a:pt x="33584" y="39914"/>
                    <a:pt x="32640" y="39914"/>
                  </a:cubicBezTo>
                  <a:cubicBezTo>
                    <a:pt x="32050" y="39914"/>
                    <a:pt x="31613" y="40049"/>
                    <a:pt x="31613" y="40486"/>
                  </a:cubicBezTo>
                  <a:lnTo>
                    <a:pt x="31613" y="41623"/>
                  </a:lnTo>
                  <a:cubicBezTo>
                    <a:pt x="31613" y="41623"/>
                    <a:pt x="26382" y="41851"/>
                    <a:pt x="25245" y="41851"/>
                  </a:cubicBezTo>
                  <a:cubicBezTo>
                    <a:pt x="24108" y="41851"/>
                    <a:pt x="23653" y="42988"/>
                    <a:pt x="23653" y="42988"/>
                  </a:cubicBezTo>
                  <a:lnTo>
                    <a:pt x="12736" y="44352"/>
                  </a:lnTo>
                  <a:cubicBezTo>
                    <a:pt x="12736" y="44352"/>
                    <a:pt x="11753" y="42808"/>
                    <a:pt x="11332" y="42808"/>
                  </a:cubicBezTo>
                  <a:cubicBezTo>
                    <a:pt x="11217" y="42808"/>
                    <a:pt x="11144" y="42923"/>
                    <a:pt x="11144" y="43215"/>
                  </a:cubicBezTo>
                  <a:cubicBezTo>
                    <a:pt x="11144" y="44581"/>
                    <a:pt x="10689" y="47082"/>
                    <a:pt x="10689" y="47082"/>
                  </a:cubicBezTo>
                  <a:lnTo>
                    <a:pt x="1364" y="48674"/>
                  </a:lnTo>
                  <a:lnTo>
                    <a:pt x="0" y="49812"/>
                  </a:lnTo>
                  <a:lnTo>
                    <a:pt x="2957" y="50267"/>
                  </a:lnTo>
                  <a:lnTo>
                    <a:pt x="10690" y="49356"/>
                  </a:lnTo>
                  <a:lnTo>
                    <a:pt x="10690" y="49356"/>
                  </a:lnTo>
                  <a:cubicBezTo>
                    <a:pt x="10690" y="49356"/>
                    <a:pt x="10367" y="50647"/>
                    <a:pt x="11216" y="50647"/>
                  </a:cubicBezTo>
                  <a:cubicBezTo>
                    <a:pt x="11375" y="50647"/>
                    <a:pt x="11576" y="50602"/>
                    <a:pt x="11827" y="50494"/>
                  </a:cubicBezTo>
                  <a:lnTo>
                    <a:pt x="12054" y="49356"/>
                  </a:lnTo>
                  <a:lnTo>
                    <a:pt x="19106" y="48219"/>
                  </a:lnTo>
                  <a:lnTo>
                    <a:pt x="19106" y="46172"/>
                  </a:lnTo>
                  <a:lnTo>
                    <a:pt x="21380" y="45945"/>
                  </a:lnTo>
                  <a:lnTo>
                    <a:pt x="22062" y="44808"/>
                  </a:lnTo>
                  <a:lnTo>
                    <a:pt x="24563" y="47082"/>
                  </a:lnTo>
                  <a:lnTo>
                    <a:pt x="28203" y="47082"/>
                  </a:lnTo>
                  <a:lnTo>
                    <a:pt x="29112" y="48446"/>
                  </a:lnTo>
                  <a:cubicBezTo>
                    <a:pt x="29112" y="48446"/>
                    <a:pt x="31166" y="49236"/>
                    <a:pt x="32508" y="49236"/>
                  </a:cubicBezTo>
                  <a:cubicBezTo>
                    <a:pt x="32777" y="49236"/>
                    <a:pt x="33017" y="49204"/>
                    <a:pt x="33207" y="49128"/>
                  </a:cubicBezTo>
                  <a:cubicBezTo>
                    <a:pt x="33259" y="49107"/>
                    <a:pt x="33312" y="49098"/>
                    <a:pt x="33367" y="49098"/>
                  </a:cubicBezTo>
                  <a:cubicBezTo>
                    <a:pt x="34525" y="49098"/>
                    <a:pt x="36390" y="53450"/>
                    <a:pt x="36390" y="53450"/>
                  </a:cubicBezTo>
                  <a:lnTo>
                    <a:pt x="37301" y="56179"/>
                  </a:lnTo>
                  <a:lnTo>
                    <a:pt x="37072" y="57544"/>
                  </a:lnTo>
                  <a:lnTo>
                    <a:pt x="39573" y="57999"/>
                  </a:lnTo>
                  <a:cubicBezTo>
                    <a:pt x="39573" y="57999"/>
                    <a:pt x="41848" y="60046"/>
                    <a:pt x="41848" y="63458"/>
                  </a:cubicBezTo>
                  <a:cubicBezTo>
                    <a:pt x="41848" y="66869"/>
                    <a:pt x="41619" y="68689"/>
                    <a:pt x="44122" y="71873"/>
                  </a:cubicBezTo>
                  <a:cubicBezTo>
                    <a:pt x="45286" y="73354"/>
                    <a:pt x="46008" y="73900"/>
                    <a:pt x="46469" y="73900"/>
                  </a:cubicBezTo>
                  <a:cubicBezTo>
                    <a:pt x="46999" y="73900"/>
                    <a:pt x="47186" y="73178"/>
                    <a:pt x="47307" y="72327"/>
                  </a:cubicBezTo>
                  <a:cubicBezTo>
                    <a:pt x="47534" y="70736"/>
                    <a:pt x="47534" y="56406"/>
                    <a:pt x="47534" y="56406"/>
                  </a:cubicBezTo>
                  <a:cubicBezTo>
                    <a:pt x="47534" y="56406"/>
                    <a:pt x="47625" y="56397"/>
                    <a:pt x="47771" y="56397"/>
                  </a:cubicBezTo>
                  <a:cubicBezTo>
                    <a:pt x="48354" y="56397"/>
                    <a:pt x="49808" y="56543"/>
                    <a:pt x="49808" y="57999"/>
                  </a:cubicBezTo>
                  <a:cubicBezTo>
                    <a:pt x="49808" y="59819"/>
                    <a:pt x="49126" y="61410"/>
                    <a:pt x="50263" y="62776"/>
                  </a:cubicBezTo>
                  <a:cubicBezTo>
                    <a:pt x="51400" y="64140"/>
                    <a:pt x="54812" y="65732"/>
                    <a:pt x="54812" y="65732"/>
                  </a:cubicBezTo>
                  <a:cubicBezTo>
                    <a:pt x="54812" y="65732"/>
                    <a:pt x="52764" y="69371"/>
                    <a:pt x="51400" y="69826"/>
                  </a:cubicBezTo>
                  <a:cubicBezTo>
                    <a:pt x="50035" y="70281"/>
                    <a:pt x="48671" y="70963"/>
                    <a:pt x="48671" y="71873"/>
                  </a:cubicBezTo>
                  <a:lnTo>
                    <a:pt x="48671" y="76420"/>
                  </a:lnTo>
                  <a:cubicBezTo>
                    <a:pt x="48671" y="76420"/>
                    <a:pt x="42757" y="81880"/>
                    <a:pt x="42757" y="83017"/>
                  </a:cubicBezTo>
                  <a:lnTo>
                    <a:pt x="42757" y="87110"/>
                  </a:lnTo>
                  <a:cubicBezTo>
                    <a:pt x="42757" y="87110"/>
                    <a:pt x="37526" y="95526"/>
                    <a:pt x="37981" y="96663"/>
                  </a:cubicBezTo>
                  <a:cubicBezTo>
                    <a:pt x="38436" y="97800"/>
                    <a:pt x="40257" y="98939"/>
                    <a:pt x="40257" y="98939"/>
                  </a:cubicBezTo>
                  <a:cubicBezTo>
                    <a:pt x="40257" y="98939"/>
                    <a:pt x="41166" y="108718"/>
                    <a:pt x="41166" y="111219"/>
                  </a:cubicBezTo>
                  <a:cubicBezTo>
                    <a:pt x="41166" y="113722"/>
                    <a:pt x="42076" y="121000"/>
                    <a:pt x="42985" y="122820"/>
                  </a:cubicBezTo>
                  <a:cubicBezTo>
                    <a:pt x="43895" y="124639"/>
                    <a:pt x="44350" y="125776"/>
                    <a:pt x="44577" y="126686"/>
                  </a:cubicBezTo>
                  <a:cubicBezTo>
                    <a:pt x="44806" y="127595"/>
                    <a:pt x="44806" y="131008"/>
                    <a:pt x="44806" y="131008"/>
                  </a:cubicBezTo>
                  <a:cubicBezTo>
                    <a:pt x="44806" y="131008"/>
                    <a:pt x="45488" y="131237"/>
                    <a:pt x="46171" y="132145"/>
                  </a:cubicBezTo>
                  <a:cubicBezTo>
                    <a:pt x="46853" y="133054"/>
                    <a:pt x="46398" y="138969"/>
                    <a:pt x="45034" y="140106"/>
                  </a:cubicBezTo>
                  <a:cubicBezTo>
                    <a:pt x="43668" y="141243"/>
                    <a:pt x="38893" y="143289"/>
                    <a:pt x="36845" y="144199"/>
                  </a:cubicBezTo>
                  <a:cubicBezTo>
                    <a:pt x="34799" y="145110"/>
                    <a:pt x="32070" y="146700"/>
                    <a:pt x="32752" y="147838"/>
                  </a:cubicBezTo>
                  <a:cubicBezTo>
                    <a:pt x="33363" y="148857"/>
                    <a:pt x="34521" y="149693"/>
                    <a:pt x="37701" y="149693"/>
                  </a:cubicBezTo>
                  <a:cubicBezTo>
                    <a:pt x="38070" y="149693"/>
                    <a:pt x="38467" y="149682"/>
                    <a:pt x="38893" y="149658"/>
                  </a:cubicBezTo>
                  <a:cubicBezTo>
                    <a:pt x="42986" y="149430"/>
                    <a:pt x="48672" y="146247"/>
                    <a:pt x="49354" y="146247"/>
                  </a:cubicBezTo>
                  <a:cubicBezTo>
                    <a:pt x="50038" y="146247"/>
                    <a:pt x="50038" y="146929"/>
                    <a:pt x="52539" y="146929"/>
                  </a:cubicBezTo>
                  <a:cubicBezTo>
                    <a:pt x="55040" y="146929"/>
                    <a:pt x="55951" y="145110"/>
                    <a:pt x="55951" y="144199"/>
                  </a:cubicBezTo>
                  <a:cubicBezTo>
                    <a:pt x="55951" y="143289"/>
                    <a:pt x="56406" y="141243"/>
                    <a:pt x="56406" y="139422"/>
                  </a:cubicBezTo>
                  <a:cubicBezTo>
                    <a:pt x="56406" y="137603"/>
                    <a:pt x="55495" y="136694"/>
                    <a:pt x="55495" y="135102"/>
                  </a:cubicBezTo>
                  <a:cubicBezTo>
                    <a:pt x="55495" y="133509"/>
                    <a:pt x="54813" y="128734"/>
                    <a:pt x="54813" y="128734"/>
                  </a:cubicBezTo>
                  <a:cubicBezTo>
                    <a:pt x="54813" y="128734"/>
                    <a:pt x="55951" y="127824"/>
                    <a:pt x="55951" y="125321"/>
                  </a:cubicBezTo>
                  <a:cubicBezTo>
                    <a:pt x="55951" y="122820"/>
                    <a:pt x="53448" y="118726"/>
                    <a:pt x="53448" y="117134"/>
                  </a:cubicBezTo>
                  <a:lnTo>
                    <a:pt x="53448" y="112812"/>
                  </a:lnTo>
                  <a:cubicBezTo>
                    <a:pt x="53448" y="112812"/>
                    <a:pt x="52539" y="109629"/>
                    <a:pt x="52766" y="107808"/>
                  </a:cubicBezTo>
                  <a:cubicBezTo>
                    <a:pt x="52993" y="105989"/>
                    <a:pt x="56859" y="102350"/>
                    <a:pt x="58452" y="100530"/>
                  </a:cubicBezTo>
                  <a:cubicBezTo>
                    <a:pt x="60044" y="98710"/>
                    <a:pt x="64593" y="89158"/>
                    <a:pt x="64593" y="89158"/>
                  </a:cubicBezTo>
                  <a:cubicBezTo>
                    <a:pt x="64593" y="89158"/>
                    <a:pt x="65957" y="107354"/>
                    <a:pt x="66867" y="110082"/>
                  </a:cubicBezTo>
                  <a:cubicBezTo>
                    <a:pt x="67778" y="112812"/>
                    <a:pt x="71416" y="115541"/>
                    <a:pt x="75283" y="117361"/>
                  </a:cubicBezTo>
                  <a:cubicBezTo>
                    <a:pt x="77306" y="118313"/>
                    <a:pt x="79578" y="118643"/>
                    <a:pt x="81382" y="118643"/>
                  </a:cubicBezTo>
                  <a:cubicBezTo>
                    <a:pt x="83026" y="118643"/>
                    <a:pt x="84282" y="118369"/>
                    <a:pt x="84607" y="118044"/>
                  </a:cubicBezTo>
                  <a:cubicBezTo>
                    <a:pt x="85289" y="117361"/>
                    <a:pt x="88701" y="116679"/>
                    <a:pt x="89838" y="116679"/>
                  </a:cubicBezTo>
                  <a:cubicBezTo>
                    <a:pt x="90975" y="116679"/>
                    <a:pt x="93931" y="117361"/>
                    <a:pt x="94160" y="118044"/>
                  </a:cubicBezTo>
                  <a:cubicBezTo>
                    <a:pt x="94387" y="118726"/>
                    <a:pt x="95979" y="123046"/>
                    <a:pt x="98026" y="125776"/>
                  </a:cubicBezTo>
                  <a:cubicBezTo>
                    <a:pt x="98870" y="126901"/>
                    <a:pt x="99829" y="127408"/>
                    <a:pt x="100729" y="127408"/>
                  </a:cubicBezTo>
                  <a:cubicBezTo>
                    <a:pt x="102013" y="127408"/>
                    <a:pt x="103177" y="126377"/>
                    <a:pt x="103712" y="124639"/>
                  </a:cubicBezTo>
                  <a:cubicBezTo>
                    <a:pt x="104621" y="121682"/>
                    <a:pt x="103259" y="116452"/>
                    <a:pt x="101893" y="114404"/>
                  </a:cubicBezTo>
                  <a:cubicBezTo>
                    <a:pt x="100529" y="112357"/>
                    <a:pt x="99392" y="108263"/>
                    <a:pt x="98482" y="106899"/>
                  </a:cubicBezTo>
                  <a:cubicBezTo>
                    <a:pt x="97571" y="105534"/>
                    <a:pt x="94160" y="104396"/>
                    <a:pt x="93024" y="104396"/>
                  </a:cubicBezTo>
                  <a:cubicBezTo>
                    <a:pt x="91888" y="104396"/>
                    <a:pt x="92796" y="105760"/>
                    <a:pt x="91205" y="105989"/>
                  </a:cubicBezTo>
                  <a:cubicBezTo>
                    <a:pt x="91063" y="106009"/>
                    <a:pt x="90930" y="106018"/>
                    <a:pt x="90804" y="106018"/>
                  </a:cubicBezTo>
                  <a:cubicBezTo>
                    <a:pt x="89513" y="106018"/>
                    <a:pt x="88914" y="105038"/>
                    <a:pt x="86428" y="104623"/>
                  </a:cubicBezTo>
                  <a:cubicBezTo>
                    <a:pt x="83698" y="104170"/>
                    <a:pt x="82561" y="103714"/>
                    <a:pt x="82561" y="103714"/>
                  </a:cubicBezTo>
                  <a:cubicBezTo>
                    <a:pt x="82561" y="103714"/>
                    <a:pt x="83471" y="100758"/>
                    <a:pt x="83471" y="97573"/>
                  </a:cubicBezTo>
                  <a:cubicBezTo>
                    <a:pt x="83471" y="94389"/>
                    <a:pt x="81424" y="92114"/>
                    <a:pt x="81424" y="92114"/>
                  </a:cubicBezTo>
                  <a:cubicBezTo>
                    <a:pt x="81424" y="92114"/>
                    <a:pt x="81197" y="89386"/>
                    <a:pt x="80287" y="88249"/>
                  </a:cubicBezTo>
                  <a:cubicBezTo>
                    <a:pt x="79378" y="87112"/>
                    <a:pt x="79150" y="83017"/>
                    <a:pt x="79150" y="83017"/>
                  </a:cubicBezTo>
                  <a:lnTo>
                    <a:pt x="80515" y="79834"/>
                  </a:lnTo>
                  <a:lnTo>
                    <a:pt x="80515" y="75967"/>
                  </a:lnTo>
                  <a:cubicBezTo>
                    <a:pt x="80515" y="75967"/>
                    <a:pt x="81879" y="77559"/>
                    <a:pt x="83471" y="77559"/>
                  </a:cubicBezTo>
                  <a:cubicBezTo>
                    <a:pt x="85064" y="77559"/>
                    <a:pt x="95754" y="74830"/>
                    <a:pt x="96209" y="73237"/>
                  </a:cubicBezTo>
                  <a:cubicBezTo>
                    <a:pt x="96662" y="71645"/>
                    <a:pt x="97346" y="63229"/>
                    <a:pt x="95072" y="62776"/>
                  </a:cubicBezTo>
                  <a:cubicBezTo>
                    <a:pt x="94616" y="62685"/>
                    <a:pt x="93869" y="62648"/>
                    <a:pt x="92955" y="62648"/>
                  </a:cubicBezTo>
                  <a:cubicBezTo>
                    <a:pt x="89309" y="62648"/>
                    <a:pt x="83017" y="63229"/>
                    <a:pt x="82107" y="63229"/>
                  </a:cubicBezTo>
                  <a:lnTo>
                    <a:pt x="80969" y="63229"/>
                  </a:lnTo>
                  <a:lnTo>
                    <a:pt x="79150" y="60501"/>
                  </a:lnTo>
                  <a:lnTo>
                    <a:pt x="82561" y="58681"/>
                  </a:lnTo>
                  <a:cubicBezTo>
                    <a:pt x="82561" y="58681"/>
                    <a:pt x="87793" y="57317"/>
                    <a:pt x="91432" y="57090"/>
                  </a:cubicBezTo>
                  <a:cubicBezTo>
                    <a:pt x="95072" y="56861"/>
                    <a:pt x="98255" y="53450"/>
                    <a:pt x="98028" y="52086"/>
                  </a:cubicBezTo>
                  <a:cubicBezTo>
                    <a:pt x="97800" y="50720"/>
                    <a:pt x="94843" y="42760"/>
                    <a:pt x="92342" y="40259"/>
                  </a:cubicBezTo>
                  <a:cubicBezTo>
                    <a:pt x="89839" y="37756"/>
                    <a:pt x="86201" y="33436"/>
                    <a:pt x="83698" y="31843"/>
                  </a:cubicBezTo>
                  <a:cubicBezTo>
                    <a:pt x="81197" y="30251"/>
                    <a:pt x="79378" y="30024"/>
                    <a:pt x="79378" y="30024"/>
                  </a:cubicBezTo>
                  <a:cubicBezTo>
                    <a:pt x="79378" y="30024"/>
                    <a:pt x="75738" y="27977"/>
                    <a:pt x="74146" y="26384"/>
                  </a:cubicBezTo>
                  <a:cubicBezTo>
                    <a:pt x="72555" y="24792"/>
                    <a:pt x="71189" y="21837"/>
                    <a:pt x="68460" y="21154"/>
                  </a:cubicBezTo>
                  <a:cubicBezTo>
                    <a:pt x="67289" y="20861"/>
                    <a:pt x="66077" y="20777"/>
                    <a:pt x="65020" y="20777"/>
                  </a:cubicBezTo>
                  <a:cubicBezTo>
                    <a:pt x="63613" y="20777"/>
                    <a:pt x="62481" y="20925"/>
                    <a:pt x="62092" y="20925"/>
                  </a:cubicBezTo>
                  <a:cubicBezTo>
                    <a:pt x="61410" y="20925"/>
                    <a:pt x="57541" y="18651"/>
                    <a:pt x="57541" y="18651"/>
                  </a:cubicBezTo>
                  <a:lnTo>
                    <a:pt x="58679" y="17742"/>
                  </a:lnTo>
                  <a:cubicBezTo>
                    <a:pt x="58679" y="17742"/>
                    <a:pt x="59006" y="18233"/>
                    <a:pt x="59563" y="18233"/>
                  </a:cubicBezTo>
                  <a:cubicBezTo>
                    <a:pt x="59935" y="18233"/>
                    <a:pt x="60408" y="18015"/>
                    <a:pt x="60955" y="17287"/>
                  </a:cubicBezTo>
                  <a:lnTo>
                    <a:pt x="60955" y="12965"/>
                  </a:lnTo>
                  <a:cubicBezTo>
                    <a:pt x="60955" y="12965"/>
                    <a:pt x="61863" y="10691"/>
                    <a:pt x="61637" y="9782"/>
                  </a:cubicBezTo>
                  <a:cubicBezTo>
                    <a:pt x="61408" y="8871"/>
                    <a:pt x="59591" y="6369"/>
                    <a:pt x="59591" y="6369"/>
                  </a:cubicBezTo>
                  <a:cubicBezTo>
                    <a:pt x="59591" y="6369"/>
                    <a:pt x="56404" y="1"/>
                    <a:pt x="5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41;p70"/>
            <p:cNvSpPr/>
            <p:nvPr/>
          </p:nvSpPr>
          <p:spPr>
            <a:xfrm>
              <a:off x="-3156100" y="146225"/>
              <a:ext cx="634050" cy="386075"/>
            </a:xfrm>
            <a:custGeom>
              <a:avLst/>
              <a:gdLst/>
              <a:ahLst/>
              <a:cxnLst/>
              <a:rect l="l" t="t" r="r" b="b"/>
              <a:pathLst>
                <a:path w="25362" h="15443" extrusionOk="0">
                  <a:moveTo>
                    <a:pt x="15468" y="1"/>
                  </a:moveTo>
                  <a:cubicBezTo>
                    <a:pt x="10464" y="1"/>
                    <a:pt x="6369" y="2275"/>
                    <a:pt x="5005" y="4551"/>
                  </a:cubicBezTo>
                  <a:cubicBezTo>
                    <a:pt x="3639" y="6825"/>
                    <a:pt x="3413" y="11374"/>
                    <a:pt x="3413" y="11374"/>
                  </a:cubicBezTo>
                  <a:cubicBezTo>
                    <a:pt x="3413" y="11374"/>
                    <a:pt x="1" y="12965"/>
                    <a:pt x="2275" y="14104"/>
                  </a:cubicBezTo>
                  <a:cubicBezTo>
                    <a:pt x="4550" y="15241"/>
                    <a:pt x="7279" y="15241"/>
                    <a:pt x="7279" y="15241"/>
                  </a:cubicBezTo>
                  <a:cubicBezTo>
                    <a:pt x="8341" y="15241"/>
                    <a:pt x="11727" y="15443"/>
                    <a:pt x="14136" y="15443"/>
                  </a:cubicBezTo>
                  <a:cubicBezTo>
                    <a:pt x="15341" y="15443"/>
                    <a:pt x="16301" y="15392"/>
                    <a:pt x="16604" y="15241"/>
                  </a:cubicBezTo>
                  <a:cubicBezTo>
                    <a:pt x="17512" y="14786"/>
                    <a:pt x="14329" y="13649"/>
                    <a:pt x="11828" y="13193"/>
                  </a:cubicBezTo>
                  <a:cubicBezTo>
                    <a:pt x="9325" y="12738"/>
                    <a:pt x="11828" y="11146"/>
                    <a:pt x="13874" y="9100"/>
                  </a:cubicBezTo>
                  <a:cubicBezTo>
                    <a:pt x="15047" y="7927"/>
                    <a:pt x="16071" y="7426"/>
                    <a:pt x="17031" y="7426"/>
                  </a:cubicBezTo>
                  <a:cubicBezTo>
                    <a:pt x="17746" y="7426"/>
                    <a:pt x="18425" y="7704"/>
                    <a:pt x="19105" y="8189"/>
                  </a:cubicBezTo>
                  <a:cubicBezTo>
                    <a:pt x="20697" y="9327"/>
                    <a:pt x="18876" y="9782"/>
                    <a:pt x="19560" y="10692"/>
                  </a:cubicBezTo>
                  <a:cubicBezTo>
                    <a:pt x="19772" y="10974"/>
                    <a:pt x="20049" y="11081"/>
                    <a:pt x="20399" y="11081"/>
                  </a:cubicBezTo>
                  <a:cubicBezTo>
                    <a:pt x="21177" y="11081"/>
                    <a:pt x="22313" y="10551"/>
                    <a:pt x="23882" y="10237"/>
                  </a:cubicBezTo>
                  <a:cubicBezTo>
                    <a:pt x="25161" y="9981"/>
                    <a:pt x="25362" y="9365"/>
                    <a:pt x="25292" y="8874"/>
                  </a:cubicBezTo>
                  <a:cubicBezTo>
                    <a:pt x="24684" y="7786"/>
                    <a:pt x="23655" y="6370"/>
                    <a:pt x="23655" y="6370"/>
                  </a:cubicBezTo>
                  <a:cubicBezTo>
                    <a:pt x="23655" y="6370"/>
                    <a:pt x="20470" y="1"/>
                    <a:pt x="15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42;p70"/>
            <p:cNvSpPr/>
            <p:nvPr/>
          </p:nvSpPr>
          <p:spPr>
            <a:xfrm>
              <a:off x="-3269800" y="762225"/>
              <a:ext cx="1097475" cy="909450"/>
            </a:xfrm>
            <a:custGeom>
              <a:avLst/>
              <a:gdLst/>
              <a:ahLst/>
              <a:cxnLst/>
              <a:rect l="l" t="t" r="r" b="b"/>
              <a:pathLst>
                <a:path w="43899" h="36378" extrusionOk="0">
                  <a:moveTo>
                    <a:pt x="32165" y="1"/>
                  </a:moveTo>
                  <a:cubicBezTo>
                    <a:pt x="29583" y="1"/>
                    <a:pt x="27976" y="2886"/>
                    <a:pt x="27976" y="4701"/>
                  </a:cubicBezTo>
                  <a:cubicBezTo>
                    <a:pt x="27976" y="6747"/>
                    <a:pt x="26384" y="10842"/>
                    <a:pt x="27066" y="10842"/>
                  </a:cubicBezTo>
                  <a:cubicBezTo>
                    <a:pt x="27748" y="10842"/>
                    <a:pt x="32070" y="9703"/>
                    <a:pt x="32752" y="9703"/>
                  </a:cubicBezTo>
                  <a:cubicBezTo>
                    <a:pt x="33434" y="9703"/>
                    <a:pt x="35936" y="13116"/>
                    <a:pt x="35936" y="13116"/>
                  </a:cubicBezTo>
                  <a:cubicBezTo>
                    <a:pt x="35936" y="13116"/>
                    <a:pt x="32702" y="12510"/>
                    <a:pt x="30073" y="12510"/>
                  </a:cubicBezTo>
                  <a:cubicBezTo>
                    <a:pt x="28759" y="12510"/>
                    <a:pt x="27597" y="12662"/>
                    <a:pt x="27066" y="13116"/>
                  </a:cubicBezTo>
                  <a:cubicBezTo>
                    <a:pt x="25473" y="14482"/>
                    <a:pt x="24565" y="16073"/>
                    <a:pt x="24565" y="16073"/>
                  </a:cubicBezTo>
                  <a:cubicBezTo>
                    <a:pt x="24565" y="16073"/>
                    <a:pt x="23427" y="17892"/>
                    <a:pt x="24336" y="18347"/>
                  </a:cubicBezTo>
                  <a:cubicBezTo>
                    <a:pt x="25245" y="18802"/>
                    <a:pt x="27520" y="19257"/>
                    <a:pt x="26155" y="19484"/>
                  </a:cubicBezTo>
                  <a:cubicBezTo>
                    <a:pt x="24790" y="19712"/>
                    <a:pt x="23881" y="19939"/>
                    <a:pt x="23426" y="21758"/>
                  </a:cubicBezTo>
                  <a:cubicBezTo>
                    <a:pt x="22971" y="23578"/>
                    <a:pt x="22517" y="25625"/>
                    <a:pt x="22517" y="25625"/>
                  </a:cubicBezTo>
                  <a:lnTo>
                    <a:pt x="20241" y="26080"/>
                  </a:lnTo>
                  <a:lnTo>
                    <a:pt x="17740" y="26762"/>
                  </a:lnTo>
                  <a:cubicBezTo>
                    <a:pt x="17740" y="26762"/>
                    <a:pt x="10690" y="23579"/>
                    <a:pt x="10690" y="22897"/>
                  </a:cubicBezTo>
                  <a:cubicBezTo>
                    <a:pt x="10690" y="22215"/>
                    <a:pt x="7734" y="18575"/>
                    <a:pt x="6597" y="17893"/>
                  </a:cubicBezTo>
                  <a:cubicBezTo>
                    <a:pt x="5720" y="17366"/>
                    <a:pt x="2817" y="15489"/>
                    <a:pt x="1636" y="15489"/>
                  </a:cubicBezTo>
                  <a:cubicBezTo>
                    <a:pt x="1284" y="15489"/>
                    <a:pt x="1085" y="15656"/>
                    <a:pt x="1137" y="16073"/>
                  </a:cubicBezTo>
                  <a:cubicBezTo>
                    <a:pt x="1364" y="17893"/>
                    <a:pt x="3640" y="19257"/>
                    <a:pt x="3640" y="19257"/>
                  </a:cubicBezTo>
                  <a:cubicBezTo>
                    <a:pt x="3640" y="19257"/>
                    <a:pt x="0" y="21076"/>
                    <a:pt x="2503" y="21532"/>
                  </a:cubicBezTo>
                  <a:cubicBezTo>
                    <a:pt x="5004" y="21987"/>
                    <a:pt x="6823" y="21532"/>
                    <a:pt x="7507" y="22442"/>
                  </a:cubicBezTo>
                  <a:cubicBezTo>
                    <a:pt x="8190" y="23351"/>
                    <a:pt x="11374" y="24943"/>
                    <a:pt x="13648" y="26989"/>
                  </a:cubicBezTo>
                  <a:cubicBezTo>
                    <a:pt x="15922" y="29035"/>
                    <a:pt x="18195" y="30856"/>
                    <a:pt x="18195" y="30856"/>
                  </a:cubicBezTo>
                  <a:cubicBezTo>
                    <a:pt x="18169" y="31430"/>
                    <a:pt x="18181" y="32004"/>
                    <a:pt x="18233" y="32576"/>
                  </a:cubicBezTo>
                  <a:cubicBezTo>
                    <a:pt x="18349" y="32782"/>
                    <a:pt x="18424" y="33036"/>
                    <a:pt x="18424" y="33359"/>
                  </a:cubicBezTo>
                  <a:cubicBezTo>
                    <a:pt x="18424" y="33484"/>
                    <a:pt x="18419" y="33610"/>
                    <a:pt x="18413" y="33733"/>
                  </a:cubicBezTo>
                  <a:cubicBezTo>
                    <a:pt x="18579" y="34441"/>
                    <a:pt x="18859" y="35090"/>
                    <a:pt x="19332" y="35405"/>
                  </a:cubicBezTo>
                  <a:cubicBezTo>
                    <a:pt x="20062" y="35891"/>
                    <a:pt x="21052" y="36377"/>
                    <a:pt x="21884" y="36377"/>
                  </a:cubicBezTo>
                  <a:cubicBezTo>
                    <a:pt x="22609" y="36377"/>
                    <a:pt x="23216" y="36008"/>
                    <a:pt x="23427" y="34950"/>
                  </a:cubicBezTo>
                  <a:cubicBezTo>
                    <a:pt x="23881" y="32675"/>
                    <a:pt x="23656" y="32221"/>
                    <a:pt x="24565" y="30174"/>
                  </a:cubicBezTo>
                  <a:cubicBezTo>
                    <a:pt x="25231" y="28672"/>
                    <a:pt x="27244" y="27293"/>
                    <a:pt x="28450" y="27293"/>
                  </a:cubicBezTo>
                  <a:cubicBezTo>
                    <a:pt x="28888" y="27293"/>
                    <a:pt x="29219" y="27475"/>
                    <a:pt x="29340" y="27900"/>
                  </a:cubicBezTo>
                  <a:cubicBezTo>
                    <a:pt x="29691" y="29124"/>
                    <a:pt x="30580" y="31294"/>
                    <a:pt x="30970" y="31294"/>
                  </a:cubicBezTo>
                  <a:cubicBezTo>
                    <a:pt x="31087" y="31294"/>
                    <a:pt x="31159" y="31100"/>
                    <a:pt x="31159" y="30629"/>
                  </a:cubicBezTo>
                  <a:cubicBezTo>
                    <a:pt x="31159" y="28802"/>
                    <a:pt x="31519" y="27517"/>
                    <a:pt x="30627" y="26294"/>
                  </a:cubicBezTo>
                  <a:lnTo>
                    <a:pt x="30627" y="26294"/>
                  </a:lnTo>
                  <a:cubicBezTo>
                    <a:pt x="30838" y="26380"/>
                    <a:pt x="31054" y="26430"/>
                    <a:pt x="31272" y="26430"/>
                  </a:cubicBezTo>
                  <a:cubicBezTo>
                    <a:pt x="31461" y="26430"/>
                    <a:pt x="31652" y="26392"/>
                    <a:pt x="31843" y="26307"/>
                  </a:cubicBezTo>
                  <a:cubicBezTo>
                    <a:pt x="33890" y="25397"/>
                    <a:pt x="33890" y="22667"/>
                    <a:pt x="32980" y="21530"/>
                  </a:cubicBezTo>
                  <a:cubicBezTo>
                    <a:pt x="32071" y="20393"/>
                    <a:pt x="26612" y="19939"/>
                    <a:pt x="27523" y="18574"/>
                  </a:cubicBezTo>
                  <a:cubicBezTo>
                    <a:pt x="27825" y="18119"/>
                    <a:pt x="28558" y="17968"/>
                    <a:pt x="29401" y="17968"/>
                  </a:cubicBezTo>
                  <a:cubicBezTo>
                    <a:pt x="31085" y="17968"/>
                    <a:pt x="33208" y="18574"/>
                    <a:pt x="33208" y="18574"/>
                  </a:cubicBezTo>
                  <a:lnTo>
                    <a:pt x="32525" y="15391"/>
                  </a:lnTo>
                  <a:lnTo>
                    <a:pt x="37302" y="18574"/>
                  </a:lnTo>
                  <a:cubicBezTo>
                    <a:pt x="37302" y="18574"/>
                    <a:pt x="38121" y="16282"/>
                    <a:pt x="38925" y="16282"/>
                  </a:cubicBezTo>
                  <a:cubicBezTo>
                    <a:pt x="39068" y="16282"/>
                    <a:pt x="39212" y="16355"/>
                    <a:pt x="39350" y="16528"/>
                  </a:cubicBezTo>
                  <a:cubicBezTo>
                    <a:pt x="40258" y="17665"/>
                    <a:pt x="38894" y="18802"/>
                    <a:pt x="40714" y="19484"/>
                  </a:cubicBezTo>
                  <a:cubicBezTo>
                    <a:pt x="41396" y="19740"/>
                    <a:pt x="42014" y="19868"/>
                    <a:pt x="42521" y="19868"/>
                  </a:cubicBezTo>
                  <a:cubicBezTo>
                    <a:pt x="43365" y="19868"/>
                    <a:pt x="43898" y="19513"/>
                    <a:pt x="43898" y="18802"/>
                  </a:cubicBezTo>
                  <a:cubicBezTo>
                    <a:pt x="43898" y="17663"/>
                    <a:pt x="41849" y="13116"/>
                    <a:pt x="41849" y="13116"/>
                  </a:cubicBezTo>
                  <a:cubicBezTo>
                    <a:pt x="41849" y="13116"/>
                    <a:pt x="36392" y="1062"/>
                    <a:pt x="33207" y="152"/>
                  </a:cubicBezTo>
                  <a:cubicBezTo>
                    <a:pt x="32844" y="48"/>
                    <a:pt x="32497" y="1"/>
                    <a:pt x="32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43;p70"/>
            <p:cNvSpPr/>
            <p:nvPr/>
          </p:nvSpPr>
          <p:spPr>
            <a:xfrm>
              <a:off x="-2451600" y="665650"/>
              <a:ext cx="830650" cy="823225"/>
            </a:xfrm>
            <a:custGeom>
              <a:avLst/>
              <a:gdLst/>
              <a:ahLst/>
              <a:cxnLst/>
              <a:rect l="l" t="t" r="r" b="b"/>
              <a:pathLst>
                <a:path w="33226" h="32929" extrusionOk="0">
                  <a:moveTo>
                    <a:pt x="914" y="1"/>
                  </a:moveTo>
                  <a:cubicBezTo>
                    <a:pt x="594" y="1"/>
                    <a:pt x="288" y="8"/>
                    <a:pt x="1" y="20"/>
                  </a:cubicBezTo>
                  <a:cubicBezTo>
                    <a:pt x="58" y="1967"/>
                    <a:pt x="523" y="2234"/>
                    <a:pt x="774" y="2234"/>
                  </a:cubicBezTo>
                  <a:cubicBezTo>
                    <a:pt x="868" y="2234"/>
                    <a:pt x="933" y="2196"/>
                    <a:pt x="933" y="2196"/>
                  </a:cubicBezTo>
                  <a:cubicBezTo>
                    <a:pt x="933" y="2196"/>
                    <a:pt x="6165" y="2878"/>
                    <a:pt x="8211" y="6516"/>
                  </a:cubicBezTo>
                  <a:cubicBezTo>
                    <a:pt x="10258" y="10156"/>
                    <a:pt x="12306" y="12886"/>
                    <a:pt x="15034" y="14705"/>
                  </a:cubicBezTo>
                  <a:cubicBezTo>
                    <a:pt x="17764" y="16524"/>
                    <a:pt x="17764" y="16069"/>
                    <a:pt x="20038" y="16752"/>
                  </a:cubicBezTo>
                  <a:cubicBezTo>
                    <a:pt x="22314" y="17434"/>
                    <a:pt x="23905" y="17434"/>
                    <a:pt x="25497" y="19936"/>
                  </a:cubicBezTo>
                  <a:cubicBezTo>
                    <a:pt x="27089" y="22438"/>
                    <a:pt x="30046" y="22210"/>
                    <a:pt x="27089" y="22438"/>
                  </a:cubicBezTo>
                  <a:cubicBezTo>
                    <a:pt x="26945" y="22449"/>
                    <a:pt x="26799" y="22454"/>
                    <a:pt x="26652" y="22454"/>
                  </a:cubicBezTo>
                  <a:cubicBezTo>
                    <a:pt x="24878" y="22454"/>
                    <a:pt x="22971" y="21708"/>
                    <a:pt x="22189" y="21708"/>
                  </a:cubicBezTo>
                  <a:cubicBezTo>
                    <a:pt x="21710" y="21708"/>
                    <a:pt x="21655" y="21989"/>
                    <a:pt x="22312" y="22893"/>
                  </a:cubicBezTo>
                  <a:cubicBezTo>
                    <a:pt x="24133" y="25395"/>
                    <a:pt x="27318" y="27214"/>
                    <a:pt x="28453" y="29261"/>
                  </a:cubicBezTo>
                  <a:cubicBezTo>
                    <a:pt x="29591" y="31307"/>
                    <a:pt x="28453" y="32673"/>
                    <a:pt x="30274" y="32900"/>
                  </a:cubicBezTo>
                  <a:cubicBezTo>
                    <a:pt x="30424" y="32919"/>
                    <a:pt x="30567" y="32928"/>
                    <a:pt x="30705" y="32928"/>
                  </a:cubicBezTo>
                  <a:cubicBezTo>
                    <a:pt x="32227" y="32928"/>
                    <a:pt x="33011" y="31760"/>
                    <a:pt x="33226" y="29085"/>
                  </a:cubicBezTo>
                  <a:cubicBezTo>
                    <a:pt x="32163" y="26138"/>
                    <a:pt x="30072" y="21325"/>
                    <a:pt x="28227" y="19480"/>
                  </a:cubicBezTo>
                  <a:cubicBezTo>
                    <a:pt x="25725" y="16979"/>
                    <a:pt x="22085" y="12657"/>
                    <a:pt x="19583" y="11066"/>
                  </a:cubicBezTo>
                  <a:cubicBezTo>
                    <a:pt x="17082" y="9474"/>
                    <a:pt x="15262" y="9246"/>
                    <a:pt x="15262" y="9246"/>
                  </a:cubicBezTo>
                  <a:cubicBezTo>
                    <a:pt x="15262" y="9246"/>
                    <a:pt x="11622" y="7200"/>
                    <a:pt x="10032" y="5607"/>
                  </a:cubicBezTo>
                  <a:cubicBezTo>
                    <a:pt x="8439" y="4015"/>
                    <a:pt x="7074" y="1059"/>
                    <a:pt x="4346" y="377"/>
                  </a:cubicBezTo>
                  <a:cubicBezTo>
                    <a:pt x="3178" y="85"/>
                    <a:pt x="1969" y="1"/>
                    <a:pt x="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44;p70"/>
            <p:cNvSpPr/>
            <p:nvPr/>
          </p:nvSpPr>
          <p:spPr>
            <a:xfrm>
              <a:off x="-3002550" y="803425"/>
              <a:ext cx="308125" cy="468675"/>
            </a:xfrm>
            <a:custGeom>
              <a:avLst/>
              <a:gdLst/>
              <a:ahLst/>
              <a:cxnLst/>
              <a:rect l="l" t="t" r="r" b="b"/>
              <a:pathLst>
                <a:path w="12325" h="18747" extrusionOk="0">
                  <a:moveTo>
                    <a:pt x="3605" y="0"/>
                  </a:moveTo>
                  <a:cubicBezTo>
                    <a:pt x="3066" y="1199"/>
                    <a:pt x="2274" y="3140"/>
                    <a:pt x="2274" y="4190"/>
                  </a:cubicBezTo>
                  <a:cubicBezTo>
                    <a:pt x="2274" y="5782"/>
                    <a:pt x="1819" y="11241"/>
                    <a:pt x="1819" y="11241"/>
                  </a:cubicBezTo>
                  <a:lnTo>
                    <a:pt x="1364" y="12834"/>
                  </a:lnTo>
                  <a:cubicBezTo>
                    <a:pt x="1364" y="12834"/>
                    <a:pt x="1364" y="13287"/>
                    <a:pt x="0" y="13516"/>
                  </a:cubicBezTo>
                  <a:cubicBezTo>
                    <a:pt x="171" y="13743"/>
                    <a:pt x="384" y="13828"/>
                    <a:pt x="625" y="13828"/>
                  </a:cubicBezTo>
                  <a:cubicBezTo>
                    <a:pt x="1350" y="13828"/>
                    <a:pt x="2332" y="13061"/>
                    <a:pt x="3185" y="13061"/>
                  </a:cubicBezTo>
                  <a:cubicBezTo>
                    <a:pt x="4322" y="13061"/>
                    <a:pt x="4776" y="13516"/>
                    <a:pt x="5231" y="14880"/>
                  </a:cubicBezTo>
                  <a:cubicBezTo>
                    <a:pt x="5686" y="16245"/>
                    <a:pt x="7505" y="18746"/>
                    <a:pt x="7505" y="18746"/>
                  </a:cubicBezTo>
                  <a:cubicBezTo>
                    <a:pt x="7505" y="18746"/>
                    <a:pt x="7052" y="15335"/>
                    <a:pt x="7277" y="13971"/>
                  </a:cubicBezTo>
                  <a:cubicBezTo>
                    <a:pt x="7504" y="12605"/>
                    <a:pt x="10917" y="8512"/>
                    <a:pt x="12054" y="5782"/>
                  </a:cubicBezTo>
                  <a:cubicBezTo>
                    <a:pt x="12316" y="5152"/>
                    <a:pt x="12324" y="4910"/>
                    <a:pt x="12182" y="4910"/>
                  </a:cubicBezTo>
                  <a:cubicBezTo>
                    <a:pt x="11706" y="4910"/>
                    <a:pt x="9553" y="7601"/>
                    <a:pt x="9553" y="7601"/>
                  </a:cubicBezTo>
                  <a:lnTo>
                    <a:pt x="6823" y="1689"/>
                  </a:lnTo>
                  <a:lnTo>
                    <a:pt x="4549" y="96"/>
                  </a:lnTo>
                  <a:cubicBezTo>
                    <a:pt x="4237" y="45"/>
                    <a:pt x="3922" y="13"/>
                    <a:pt x="36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503;p46"/>
          <p:cNvGrpSpPr/>
          <p:nvPr/>
        </p:nvGrpSpPr>
        <p:grpSpPr>
          <a:xfrm>
            <a:off x="0" y="150956"/>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6"/>
            <a:ext cx="8651566" cy="1681363"/>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200" b="1" dirty="0">
                <a:effectLst>
                  <a:outerShdw blurRad="38100" dist="38100" dir="2700000" algn="tl">
                    <a:srgbClr val="000000">
                      <a:alpha val="43137"/>
                    </a:srgbClr>
                  </a:outerShdw>
                </a:effectLst>
              </a:rPr>
              <a:t>+ Trong video nói đến sự kiện và nhân vật lịch sử nào? Hãy chia sẻ những điều em biết về sự kiện nhân vật đó? </a:t>
            </a:r>
            <a:endParaRPr lang="en-US" sz="32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939;p70"/>
          <p:cNvGrpSpPr/>
          <p:nvPr/>
        </p:nvGrpSpPr>
        <p:grpSpPr>
          <a:xfrm>
            <a:off x="6850339" y="1903920"/>
            <a:ext cx="2229495" cy="3189979"/>
            <a:chOff x="-4054450" y="146225"/>
            <a:chExt cx="2615550" cy="3742350"/>
          </a:xfrm>
        </p:grpSpPr>
        <p:sp>
          <p:nvSpPr>
            <p:cNvPr id="54" name="Google Shape;1940;p70"/>
            <p:cNvSpPr/>
            <p:nvPr/>
          </p:nvSpPr>
          <p:spPr>
            <a:xfrm>
              <a:off x="-4054450" y="146225"/>
              <a:ext cx="2615550" cy="3742350"/>
            </a:xfrm>
            <a:custGeom>
              <a:avLst/>
              <a:gdLst/>
              <a:ahLst/>
              <a:cxnLst/>
              <a:rect l="l" t="t" r="r" b="b"/>
              <a:pathLst>
                <a:path w="104622" h="149694" extrusionOk="0">
                  <a:moveTo>
                    <a:pt x="17967" y="44808"/>
                  </a:moveTo>
                  <a:lnTo>
                    <a:pt x="18195" y="46172"/>
                  </a:lnTo>
                  <a:lnTo>
                    <a:pt x="12736" y="46854"/>
                  </a:lnTo>
                  <a:lnTo>
                    <a:pt x="12736" y="46854"/>
                  </a:lnTo>
                  <a:lnTo>
                    <a:pt x="13191" y="45490"/>
                  </a:lnTo>
                  <a:lnTo>
                    <a:pt x="17967" y="44808"/>
                  </a:lnTo>
                  <a:close/>
                  <a:moveTo>
                    <a:pt x="42758" y="52768"/>
                  </a:moveTo>
                  <a:cubicBezTo>
                    <a:pt x="44579" y="52768"/>
                    <a:pt x="45032" y="54360"/>
                    <a:pt x="45032" y="54360"/>
                  </a:cubicBezTo>
                  <a:cubicBezTo>
                    <a:pt x="45032" y="54360"/>
                    <a:pt x="47535" y="71645"/>
                    <a:pt x="46170" y="72782"/>
                  </a:cubicBezTo>
                  <a:cubicBezTo>
                    <a:pt x="46067" y="72868"/>
                    <a:pt x="45961" y="72908"/>
                    <a:pt x="45852" y="72908"/>
                  </a:cubicBezTo>
                  <a:cubicBezTo>
                    <a:pt x="44509" y="72908"/>
                    <a:pt x="42758" y="66772"/>
                    <a:pt x="42758" y="62776"/>
                  </a:cubicBezTo>
                  <a:cubicBezTo>
                    <a:pt x="42758" y="58454"/>
                    <a:pt x="39347" y="55724"/>
                    <a:pt x="39347" y="55724"/>
                  </a:cubicBezTo>
                  <a:cubicBezTo>
                    <a:pt x="39347" y="55724"/>
                    <a:pt x="40939" y="52768"/>
                    <a:pt x="42758" y="52768"/>
                  </a:cubicBezTo>
                  <a:close/>
                  <a:moveTo>
                    <a:pt x="51402" y="1"/>
                  </a:moveTo>
                  <a:cubicBezTo>
                    <a:pt x="46398" y="1"/>
                    <a:pt x="42303" y="2275"/>
                    <a:pt x="40939" y="4551"/>
                  </a:cubicBezTo>
                  <a:cubicBezTo>
                    <a:pt x="39573" y="6825"/>
                    <a:pt x="39347" y="11374"/>
                    <a:pt x="39347" y="11374"/>
                  </a:cubicBezTo>
                  <a:cubicBezTo>
                    <a:pt x="39347" y="11374"/>
                    <a:pt x="35935" y="12965"/>
                    <a:pt x="38209" y="14104"/>
                  </a:cubicBezTo>
                  <a:cubicBezTo>
                    <a:pt x="40484" y="15241"/>
                    <a:pt x="43213" y="15241"/>
                    <a:pt x="43213" y="15241"/>
                  </a:cubicBezTo>
                  <a:cubicBezTo>
                    <a:pt x="43213" y="15241"/>
                    <a:pt x="41621" y="17969"/>
                    <a:pt x="42531" y="18652"/>
                  </a:cubicBezTo>
                  <a:cubicBezTo>
                    <a:pt x="43440" y="19334"/>
                    <a:pt x="44350" y="20243"/>
                    <a:pt x="44350" y="20243"/>
                  </a:cubicBezTo>
                  <a:cubicBezTo>
                    <a:pt x="44350" y="20243"/>
                    <a:pt x="45261" y="23428"/>
                    <a:pt x="45716" y="24337"/>
                  </a:cubicBezTo>
                  <a:lnTo>
                    <a:pt x="46170" y="25247"/>
                  </a:lnTo>
                  <a:cubicBezTo>
                    <a:pt x="46170" y="25247"/>
                    <a:pt x="44350" y="28886"/>
                    <a:pt x="44350" y="30478"/>
                  </a:cubicBezTo>
                  <a:cubicBezTo>
                    <a:pt x="44350" y="32070"/>
                    <a:pt x="43895" y="37529"/>
                    <a:pt x="43895" y="37529"/>
                  </a:cubicBezTo>
                  <a:lnTo>
                    <a:pt x="43440" y="39120"/>
                  </a:lnTo>
                  <a:cubicBezTo>
                    <a:pt x="43440" y="39120"/>
                    <a:pt x="43440" y="39575"/>
                    <a:pt x="42076" y="39804"/>
                  </a:cubicBezTo>
                  <a:cubicBezTo>
                    <a:pt x="40712" y="40031"/>
                    <a:pt x="40939" y="40259"/>
                    <a:pt x="40029" y="40259"/>
                  </a:cubicBezTo>
                  <a:lnTo>
                    <a:pt x="35480" y="40259"/>
                  </a:lnTo>
                  <a:cubicBezTo>
                    <a:pt x="34919" y="40259"/>
                    <a:pt x="33584" y="39914"/>
                    <a:pt x="32640" y="39914"/>
                  </a:cubicBezTo>
                  <a:cubicBezTo>
                    <a:pt x="32050" y="39914"/>
                    <a:pt x="31613" y="40049"/>
                    <a:pt x="31613" y="40486"/>
                  </a:cubicBezTo>
                  <a:lnTo>
                    <a:pt x="31613" y="41623"/>
                  </a:lnTo>
                  <a:cubicBezTo>
                    <a:pt x="31613" y="41623"/>
                    <a:pt x="26382" y="41851"/>
                    <a:pt x="25245" y="41851"/>
                  </a:cubicBezTo>
                  <a:cubicBezTo>
                    <a:pt x="24108" y="41851"/>
                    <a:pt x="23653" y="42988"/>
                    <a:pt x="23653" y="42988"/>
                  </a:cubicBezTo>
                  <a:lnTo>
                    <a:pt x="12736" y="44352"/>
                  </a:lnTo>
                  <a:cubicBezTo>
                    <a:pt x="12736" y="44352"/>
                    <a:pt x="11753" y="42808"/>
                    <a:pt x="11332" y="42808"/>
                  </a:cubicBezTo>
                  <a:cubicBezTo>
                    <a:pt x="11217" y="42808"/>
                    <a:pt x="11144" y="42923"/>
                    <a:pt x="11144" y="43215"/>
                  </a:cubicBezTo>
                  <a:cubicBezTo>
                    <a:pt x="11144" y="44581"/>
                    <a:pt x="10689" y="47082"/>
                    <a:pt x="10689" y="47082"/>
                  </a:cubicBezTo>
                  <a:lnTo>
                    <a:pt x="1364" y="48674"/>
                  </a:lnTo>
                  <a:lnTo>
                    <a:pt x="0" y="49812"/>
                  </a:lnTo>
                  <a:lnTo>
                    <a:pt x="2957" y="50267"/>
                  </a:lnTo>
                  <a:lnTo>
                    <a:pt x="10690" y="49356"/>
                  </a:lnTo>
                  <a:lnTo>
                    <a:pt x="10690" y="49356"/>
                  </a:lnTo>
                  <a:cubicBezTo>
                    <a:pt x="10690" y="49356"/>
                    <a:pt x="10367" y="50647"/>
                    <a:pt x="11216" y="50647"/>
                  </a:cubicBezTo>
                  <a:cubicBezTo>
                    <a:pt x="11375" y="50647"/>
                    <a:pt x="11576" y="50602"/>
                    <a:pt x="11827" y="50494"/>
                  </a:cubicBezTo>
                  <a:lnTo>
                    <a:pt x="12054" y="49356"/>
                  </a:lnTo>
                  <a:lnTo>
                    <a:pt x="19106" y="48219"/>
                  </a:lnTo>
                  <a:lnTo>
                    <a:pt x="19106" y="46172"/>
                  </a:lnTo>
                  <a:lnTo>
                    <a:pt x="21380" y="45945"/>
                  </a:lnTo>
                  <a:lnTo>
                    <a:pt x="22062" y="44808"/>
                  </a:lnTo>
                  <a:lnTo>
                    <a:pt x="24563" y="47082"/>
                  </a:lnTo>
                  <a:lnTo>
                    <a:pt x="28203" y="47082"/>
                  </a:lnTo>
                  <a:lnTo>
                    <a:pt x="29112" y="48446"/>
                  </a:lnTo>
                  <a:cubicBezTo>
                    <a:pt x="29112" y="48446"/>
                    <a:pt x="31166" y="49236"/>
                    <a:pt x="32508" y="49236"/>
                  </a:cubicBezTo>
                  <a:cubicBezTo>
                    <a:pt x="32777" y="49236"/>
                    <a:pt x="33017" y="49204"/>
                    <a:pt x="33207" y="49128"/>
                  </a:cubicBezTo>
                  <a:cubicBezTo>
                    <a:pt x="33259" y="49107"/>
                    <a:pt x="33312" y="49098"/>
                    <a:pt x="33367" y="49098"/>
                  </a:cubicBezTo>
                  <a:cubicBezTo>
                    <a:pt x="34525" y="49098"/>
                    <a:pt x="36390" y="53450"/>
                    <a:pt x="36390" y="53450"/>
                  </a:cubicBezTo>
                  <a:lnTo>
                    <a:pt x="37301" y="56179"/>
                  </a:lnTo>
                  <a:lnTo>
                    <a:pt x="37072" y="57544"/>
                  </a:lnTo>
                  <a:lnTo>
                    <a:pt x="39573" y="57999"/>
                  </a:lnTo>
                  <a:cubicBezTo>
                    <a:pt x="39573" y="57999"/>
                    <a:pt x="41848" y="60046"/>
                    <a:pt x="41848" y="63458"/>
                  </a:cubicBezTo>
                  <a:cubicBezTo>
                    <a:pt x="41848" y="66869"/>
                    <a:pt x="41619" y="68689"/>
                    <a:pt x="44122" y="71873"/>
                  </a:cubicBezTo>
                  <a:cubicBezTo>
                    <a:pt x="45286" y="73354"/>
                    <a:pt x="46008" y="73900"/>
                    <a:pt x="46469" y="73900"/>
                  </a:cubicBezTo>
                  <a:cubicBezTo>
                    <a:pt x="46999" y="73900"/>
                    <a:pt x="47186" y="73178"/>
                    <a:pt x="47307" y="72327"/>
                  </a:cubicBezTo>
                  <a:cubicBezTo>
                    <a:pt x="47534" y="70736"/>
                    <a:pt x="47534" y="56406"/>
                    <a:pt x="47534" y="56406"/>
                  </a:cubicBezTo>
                  <a:cubicBezTo>
                    <a:pt x="47534" y="56406"/>
                    <a:pt x="47625" y="56397"/>
                    <a:pt x="47771" y="56397"/>
                  </a:cubicBezTo>
                  <a:cubicBezTo>
                    <a:pt x="48354" y="56397"/>
                    <a:pt x="49808" y="56543"/>
                    <a:pt x="49808" y="57999"/>
                  </a:cubicBezTo>
                  <a:cubicBezTo>
                    <a:pt x="49808" y="59819"/>
                    <a:pt x="49126" y="61410"/>
                    <a:pt x="50263" y="62776"/>
                  </a:cubicBezTo>
                  <a:cubicBezTo>
                    <a:pt x="51400" y="64140"/>
                    <a:pt x="54812" y="65732"/>
                    <a:pt x="54812" y="65732"/>
                  </a:cubicBezTo>
                  <a:cubicBezTo>
                    <a:pt x="54812" y="65732"/>
                    <a:pt x="52764" y="69371"/>
                    <a:pt x="51400" y="69826"/>
                  </a:cubicBezTo>
                  <a:cubicBezTo>
                    <a:pt x="50035" y="70281"/>
                    <a:pt x="48671" y="70963"/>
                    <a:pt x="48671" y="71873"/>
                  </a:cubicBezTo>
                  <a:lnTo>
                    <a:pt x="48671" y="76420"/>
                  </a:lnTo>
                  <a:cubicBezTo>
                    <a:pt x="48671" y="76420"/>
                    <a:pt x="42757" y="81880"/>
                    <a:pt x="42757" y="83017"/>
                  </a:cubicBezTo>
                  <a:lnTo>
                    <a:pt x="42757" y="87110"/>
                  </a:lnTo>
                  <a:cubicBezTo>
                    <a:pt x="42757" y="87110"/>
                    <a:pt x="37526" y="95526"/>
                    <a:pt x="37981" y="96663"/>
                  </a:cubicBezTo>
                  <a:cubicBezTo>
                    <a:pt x="38436" y="97800"/>
                    <a:pt x="40257" y="98939"/>
                    <a:pt x="40257" y="98939"/>
                  </a:cubicBezTo>
                  <a:cubicBezTo>
                    <a:pt x="40257" y="98939"/>
                    <a:pt x="41166" y="108718"/>
                    <a:pt x="41166" y="111219"/>
                  </a:cubicBezTo>
                  <a:cubicBezTo>
                    <a:pt x="41166" y="113722"/>
                    <a:pt x="42076" y="121000"/>
                    <a:pt x="42985" y="122820"/>
                  </a:cubicBezTo>
                  <a:cubicBezTo>
                    <a:pt x="43895" y="124639"/>
                    <a:pt x="44350" y="125776"/>
                    <a:pt x="44577" y="126686"/>
                  </a:cubicBezTo>
                  <a:cubicBezTo>
                    <a:pt x="44806" y="127595"/>
                    <a:pt x="44806" y="131008"/>
                    <a:pt x="44806" y="131008"/>
                  </a:cubicBezTo>
                  <a:cubicBezTo>
                    <a:pt x="44806" y="131008"/>
                    <a:pt x="45488" y="131237"/>
                    <a:pt x="46171" y="132145"/>
                  </a:cubicBezTo>
                  <a:cubicBezTo>
                    <a:pt x="46853" y="133054"/>
                    <a:pt x="46398" y="138969"/>
                    <a:pt x="45034" y="140106"/>
                  </a:cubicBezTo>
                  <a:cubicBezTo>
                    <a:pt x="43668" y="141243"/>
                    <a:pt x="38893" y="143289"/>
                    <a:pt x="36845" y="144199"/>
                  </a:cubicBezTo>
                  <a:cubicBezTo>
                    <a:pt x="34799" y="145110"/>
                    <a:pt x="32070" y="146700"/>
                    <a:pt x="32752" y="147838"/>
                  </a:cubicBezTo>
                  <a:cubicBezTo>
                    <a:pt x="33363" y="148857"/>
                    <a:pt x="34521" y="149693"/>
                    <a:pt x="37701" y="149693"/>
                  </a:cubicBezTo>
                  <a:cubicBezTo>
                    <a:pt x="38070" y="149693"/>
                    <a:pt x="38467" y="149682"/>
                    <a:pt x="38893" y="149658"/>
                  </a:cubicBezTo>
                  <a:cubicBezTo>
                    <a:pt x="42986" y="149430"/>
                    <a:pt x="48672" y="146247"/>
                    <a:pt x="49354" y="146247"/>
                  </a:cubicBezTo>
                  <a:cubicBezTo>
                    <a:pt x="50038" y="146247"/>
                    <a:pt x="50038" y="146929"/>
                    <a:pt x="52539" y="146929"/>
                  </a:cubicBezTo>
                  <a:cubicBezTo>
                    <a:pt x="55040" y="146929"/>
                    <a:pt x="55951" y="145110"/>
                    <a:pt x="55951" y="144199"/>
                  </a:cubicBezTo>
                  <a:cubicBezTo>
                    <a:pt x="55951" y="143289"/>
                    <a:pt x="56406" y="141243"/>
                    <a:pt x="56406" y="139422"/>
                  </a:cubicBezTo>
                  <a:cubicBezTo>
                    <a:pt x="56406" y="137603"/>
                    <a:pt x="55495" y="136694"/>
                    <a:pt x="55495" y="135102"/>
                  </a:cubicBezTo>
                  <a:cubicBezTo>
                    <a:pt x="55495" y="133509"/>
                    <a:pt x="54813" y="128734"/>
                    <a:pt x="54813" y="128734"/>
                  </a:cubicBezTo>
                  <a:cubicBezTo>
                    <a:pt x="54813" y="128734"/>
                    <a:pt x="55951" y="127824"/>
                    <a:pt x="55951" y="125321"/>
                  </a:cubicBezTo>
                  <a:cubicBezTo>
                    <a:pt x="55951" y="122820"/>
                    <a:pt x="53448" y="118726"/>
                    <a:pt x="53448" y="117134"/>
                  </a:cubicBezTo>
                  <a:lnTo>
                    <a:pt x="53448" y="112812"/>
                  </a:lnTo>
                  <a:cubicBezTo>
                    <a:pt x="53448" y="112812"/>
                    <a:pt x="52539" y="109629"/>
                    <a:pt x="52766" y="107808"/>
                  </a:cubicBezTo>
                  <a:cubicBezTo>
                    <a:pt x="52993" y="105989"/>
                    <a:pt x="56859" y="102350"/>
                    <a:pt x="58452" y="100530"/>
                  </a:cubicBezTo>
                  <a:cubicBezTo>
                    <a:pt x="60044" y="98710"/>
                    <a:pt x="64593" y="89158"/>
                    <a:pt x="64593" y="89158"/>
                  </a:cubicBezTo>
                  <a:cubicBezTo>
                    <a:pt x="64593" y="89158"/>
                    <a:pt x="65957" y="107354"/>
                    <a:pt x="66867" y="110082"/>
                  </a:cubicBezTo>
                  <a:cubicBezTo>
                    <a:pt x="67778" y="112812"/>
                    <a:pt x="71416" y="115541"/>
                    <a:pt x="75283" y="117361"/>
                  </a:cubicBezTo>
                  <a:cubicBezTo>
                    <a:pt x="77306" y="118313"/>
                    <a:pt x="79578" y="118643"/>
                    <a:pt x="81382" y="118643"/>
                  </a:cubicBezTo>
                  <a:cubicBezTo>
                    <a:pt x="83026" y="118643"/>
                    <a:pt x="84282" y="118369"/>
                    <a:pt x="84607" y="118044"/>
                  </a:cubicBezTo>
                  <a:cubicBezTo>
                    <a:pt x="85289" y="117361"/>
                    <a:pt x="88701" y="116679"/>
                    <a:pt x="89838" y="116679"/>
                  </a:cubicBezTo>
                  <a:cubicBezTo>
                    <a:pt x="90975" y="116679"/>
                    <a:pt x="93931" y="117361"/>
                    <a:pt x="94160" y="118044"/>
                  </a:cubicBezTo>
                  <a:cubicBezTo>
                    <a:pt x="94387" y="118726"/>
                    <a:pt x="95979" y="123046"/>
                    <a:pt x="98026" y="125776"/>
                  </a:cubicBezTo>
                  <a:cubicBezTo>
                    <a:pt x="98870" y="126901"/>
                    <a:pt x="99829" y="127408"/>
                    <a:pt x="100729" y="127408"/>
                  </a:cubicBezTo>
                  <a:cubicBezTo>
                    <a:pt x="102013" y="127408"/>
                    <a:pt x="103177" y="126377"/>
                    <a:pt x="103712" y="124639"/>
                  </a:cubicBezTo>
                  <a:cubicBezTo>
                    <a:pt x="104621" y="121682"/>
                    <a:pt x="103259" y="116452"/>
                    <a:pt x="101893" y="114404"/>
                  </a:cubicBezTo>
                  <a:cubicBezTo>
                    <a:pt x="100529" y="112357"/>
                    <a:pt x="99392" y="108263"/>
                    <a:pt x="98482" y="106899"/>
                  </a:cubicBezTo>
                  <a:cubicBezTo>
                    <a:pt x="97571" y="105534"/>
                    <a:pt x="94160" y="104396"/>
                    <a:pt x="93024" y="104396"/>
                  </a:cubicBezTo>
                  <a:cubicBezTo>
                    <a:pt x="91888" y="104396"/>
                    <a:pt x="92796" y="105760"/>
                    <a:pt x="91205" y="105989"/>
                  </a:cubicBezTo>
                  <a:cubicBezTo>
                    <a:pt x="91063" y="106009"/>
                    <a:pt x="90930" y="106018"/>
                    <a:pt x="90804" y="106018"/>
                  </a:cubicBezTo>
                  <a:cubicBezTo>
                    <a:pt x="89513" y="106018"/>
                    <a:pt x="88914" y="105038"/>
                    <a:pt x="86428" y="104623"/>
                  </a:cubicBezTo>
                  <a:cubicBezTo>
                    <a:pt x="83698" y="104170"/>
                    <a:pt x="82561" y="103714"/>
                    <a:pt x="82561" y="103714"/>
                  </a:cubicBezTo>
                  <a:cubicBezTo>
                    <a:pt x="82561" y="103714"/>
                    <a:pt x="83471" y="100758"/>
                    <a:pt x="83471" y="97573"/>
                  </a:cubicBezTo>
                  <a:cubicBezTo>
                    <a:pt x="83471" y="94389"/>
                    <a:pt x="81424" y="92114"/>
                    <a:pt x="81424" y="92114"/>
                  </a:cubicBezTo>
                  <a:cubicBezTo>
                    <a:pt x="81424" y="92114"/>
                    <a:pt x="81197" y="89386"/>
                    <a:pt x="80287" y="88249"/>
                  </a:cubicBezTo>
                  <a:cubicBezTo>
                    <a:pt x="79378" y="87112"/>
                    <a:pt x="79150" y="83017"/>
                    <a:pt x="79150" y="83017"/>
                  </a:cubicBezTo>
                  <a:lnTo>
                    <a:pt x="80515" y="79834"/>
                  </a:lnTo>
                  <a:lnTo>
                    <a:pt x="80515" y="75967"/>
                  </a:lnTo>
                  <a:cubicBezTo>
                    <a:pt x="80515" y="75967"/>
                    <a:pt x="81879" y="77559"/>
                    <a:pt x="83471" y="77559"/>
                  </a:cubicBezTo>
                  <a:cubicBezTo>
                    <a:pt x="85064" y="77559"/>
                    <a:pt x="95754" y="74830"/>
                    <a:pt x="96209" y="73237"/>
                  </a:cubicBezTo>
                  <a:cubicBezTo>
                    <a:pt x="96662" y="71645"/>
                    <a:pt x="97346" y="63229"/>
                    <a:pt x="95072" y="62776"/>
                  </a:cubicBezTo>
                  <a:cubicBezTo>
                    <a:pt x="94616" y="62685"/>
                    <a:pt x="93869" y="62648"/>
                    <a:pt x="92955" y="62648"/>
                  </a:cubicBezTo>
                  <a:cubicBezTo>
                    <a:pt x="89309" y="62648"/>
                    <a:pt x="83017" y="63229"/>
                    <a:pt x="82107" y="63229"/>
                  </a:cubicBezTo>
                  <a:lnTo>
                    <a:pt x="80969" y="63229"/>
                  </a:lnTo>
                  <a:lnTo>
                    <a:pt x="79150" y="60501"/>
                  </a:lnTo>
                  <a:lnTo>
                    <a:pt x="82561" y="58681"/>
                  </a:lnTo>
                  <a:cubicBezTo>
                    <a:pt x="82561" y="58681"/>
                    <a:pt x="87793" y="57317"/>
                    <a:pt x="91432" y="57090"/>
                  </a:cubicBezTo>
                  <a:cubicBezTo>
                    <a:pt x="95072" y="56861"/>
                    <a:pt x="98255" y="53450"/>
                    <a:pt x="98028" y="52086"/>
                  </a:cubicBezTo>
                  <a:cubicBezTo>
                    <a:pt x="97800" y="50720"/>
                    <a:pt x="94843" y="42760"/>
                    <a:pt x="92342" y="40259"/>
                  </a:cubicBezTo>
                  <a:cubicBezTo>
                    <a:pt x="89839" y="37756"/>
                    <a:pt x="86201" y="33436"/>
                    <a:pt x="83698" y="31843"/>
                  </a:cubicBezTo>
                  <a:cubicBezTo>
                    <a:pt x="81197" y="30251"/>
                    <a:pt x="79378" y="30024"/>
                    <a:pt x="79378" y="30024"/>
                  </a:cubicBezTo>
                  <a:cubicBezTo>
                    <a:pt x="79378" y="30024"/>
                    <a:pt x="75738" y="27977"/>
                    <a:pt x="74146" y="26384"/>
                  </a:cubicBezTo>
                  <a:cubicBezTo>
                    <a:pt x="72555" y="24792"/>
                    <a:pt x="71189" y="21837"/>
                    <a:pt x="68460" y="21154"/>
                  </a:cubicBezTo>
                  <a:cubicBezTo>
                    <a:pt x="67289" y="20861"/>
                    <a:pt x="66077" y="20777"/>
                    <a:pt x="65020" y="20777"/>
                  </a:cubicBezTo>
                  <a:cubicBezTo>
                    <a:pt x="63613" y="20777"/>
                    <a:pt x="62481" y="20925"/>
                    <a:pt x="62092" y="20925"/>
                  </a:cubicBezTo>
                  <a:cubicBezTo>
                    <a:pt x="61410" y="20925"/>
                    <a:pt x="57541" y="18651"/>
                    <a:pt x="57541" y="18651"/>
                  </a:cubicBezTo>
                  <a:lnTo>
                    <a:pt x="58679" y="17742"/>
                  </a:lnTo>
                  <a:cubicBezTo>
                    <a:pt x="58679" y="17742"/>
                    <a:pt x="59006" y="18233"/>
                    <a:pt x="59563" y="18233"/>
                  </a:cubicBezTo>
                  <a:cubicBezTo>
                    <a:pt x="59935" y="18233"/>
                    <a:pt x="60408" y="18015"/>
                    <a:pt x="60955" y="17287"/>
                  </a:cubicBezTo>
                  <a:lnTo>
                    <a:pt x="60955" y="12965"/>
                  </a:lnTo>
                  <a:cubicBezTo>
                    <a:pt x="60955" y="12965"/>
                    <a:pt x="61863" y="10691"/>
                    <a:pt x="61637" y="9782"/>
                  </a:cubicBezTo>
                  <a:cubicBezTo>
                    <a:pt x="61408" y="8871"/>
                    <a:pt x="59591" y="6369"/>
                    <a:pt x="59591" y="6369"/>
                  </a:cubicBezTo>
                  <a:cubicBezTo>
                    <a:pt x="59591" y="6369"/>
                    <a:pt x="56404" y="1"/>
                    <a:pt x="5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41;p70"/>
            <p:cNvSpPr/>
            <p:nvPr/>
          </p:nvSpPr>
          <p:spPr>
            <a:xfrm>
              <a:off x="-3156100" y="146225"/>
              <a:ext cx="634050" cy="386075"/>
            </a:xfrm>
            <a:custGeom>
              <a:avLst/>
              <a:gdLst/>
              <a:ahLst/>
              <a:cxnLst/>
              <a:rect l="l" t="t" r="r" b="b"/>
              <a:pathLst>
                <a:path w="25362" h="15443" extrusionOk="0">
                  <a:moveTo>
                    <a:pt x="15468" y="1"/>
                  </a:moveTo>
                  <a:cubicBezTo>
                    <a:pt x="10464" y="1"/>
                    <a:pt x="6369" y="2275"/>
                    <a:pt x="5005" y="4551"/>
                  </a:cubicBezTo>
                  <a:cubicBezTo>
                    <a:pt x="3639" y="6825"/>
                    <a:pt x="3413" y="11374"/>
                    <a:pt x="3413" y="11374"/>
                  </a:cubicBezTo>
                  <a:cubicBezTo>
                    <a:pt x="3413" y="11374"/>
                    <a:pt x="1" y="12965"/>
                    <a:pt x="2275" y="14104"/>
                  </a:cubicBezTo>
                  <a:cubicBezTo>
                    <a:pt x="4550" y="15241"/>
                    <a:pt x="7279" y="15241"/>
                    <a:pt x="7279" y="15241"/>
                  </a:cubicBezTo>
                  <a:cubicBezTo>
                    <a:pt x="8341" y="15241"/>
                    <a:pt x="11727" y="15443"/>
                    <a:pt x="14136" y="15443"/>
                  </a:cubicBezTo>
                  <a:cubicBezTo>
                    <a:pt x="15341" y="15443"/>
                    <a:pt x="16301" y="15392"/>
                    <a:pt x="16604" y="15241"/>
                  </a:cubicBezTo>
                  <a:cubicBezTo>
                    <a:pt x="17512" y="14786"/>
                    <a:pt x="14329" y="13649"/>
                    <a:pt x="11828" y="13193"/>
                  </a:cubicBezTo>
                  <a:cubicBezTo>
                    <a:pt x="9325" y="12738"/>
                    <a:pt x="11828" y="11146"/>
                    <a:pt x="13874" y="9100"/>
                  </a:cubicBezTo>
                  <a:cubicBezTo>
                    <a:pt x="15047" y="7927"/>
                    <a:pt x="16071" y="7426"/>
                    <a:pt x="17031" y="7426"/>
                  </a:cubicBezTo>
                  <a:cubicBezTo>
                    <a:pt x="17746" y="7426"/>
                    <a:pt x="18425" y="7704"/>
                    <a:pt x="19105" y="8189"/>
                  </a:cubicBezTo>
                  <a:cubicBezTo>
                    <a:pt x="20697" y="9327"/>
                    <a:pt x="18876" y="9782"/>
                    <a:pt x="19560" y="10692"/>
                  </a:cubicBezTo>
                  <a:cubicBezTo>
                    <a:pt x="19772" y="10974"/>
                    <a:pt x="20049" y="11081"/>
                    <a:pt x="20399" y="11081"/>
                  </a:cubicBezTo>
                  <a:cubicBezTo>
                    <a:pt x="21177" y="11081"/>
                    <a:pt x="22313" y="10551"/>
                    <a:pt x="23882" y="10237"/>
                  </a:cubicBezTo>
                  <a:cubicBezTo>
                    <a:pt x="25161" y="9981"/>
                    <a:pt x="25362" y="9365"/>
                    <a:pt x="25292" y="8874"/>
                  </a:cubicBezTo>
                  <a:cubicBezTo>
                    <a:pt x="24684" y="7786"/>
                    <a:pt x="23655" y="6370"/>
                    <a:pt x="23655" y="6370"/>
                  </a:cubicBezTo>
                  <a:cubicBezTo>
                    <a:pt x="23655" y="6370"/>
                    <a:pt x="20470" y="1"/>
                    <a:pt x="15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42;p70"/>
            <p:cNvSpPr/>
            <p:nvPr/>
          </p:nvSpPr>
          <p:spPr>
            <a:xfrm>
              <a:off x="-3269800" y="762225"/>
              <a:ext cx="1097475" cy="909450"/>
            </a:xfrm>
            <a:custGeom>
              <a:avLst/>
              <a:gdLst/>
              <a:ahLst/>
              <a:cxnLst/>
              <a:rect l="l" t="t" r="r" b="b"/>
              <a:pathLst>
                <a:path w="43899" h="36378" extrusionOk="0">
                  <a:moveTo>
                    <a:pt x="32165" y="1"/>
                  </a:moveTo>
                  <a:cubicBezTo>
                    <a:pt x="29583" y="1"/>
                    <a:pt x="27976" y="2886"/>
                    <a:pt x="27976" y="4701"/>
                  </a:cubicBezTo>
                  <a:cubicBezTo>
                    <a:pt x="27976" y="6747"/>
                    <a:pt x="26384" y="10842"/>
                    <a:pt x="27066" y="10842"/>
                  </a:cubicBezTo>
                  <a:cubicBezTo>
                    <a:pt x="27748" y="10842"/>
                    <a:pt x="32070" y="9703"/>
                    <a:pt x="32752" y="9703"/>
                  </a:cubicBezTo>
                  <a:cubicBezTo>
                    <a:pt x="33434" y="9703"/>
                    <a:pt x="35936" y="13116"/>
                    <a:pt x="35936" y="13116"/>
                  </a:cubicBezTo>
                  <a:cubicBezTo>
                    <a:pt x="35936" y="13116"/>
                    <a:pt x="32702" y="12510"/>
                    <a:pt x="30073" y="12510"/>
                  </a:cubicBezTo>
                  <a:cubicBezTo>
                    <a:pt x="28759" y="12510"/>
                    <a:pt x="27597" y="12662"/>
                    <a:pt x="27066" y="13116"/>
                  </a:cubicBezTo>
                  <a:cubicBezTo>
                    <a:pt x="25473" y="14482"/>
                    <a:pt x="24565" y="16073"/>
                    <a:pt x="24565" y="16073"/>
                  </a:cubicBezTo>
                  <a:cubicBezTo>
                    <a:pt x="24565" y="16073"/>
                    <a:pt x="23427" y="17892"/>
                    <a:pt x="24336" y="18347"/>
                  </a:cubicBezTo>
                  <a:cubicBezTo>
                    <a:pt x="25245" y="18802"/>
                    <a:pt x="27520" y="19257"/>
                    <a:pt x="26155" y="19484"/>
                  </a:cubicBezTo>
                  <a:cubicBezTo>
                    <a:pt x="24790" y="19712"/>
                    <a:pt x="23881" y="19939"/>
                    <a:pt x="23426" y="21758"/>
                  </a:cubicBezTo>
                  <a:cubicBezTo>
                    <a:pt x="22971" y="23578"/>
                    <a:pt x="22517" y="25625"/>
                    <a:pt x="22517" y="25625"/>
                  </a:cubicBezTo>
                  <a:lnTo>
                    <a:pt x="20241" y="26080"/>
                  </a:lnTo>
                  <a:lnTo>
                    <a:pt x="17740" y="26762"/>
                  </a:lnTo>
                  <a:cubicBezTo>
                    <a:pt x="17740" y="26762"/>
                    <a:pt x="10690" y="23579"/>
                    <a:pt x="10690" y="22897"/>
                  </a:cubicBezTo>
                  <a:cubicBezTo>
                    <a:pt x="10690" y="22215"/>
                    <a:pt x="7734" y="18575"/>
                    <a:pt x="6597" y="17893"/>
                  </a:cubicBezTo>
                  <a:cubicBezTo>
                    <a:pt x="5720" y="17366"/>
                    <a:pt x="2817" y="15489"/>
                    <a:pt x="1636" y="15489"/>
                  </a:cubicBezTo>
                  <a:cubicBezTo>
                    <a:pt x="1284" y="15489"/>
                    <a:pt x="1085" y="15656"/>
                    <a:pt x="1137" y="16073"/>
                  </a:cubicBezTo>
                  <a:cubicBezTo>
                    <a:pt x="1364" y="17893"/>
                    <a:pt x="3640" y="19257"/>
                    <a:pt x="3640" y="19257"/>
                  </a:cubicBezTo>
                  <a:cubicBezTo>
                    <a:pt x="3640" y="19257"/>
                    <a:pt x="0" y="21076"/>
                    <a:pt x="2503" y="21532"/>
                  </a:cubicBezTo>
                  <a:cubicBezTo>
                    <a:pt x="5004" y="21987"/>
                    <a:pt x="6823" y="21532"/>
                    <a:pt x="7507" y="22442"/>
                  </a:cubicBezTo>
                  <a:cubicBezTo>
                    <a:pt x="8190" y="23351"/>
                    <a:pt x="11374" y="24943"/>
                    <a:pt x="13648" y="26989"/>
                  </a:cubicBezTo>
                  <a:cubicBezTo>
                    <a:pt x="15922" y="29035"/>
                    <a:pt x="18195" y="30856"/>
                    <a:pt x="18195" y="30856"/>
                  </a:cubicBezTo>
                  <a:cubicBezTo>
                    <a:pt x="18169" y="31430"/>
                    <a:pt x="18181" y="32004"/>
                    <a:pt x="18233" y="32576"/>
                  </a:cubicBezTo>
                  <a:cubicBezTo>
                    <a:pt x="18349" y="32782"/>
                    <a:pt x="18424" y="33036"/>
                    <a:pt x="18424" y="33359"/>
                  </a:cubicBezTo>
                  <a:cubicBezTo>
                    <a:pt x="18424" y="33484"/>
                    <a:pt x="18419" y="33610"/>
                    <a:pt x="18413" y="33733"/>
                  </a:cubicBezTo>
                  <a:cubicBezTo>
                    <a:pt x="18579" y="34441"/>
                    <a:pt x="18859" y="35090"/>
                    <a:pt x="19332" y="35405"/>
                  </a:cubicBezTo>
                  <a:cubicBezTo>
                    <a:pt x="20062" y="35891"/>
                    <a:pt x="21052" y="36377"/>
                    <a:pt x="21884" y="36377"/>
                  </a:cubicBezTo>
                  <a:cubicBezTo>
                    <a:pt x="22609" y="36377"/>
                    <a:pt x="23216" y="36008"/>
                    <a:pt x="23427" y="34950"/>
                  </a:cubicBezTo>
                  <a:cubicBezTo>
                    <a:pt x="23881" y="32675"/>
                    <a:pt x="23656" y="32221"/>
                    <a:pt x="24565" y="30174"/>
                  </a:cubicBezTo>
                  <a:cubicBezTo>
                    <a:pt x="25231" y="28672"/>
                    <a:pt x="27244" y="27293"/>
                    <a:pt x="28450" y="27293"/>
                  </a:cubicBezTo>
                  <a:cubicBezTo>
                    <a:pt x="28888" y="27293"/>
                    <a:pt x="29219" y="27475"/>
                    <a:pt x="29340" y="27900"/>
                  </a:cubicBezTo>
                  <a:cubicBezTo>
                    <a:pt x="29691" y="29124"/>
                    <a:pt x="30580" y="31294"/>
                    <a:pt x="30970" y="31294"/>
                  </a:cubicBezTo>
                  <a:cubicBezTo>
                    <a:pt x="31087" y="31294"/>
                    <a:pt x="31159" y="31100"/>
                    <a:pt x="31159" y="30629"/>
                  </a:cubicBezTo>
                  <a:cubicBezTo>
                    <a:pt x="31159" y="28802"/>
                    <a:pt x="31519" y="27517"/>
                    <a:pt x="30627" y="26294"/>
                  </a:cubicBezTo>
                  <a:lnTo>
                    <a:pt x="30627" y="26294"/>
                  </a:lnTo>
                  <a:cubicBezTo>
                    <a:pt x="30838" y="26380"/>
                    <a:pt x="31054" y="26430"/>
                    <a:pt x="31272" y="26430"/>
                  </a:cubicBezTo>
                  <a:cubicBezTo>
                    <a:pt x="31461" y="26430"/>
                    <a:pt x="31652" y="26392"/>
                    <a:pt x="31843" y="26307"/>
                  </a:cubicBezTo>
                  <a:cubicBezTo>
                    <a:pt x="33890" y="25397"/>
                    <a:pt x="33890" y="22667"/>
                    <a:pt x="32980" y="21530"/>
                  </a:cubicBezTo>
                  <a:cubicBezTo>
                    <a:pt x="32071" y="20393"/>
                    <a:pt x="26612" y="19939"/>
                    <a:pt x="27523" y="18574"/>
                  </a:cubicBezTo>
                  <a:cubicBezTo>
                    <a:pt x="27825" y="18119"/>
                    <a:pt x="28558" y="17968"/>
                    <a:pt x="29401" y="17968"/>
                  </a:cubicBezTo>
                  <a:cubicBezTo>
                    <a:pt x="31085" y="17968"/>
                    <a:pt x="33208" y="18574"/>
                    <a:pt x="33208" y="18574"/>
                  </a:cubicBezTo>
                  <a:lnTo>
                    <a:pt x="32525" y="15391"/>
                  </a:lnTo>
                  <a:lnTo>
                    <a:pt x="37302" y="18574"/>
                  </a:lnTo>
                  <a:cubicBezTo>
                    <a:pt x="37302" y="18574"/>
                    <a:pt x="38121" y="16282"/>
                    <a:pt x="38925" y="16282"/>
                  </a:cubicBezTo>
                  <a:cubicBezTo>
                    <a:pt x="39068" y="16282"/>
                    <a:pt x="39212" y="16355"/>
                    <a:pt x="39350" y="16528"/>
                  </a:cubicBezTo>
                  <a:cubicBezTo>
                    <a:pt x="40258" y="17665"/>
                    <a:pt x="38894" y="18802"/>
                    <a:pt x="40714" y="19484"/>
                  </a:cubicBezTo>
                  <a:cubicBezTo>
                    <a:pt x="41396" y="19740"/>
                    <a:pt x="42014" y="19868"/>
                    <a:pt x="42521" y="19868"/>
                  </a:cubicBezTo>
                  <a:cubicBezTo>
                    <a:pt x="43365" y="19868"/>
                    <a:pt x="43898" y="19513"/>
                    <a:pt x="43898" y="18802"/>
                  </a:cubicBezTo>
                  <a:cubicBezTo>
                    <a:pt x="43898" y="17663"/>
                    <a:pt x="41849" y="13116"/>
                    <a:pt x="41849" y="13116"/>
                  </a:cubicBezTo>
                  <a:cubicBezTo>
                    <a:pt x="41849" y="13116"/>
                    <a:pt x="36392" y="1062"/>
                    <a:pt x="33207" y="152"/>
                  </a:cubicBezTo>
                  <a:cubicBezTo>
                    <a:pt x="32844" y="48"/>
                    <a:pt x="32497" y="1"/>
                    <a:pt x="32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43;p70"/>
            <p:cNvSpPr/>
            <p:nvPr/>
          </p:nvSpPr>
          <p:spPr>
            <a:xfrm>
              <a:off x="-2451600" y="665650"/>
              <a:ext cx="830650" cy="823225"/>
            </a:xfrm>
            <a:custGeom>
              <a:avLst/>
              <a:gdLst/>
              <a:ahLst/>
              <a:cxnLst/>
              <a:rect l="l" t="t" r="r" b="b"/>
              <a:pathLst>
                <a:path w="33226" h="32929" extrusionOk="0">
                  <a:moveTo>
                    <a:pt x="914" y="1"/>
                  </a:moveTo>
                  <a:cubicBezTo>
                    <a:pt x="594" y="1"/>
                    <a:pt x="288" y="8"/>
                    <a:pt x="1" y="20"/>
                  </a:cubicBezTo>
                  <a:cubicBezTo>
                    <a:pt x="58" y="1967"/>
                    <a:pt x="523" y="2234"/>
                    <a:pt x="774" y="2234"/>
                  </a:cubicBezTo>
                  <a:cubicBezTo>
                    <a:pt x="868" y="2234"/>
                    <a:pt x="933" y="2196"/>
                    <a:pt x="933" y="2196"/>
                  </a:cubicBezTo>
                  <a:cubicBezTo>
                    <a:pt x="933" y="2196"/>
                    <a:pt x="6165" y="2878"/>
                    <a:pt x="8211" y="6516"/>
                  </a:cubicBezTo>
                  <a:cubicBezTo>
                    <a:pt x="10258" y="10156"/>
                    <a:pt x="12306" y="12886"/>
                    <a:pt x="15034" y="14705"/>
                  </a:cubicBezTo>
                  <a:cubicBezTo>
                    <a:pt x="17764" y="16524"/>
                    <a:pt x="17764" y="16069"/>
                    <a:pt x="20038" y="16752"/>
                  </a:cubicBezTo>
                  <a:cubicBezTo>
                    <a:pt x="22314" y="17434"/>
                    <a:pt x="23905" y="17434"/>
                    <a:pt x="25497" y="19936"/>
                  </a:cubicBezTo>
                  <a:cubicBezTo>
                    <a:pt x="27089" y="22438"/>
                    <a:pt x="30046" y="22210"/>
                    <a:pt x="27089" y="22438"/>
                  </a:cubicBezTo>
                  <a:cubicBezTo>
                    <a:pt x="26945" y="22449"/>
                    <a:pt x="26799" y="22454"/>
                    <a:pt x="26652" y="22454"/>
                  </a:cubicBezTo>
                  <a:cubicBezTo>
                    <a:pt x="24878" y="22454"/>
                    <a:pt x="22971" y="21708"/>
                    <a:pt x="22189" y="21708"/>
                  </a:cubicBezTo>
                  <a:cubicBezTo>
                    <a:pt x="21710" y="21708"/>
                    <a:pt x="21655" y="21989"/>
                    <a:pt x="22312" y="22893"/>
                  </a:cubicBezTo>
                  <a:cubicBezTo>
                    <a:pt x="24133" y="25395"/>
                    <a:pt x="27318" y="27214"/>
                    <a:pt x="28453" y="29261"/>
                  </a:cubicBezTo>
                  <a:cubicBezTo>
                    <a:pt x="29591" y="31307"/>
                    <a:pt x="28453" y="32673"/>
                    <a:pt x="30274" y="32900"/>
                  </a:cubicBezTo>
                  <a:cubicBezTo>
                    <a:pt x="30424" y="32919"/>
                    <a:pt x="30567" y="32928"/>
                    <a:pt x="30705" y="32928"/>
                  </a:cubicBezTo>
                  <a:cubicBezTo>
                    <a:pt x="32227" y="32928"/>
                    <a:pt x="33011" y="31760"/>
                    <a:pt x="33226" y="29085"/>
                  </a:cubicBezTo>
                  <a:cubicBezTo>
                    <a:pt x="32163" y="26138"/>
                    <a:pt x="30072" y="21325"/>
                    <a:pt x="28227" y="19480"/>
                  </a:cubicBezTo>
                  <a:cubicBezTo>
                    <a:pt x="25725" y="16979"/>
                    <a:pt x="22085" y="12657"/>
                    <a:pt x="19583" y="11066"/>
                  </a:cubicBezTo>
                  <a:cubicBezTo>
                    <a:pt x="17082" y="9474"/>
                    <a:pt x="15262" y="9246"/>
                    <a:pt x="15262" y="9246"/>
                  </a:cubicBezTo>
                  <a:cubicBezTo>
                    <a:pt x="15262" y="9246"/>
                    <a:pt x="11622" y="7200"/>
                    <a:pt x="10032" y="5607"/>
                  </a:cubicBezTo>
                  <a:cubicBezTo>
                    <a:pt x="8439" y="4015"/>
                    <a:pt x="7074" y="1059"/>
                    <a:pt x="4346" y="377"/>
                  </a:cubicBezTo>
                  <a:cubicBezTo>
                    <a:pt x="3178" y="85"/>
                    <a:pt x="1969" y="1"/>
                    <a:pt x="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44;p70"/>
            <p:cNvSpPr/>
            <p:nvPr/>
          </p:nvSpPr>
          <p:spPr>
            <a:xfrm>
              <a:off x="-3002550" y="803425"/>
              <a:ext cx="308125" cy="468675"/>
            </a:xfrm>
            <a:custGeom>
              <a:avLst/>
              <a:gdLst/>
              <a:ahLst/>
              <a:cxnLst/>
              <a:rect l="l" t="t" r="r" b="b"/>
              <a:pathLst>
                <a:path w="12325" h="18747" extrusionOk="0">
                  <a:moveTo>
                    <a:pt x="3605" y="0"/>
                  </a:moveTo>
                  <a:cubicBezTo>
                    <a:pt x="3066" y="1199"/>
                    <a:pt x="2274" y="3140"/>
                    <a:pt x="2274" y="4190"/>
                  </a:cubicBezTo>
                  <a:cubicBezTo>
                    <a:pt x="2274" y="5782"/>
                    <a:pt x="1819" y="11241"/>
                    <a:pt x="1819" y="11241"/>
                  </a:cubicBezTo>
                  <a:lnTo>
                    <a:pt x="1364" y="12834"/>
                  </a:lnTo>
                  <a:cubicBezTo>
                    <a:pt x="1364" y="12834"/>
                    <a:pt x="1364" y="13287"/>
                    <a:pt x="0" y="13516"/>
                  </a:cubicBezTo>
                  <a:cubicBezTo>
                    <a:pt x="171" y="13743"/>
                    <a:pt x="384" y="13828"/>
                    <a:pt x="625" y="13828"/>
                  </a:cubicBezTo>
                  <a:cubicBezTo>
                    <a:pt x="1350" y="13828"/>
                    <a:pt x="2332" y="13061"/>
                    <a:pt x="3185" y="13061"/>
                  </a:cubicBezTo>
                  <a:cubicBezTo>
                    <a:pt x="4322" y="13061"/>
                    <a:pt x="4776" y="13516"/>
                    <a:pt x="5231" y="14880"/>
                  </a:cubicBezTo>
                  <a:cubicBezTo>
                    <a:pt x="5686" y="16245"/>
                    <a:pt x="7505" y="18746"/>
                    <a:pt x="7505" y="18746"/>
                  </a:cubicBezTo>
                  <a:cubicBezTo>
                    <a:pt x="7505" y="18746"/>
                    <a:pt x="7052" y="15335"/>
                    <a:pt x="7277" y="13971"/>
                  </a:cubicBezTo>
                  <a:cubicBezTo>
                    <a:pt x="7504" y="12605"/>
                    <a:pt x="10917" y="8512"/>
                    <a:pt x="12054" y="5782"/>
                  </a:cubicBezTo>
                  <a:cubicBezTo>
                    <a:pt x="12316" y="5152"/>
                    <a:pt x="12324" y="4910"/>
                    <a:pt x="12182" y="4910"/>
                  </a:cubicBezTo>
                  <a:cubicBezTo>
                    <a:pt x="11706" y="4910"/>
                    <a:pt x="9553" y="7601"/>
                    <a:pt x="9553" y="7601"/>
                  </a:cubicBezTo>
                  <a:lnTo>
                    <a:pt x="6823" y="1689"/>
                  </a:lnTo>
                  <a:lnTo>
                    <a:pt x="4549" y="96"/>
                  </a:lnTo>
                  <a:cubicBezTo>
                    <a:pt x="4237" y="45"/>
                    <a:pt x="3922" y="13"/>
                    <a:pt x="36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503;p46"/>
          <p:cNvGrpSpPr/>
          <p:nvPr/>
        </p:nvGrpSpPr>
        <p:grpSpPr>
          <a:xfrm>
            <a:off x="0" y="150956"/>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utoShape 21">
            <a:extLst>
              <a:ext uri="{FF2B5EF4-FFF2-40B4-BE49-F238E27FC236}">
                <a16:creationId xmlns="" xmlns:a16="http://schemas.microsoft.com/office/drawing/2014/main" id="{7861859E-0668-CB15-DD94-3FF2E850C811}"/>
              </a:ext>
            </a:extLst>
          </p:cNvPr>
          <p:cNvSpPr>
            <a:spLocks noChangeArrowheads="1"/>
          </p:cNvSpPr>
          <p:nvPr/>
        </p:nvSpPr>
        <p:spPr bwMode="auto">
          <a:xfrm>
            <a:off x="148267" y="2517443"/>
            <a:ext cx="7235513" cy="1719277"/>
          </a:xfrm>
          <a:prstGeom prst="horizontalScroll">
            <a:avLst>
              <a:gd name="adj" fmla="val 12500"/>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Video n</a:t>
            </a:r>
            <a:r>
              <a:rPr lang="vi-VN"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ói đến anh hùng Bế Văn Đàn</a:t>
            </a:r>
            <a:endParaRPr lang="en-US"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endParaRPr>
          </a:p>
          <a:p>
            <a:pPr algn="ctr"/>
            <a:r>
              <a:rPr lang="vi-VN"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 trong chiến dịch Điện Biên Phủ</a:t>
            </a:r>
            <a:endParaRPr lang="en-US" altLang="en-US" sz="3200" b="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1008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a:extLst>
              <a:ext uri="{FF2B5EF4-FFF2-40B4-BE49-F238E27FC236}">
                <a16:creationId xmlns="" xmlns:a16="http://schemas.microsoft.com/office/drawing/2014/main" id="{60BDC63F-6041-A4DD-606E-4677E2140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a:extLst>
              <a:ext uri="{FF2B5EF4-FFF2-40B4-BE49-F238E27FC236}">
                <a16:creationId xmlns="" xmlns:a16="http://schemas.microsoft.com/office/drawing/2014/main" id="{4FBB5488-4297-AD3F-CDF7-F755538C4DC3}"/>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 xmlns:a16="http://schemas.microsoft.com/office/drawing/2014/main" id="{CEAD4DB5-40BE-FA5F-77EC-429E7825F3C4}"/>
              </a:ext>
            </a:extLst>
          </p:cNvPr>
          <p:cNvGrpSpPr/>
          <p:nvPr/>
        </p:nvGrpSpPr>
        <p:grpSpPr>
          <a:xfrm>
            <a:off x="4608871" y="2042652"/>
            <a:ext cx="4830099" cy="2995775"/>
            <a:chOff x="6194322" y="2625212"/>
            <a:chExt cx="6440132" cy="3994367"/>
          </a:xfrm>
        </p:grpSpPr>
        <p:sp>
          <p:nvSpPr>
            <p:cNvPr id="9" name="Freeform 3">
              <a:extLst>
                <a:ext uri="{FF2B5EF4-FFF2-40B4-BE49-F238E27FC236}">
                  <a16:creationId xmlns="" xmlns:a16="http://schemas.microsoft.com/office/drawing/2014/main" id="{1C43E1AE-313C-9EDF-B140-CB1D1D21DFB6}"/>
                </a:ext>
              </a:extLst>
            </p:cNvPr>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a:extLst>
                <a:ext uri="{FF2B5EF4-FFF2-40B4-BE49-F238E27FC236}">
                  <a16:creationId xmlns="" xmlns:a16="http://schemas.microsoft.com/office/drawing/2014/main" id="{693CF38B-1D4A-BB02-7DFA-2E89F16EB797}"/>
                </a:ext>
              </a:extLst>
            </p:cNvPr>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a:extLst>
              <a:ext uri="{FF2B5EF4-FFF2-40B4-BE49-F238E27FC236}">
                <a16:creationId xmlns="" xmlns:a16="http://schemas.microsoft.com/office/drawing/2014/main" id="{D90F7EC7-F492-DB5E-33AD-F409C4D94CAC}"/>
              </a:ext>
            </a:extLst>
          </p:cNvPr>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a:extLst>
              <a:ext uri="{FF2B5EF4-FFF2-40B4-BE49-F238E27FC236}">
                <a16:creationId xmlns="" xmlns:a16="http://schemas.microsoft.com/office/drawing/2014/main" id="{1025269E-4F67-1F8B-2F6D-16C1FD173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a:extLst>
              <a:ext uri="{FF2B5EF4-FFF2-40B4-BE49-F238E27FC236}">
                <a16:creationId xmlns="" xmlns:a16="http://schemas.microsoft.com/office/drawing/2014/main" id="{CEAF37DD-26E3-7399-0312-3298038F6E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pic>
        <p:nvPicPr>
          <p:cNvPr id="2" name="Picture 1">
            <a:extLst>
              <a:ext uri="{FF2B5EF4-FFF2-40B4-BE49-F238E27FC236}">
                <a16:creationId xmlns="" xmlns:a16="http://schemas.microsoft.com/office/drawing/2014/main" id="{C5E0EB7F-5BD2-D7C0-A3BA-62D2444B19E5}"/>
              </a:ext>
            </a:extLst>
          </p:cNvPr>
          <p:cNvPicPr>
            <a:picLocks noChangeAspect="1"/>
          </p:cNvPicPr>
          <p:nvPr/>
        </p:nvPicPr>
        <p:blipFill>
          <a:blip r:embed="rId11"/>
          <a:stretch>
            <a:fillRect/>
          </a:stretch>
        </p:blipFill>
        <p:spPr>
          <a:xfrm>
            <a:off x="1292083" y="72349"/>
            <a:ext cx="6194073" cy="944962"/>
          </a:xfrm>
          <a:prstGeom prst="rect">
            <a:avLst/>
          </a:prstGeom>
        </p:spPr>
      </p:pic>
      <p:sp>
        <p:nvSpPr>
          <p:cNvPr id="4" name="Rounded Rectangle 5">
            <a:extLst>
              <a:ext uri="{FF2B5EF4-FFF2-40B4-BE49-F238E27FC236}">
                <a16:creationId xmlns="" xmlns:a16="http://schemas.microsoft.com/office/drawing/2014/main" id="{5F19222F-4088-DEF6-BD47-AF3FB38AE873}"/>
              </a:ext>
            </a:extLst>
          </p:cNvPr>
          <p:cNvSpPr/>
          <p:nvPr/>
        </p:nvSpPr>
        <p:spPr>
          <a:xfrm>
            <a:off x="1132071" y="1426853"/>
            <a:ext cx="7362261" cy="1855189"/>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FDE9AC38-6453-15FC-86BD-5C58481BC58E}"/>
              </a:ext>
            </a:extLst>
          </p:cNvPr>
          <p:cNvPicPr>
            <a:picLocks noChangeAspect="1"/>
          </p:cNvPicPr>
          <p:nvPr/>
        </p:nvPicPr>
        <p:blipFill>
          <a:blip r:embed="rId12"/>
          <a:stretch>
            <a:fillRect/>
          </a:stretch>
        </p:blipFill>
        <p:spPr>
          <a:xfrm>
            <a:off x="1272540" y="1470366"/>
            <a:ext cx="7121984" cy="1595234"/>
          </a:xfrm>
          <a:prstGeom prst="rect">
            <a:avLst/>
          </a:prstGeom>
        </p:spPr>
      </p:pic>
      <p:pic>
        <p:nvPicPr>
          <p:cNvPr id="20" name="Picture 19">
            <a:extLst>
              <a:ext uri="{FF2B5EF4-FFF2-40B4-BE49-F238E27FC236}">
                <a16:creationId xmlns="" xmlns:a16="http://schemas.microsoft.com/office/drawing/2014/main" id="{DEF2E9D0-572B-B51E-1A92-A83E267C9BF9}"/>
              </a:ext>
            </a:extLst>
          </p:cNvPr>
          <p:cNvPicPr>
            <a:picLocks noChangeAspect="1"/>
          </p:cNvPicPr>
          <p:nvPr/>
        </p:nvPicPr>
        <p:blipFill>
          <a:blip r:embed="rId13"/>
          <a:stretch>
            <a:fillRect/>
          </a:stretch>
        </p:blipFill>
        <p:spPr>
          <a:xfrm>
            <a:off x="100488" y="177504"/>
            <a:ext cx="2206943" cy="963251"/>
          </a:xfrm>
          <a:prstGeom prst="rect">
            <a:avLst/>
          </a:prstGeom>
        </p:spPr>
      </p:pic>
      <p:pic>
        <p:nvPicPr>
          <p:cNvPr id="7" name="Picture 6">
            <a:extLst>
              <a:ext uri="{FF2B5EF4-FFF2-40B4-BE49-F238E27FC236}">
                <a16:creationId xmlns="" xmlns:a16="http://schemas.microsoft.com/office/drawing/2014/main" id="{5209969C-8961-9982-B940-FB2C616714F6}"/>
              </a:ext>
            </a:extLst>
          </p:cNvPr>
          <p:cNvPicPr>
            <a:picLocks noChangeAspect="1"/>
          </p:cNvPicPr>
          <p:nvPr/>
        </p:nvPicPr>
        <p:blipFill>
          <a:blip r:embed="rId14"/>
          <a:stretch>
            <a:fillRect/>
          </a:stretch>
        </p:blipFill>
        <p:spPr>
          <a:xfrm>
            <a:off x="3833979" y="2724444"/>
            <a:ext cx="1786283" cy="755970"/>
          </a:xfrm>
          <a:prstGeom prst="rect">
            <a:avLst/>
          </a:prstGeom>
        </p:spPr>
      </p:pic>
      <p:pic>
        <p:nvPicPr>
          <p:cNvPr id="11" name="Picture 10" descr="A round pink label with white text and a black background&#10;&#10;Description automatically generated">
            <a:extLst>
              <a:ext uri="{FF2B5EF4-FFF2-40B4-BE49-F238E27FC236}">
                <a16:creationId xmlns="" xmlns:a16="http://schemas.microsoft.com/office/drawing/2014/main" id="{704EACCB-7C85-6A46-49EA-CAB1A892E0D9}"/>
              </a:ext>
            </a:extLst>
          </p:cNvPr>
          <p:cNvPicPr>
            <a:picLocks noChangeAspect="1"/>
          </p:cNvPicPr>
          <p:nvPr/>
        </p:nvPicPr>
        <p:blipFill>
          <a:blip r:embed="rId15"/>
          <a:stretch>
            <a:fillRect/>
          </a:stretch>
        </p:blipFill>
        <p:spPr>
          <a:xfrm>
            <a:off x="-1508760" y="0"/>
            <a:ext cx="1245572" cy="1245572"/>
          </a:xfrm>
          <a:prstGeom prst="rect">
            <a:avLst/>
          </a:prstGeom>
        </p:spPr>
      </p:pic>
    </p:spTree>
    <p:extLst>
      <p:ext uri="{BB962C8B-B14F-4D97-AF65-F5344CB8AC3E}">
        <p14:creationId xmlns:p14="http://schemas.microsoft.com/office/powerpoint/2010/main" val="560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pSp>
        <p:nvGrpSpPr>
          <p:cNvPr id="529" name="Google Shape;529;p49"/>
          <p:cNvGrpSpPr/>
          <p:nvPr/>
        </p:nvGrpSpPr>
        <p:grpSpPr>
          <a:xfrm rot="397375">
            <a:off x="6907936" y="1287258"/>
            <a:ext cx="1750149" cy="4160696"/>
            <a:chOff x="-1137550" y="108225"/>
            <a:chExt cx="1714975" cy="4077075"/>
          </a:xfrm>
        </p:grpSpPr>
        <p:sp>
          <p:nvSpPr>
            <p:cNvPr id="530"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lowchart: Alternate Process 2"/>
          <p:cNvSpPr/>
          <p:nvPr/>
        </p:nvSpPr>
        <p:spPr>
          <a:xfrm>
            <a:off x="1354169" y="1888299"/>
            <a:ext cx="5463131" cy="1857785"/>
          </a:xfrm>
          <a:prstGeom prst="flowChartAlternateProcess">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4590" y="1139190"/>
            <a:ext cx="3390900" cy="584775"/>
          </a:xfrm>
          <a:prstGeom prst="rect">
            <a:avLst/>
          </a:prstGeom>
          <a:noFill/>
        </p:spPr>
        <p:txBody>
          <a:bodyPr wrap="square" rtlCol="0">
            <a:spAutoFit/>
          </a:bodyPr>
          <a:lstStyle/>
          <a:p>
            <a:r>
              <a:rPr lang="en-GB" sz="3200" b="1" dirty="0">
                <a:solidFill>
                  <a:schemeClr val="accent6">
                    <a:lumMod val="60000"/>
                    <a:lumOff val="40000"/>
                  </a:schemeClr>
                </a:solidFill>
                <a:effectLst>
                  <a:outerShdw blurRad="38100" dist="38100" dir="2700000" algn="tl">
                    <a:srgbClr val="000000">
                      <a:alpha val="43137"/>
                    </a:srgbClr>
                  </a:outerShdw>
                </a:effectLst>
              </a:rPr>
              <a:t>HOẠT ĐỘNG 1</a:t>
            </a:r>
            <a:endParaRPr lang="en-US" sz="3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390390" y="2236848"/>
            <a:ext cx="5426910" cy="1384995"/>
          </a:xfrm>
          <a:prstGeom prst="rect">
            <a:avLst/>
          </a:prstGeom>
          <a:noFill/>
        </p:spPr>
        <p:txBody>
          <a:bodyPr wrap="square" rtlCol="0">
            <a:spAutoFit/>
          </a:bodyPr>
          <a:lstStyle/>
          <a:p>
            <a:pPr algn="ctr"/>
            <a:r>
              <a:rPr lang="vi-VN" sz="2800" dirty="0"/>
              <a:t>Truyện kể về những tấm gương anh hùng trong chiến dịch Điện Biên Phủ 1954</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 xmlns:a16="http://schemas.microsoft.com/office/drawing/2014/main" id="{C563DDF4-4565-F798-37E4-A2619B92A211}"/>
              </a:ext>
            </a:extLst>
          </p:cNvPr>
          <p:cNvGrpSpPr/>
          <p:nvPr/>
        </p:nvGrpSpPr>
        <p:grpSpPr>
          <a:xfrm>
            <a:off x="2085272" y="127809"/>
            <a:ext cx="6698092" cy="1302068"/>
            <a:chOff x="5094515" y="1694137"/>
            <a:chExt cx="6844936" cy="4419699"/>
          </a:xfrm>
        </p:grpSpPr>
        <p:sp>
          <p:nvSpPr>
            <p:cNvPr id="6" name="Freeform 2">
              <a:extLst>
                <a:ext uri="{FF2B5EF4-FFF2-40B4-BE49-F238E27FC236}">
                  <a16:creationId xmlns=""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7" name="TextBox 8">
              <a:extLst>
                <a:ext uri="{FF2B5EF4-FFF2-40B4-BE49-F238E27FC236}">
                  <a16:creationId xmlns="" xmlns:a16="http://schemas.microsoft.com/office/drawing/2014/main" id="{E10EAB21-B08C-40A9-E26B-ED024E24A0A4}"/>
                </a:ext>
              </a:extLst>
            </p:cNvPr>
            <p:cNvSpPr txBox="1"/>
            <p:nvPr/>
          </p:nvSpPr>
          <p:spPr>
            <a:xfrm>
              <a:off x="5645779" y="2154312"/>
              <a:ext cx="5875661" cy="2925179"/>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Nêu một số tên các anh hùng tiêu biểu trong chiến dịch Điện Biên Phủ</a:t>
              </a:r>
              <a:endParaRPr lang="en-US" sz="2800" dirty="0">
                <a:effectLst/>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 xmlns:a16="http://schemas.microsoft.com/office/drawing/2014/main" id="{BAE74DA4-F5AB-A8E5-99A9-81F2AB657F20}"/>
              </a:ext>
            </a:extLst>
          </p:cNvPr>
          <p:cNvGrpSpPr/>
          <p:nvPr/>
        </p:nvGrpSpPr>
        <p:grpSpPr>
          <a:xfrm>
            <a:off x="2219279" y="1728007"/>
            <a:ext cx="6532554" cy="1676499"/>
            <a:chOff x="5094515" y="1694137"/>
            <a:chExt cx="6844936" cy="4438501"/>
          </a:xfrm>
        </p:grpSpPr>
        <p:sp>
          <p:nvSpPr>
            <p:cNvPr id="9" name="Freeform 2">
              <a:extLst>
                <a:ext uri="{FF2B5EF4-FFF2-40B4-BE49-F238E27FC236}">
                  <a16:creationId xmlns=""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0" name="TextBox 8">
              <a:extLst>
                <a:ext uri="{FF2B5EF4-FFF2-40B4-BE49-F238E27FC236}">
                  <a16:creationId xmlns="" xmlns:a16="http://schemas.microsoft.com/office/drawing/2014/main" id="{5BDB4746-1BBB-848B-3322-12FA5747BA8E}"/>
                </a:ext>
              </a:extLst>
            </p:cNvPr>
            <p:cNvSpPr txBox="1"/>
            <p:nvPr/>
          </p:nvSpPr>
          <p:spPr>
            <a:xfrm>
              <a:off x="5645779" y="2154310"/>
              <a:ext cx="5875661" cy="3978328"/>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Giới thiệu câu chuyện về 1 trong các anh hùng Điện Biên Phủ mà em biết và đã tìm hiểu.</a:t>
              </a:r>
              <a:endParaRPr lang="en-US" sz="2800"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Aptos" panose="02110004020202020204"/>
            </a:endParaRPr>
          </a:p>
        </p:txBody>
      </p:sp>
      <p:pic>
        <p:nvPicPr>
          <p:cNvPr id="9" name="Content Placeholder 8" descr="A yellow wood floor with blue sky and clouds&#10;&#10;Description automatically generated">
            <a:extLst>
              <a:ext uri="{FF2B5EF4-FFF2-40B4-BE49-F238E27FC236}">
                <a16:creationId xmlns=""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 xmlns:a16="http://schemas.microsoft.com/office/drawing/2014/main" id="{BDB6E45E-9FED-6185-3A2A-1F7472155D13}"/>
              </a:ext>
            </a:extLst>
          </p:cNvPr>
          <p:cNvSpPr/>
          <p:nvPr/>
        </p:nvSpPr>
        <p:spPr>
          <a:xfrm>
            <a:off x="655909" y="150557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sp>
        <p:nvSpPr>
          <p:cNvPr id="3" name="Freeform 19">
            <a:extLst>
              <a:ext uri="{FF2B5EF4-FFF2-40B4-BE49-F238E27FC236}">
                <a16:creationId xmlns="" xmlns:a16="http://schemas.microsoft.com/office/drawing/2014/main" id="{179B0EA8-B546-DA7F-57C0-4AEEBC9410B1}"/>
              </a:ext>
            </a:extLst>
          </p:cNvPr>
          <p:cNvSpPr/>
          <p:nvPr/>
        </p:nvSpPr>
        <p:spPr>
          <a:xfrm>
            <a:off x="3008419" y="1"/>
            <a:ext cx="4672541" cy="349154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pic>
        <p:nvPicPr>
          <p:cNvPr id="8" name="Picture 7">
            <a:extLst>
              <a:ext uri="{FF2B5EF4-FFF2-40B4-BE49-F238E27FC236}">
                <a16:creationId xmlns="" xmlns:a16="http://schemas.microsoft.com/office/drawing/2014/main" id="{B9B9F80B-660B-B63D-B0E0-CD2CE0025CC9}"/>
              </a:ext>
            </a:extLst>
          </p:cNvPr>
          <p:cNvPicPr>
            <a:picLocks noChangeAspect="1"/>
          </p:cNvPicPr>
          <p:nvPr/>
        </p:nvPicPr>
        <p:blipFill>
          <a:blip r:embed="rId5"/>
          <a:stretch>
            <a:fillRect/>
          </a:stretch>
        </p:blipFill>
        <p:spPr>
          <a:xfrm>
            <a:off x="3395417" y="778556"/>
            <a:ext cx="3773751" cy="2280102"/>
          </a:xfrm>
          <a:prstGeom prst="rect">
            <a:avLst/>
          </a:prstGeom>
        </p:spPr>
      </p:pic>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47192" y="363952"/>
            <a:ext cx="6547675" cy="4035272"/>
          </a:xfrm>
          <a:prstGeom prst="rect">
            <a:avLst/>
          </a:prstGeom>
          <a:noFill/>
        </p:spPr>
        <p:txBody>
          <a:bodyPr wrap="square" rtlCol="0">
            <a:spAutoFit/>
          </a:bodyPr>
          <a:lstStyle/>
          <a:p>
            <a:pPr algn="just">
              <a:lnSpc>
                <a:spcPct val="120000"/>
              </a:lnSpc>
            </a:pPr>
            <a:r>
              <a:rPr lang="en-US" sz="2700" dirty="0">
                <a:latin typeface="Arial (Body)"/>
              </a:rPr>
              <a:t>   </a:t>
            </a:r>
            <a:r>
              <a:rPr lang="vi-VN" sz="2700" dirty="0">
                <a:latin typeface="Arial (Body)"/>
              </a:rPr>
              <a:t>Để giành được chiến thắng Điện Biên Phủ năm 1954 cả dân tộc đã phải hy sinh, mất mát rất to lớn. Những câu chuyện trong bài học mới chỉ giới thiệu một số tấm gương tiêu biểu. Ngoài ra, còn rất nhiều câu chuyện tấm gương anh hùng khác góp phần làm nên chiến thắng các em có thể về nhà tìm hiểu thêm.</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561</Words>
  <Application>Microsoft Office PowerPoint</Application>
  <PresentationFormat>On-screen Show (16:9)</PresentationFormat>
  <Paragraphs>43</Paragraphs>
  <Slides>19</Slides>
  <Notes>15</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War Background by Slidesgo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Nhỏ</dc:creator>
  <cp:lastModifiedBy>Windows User</cp:lastModifiedBy>
  <cp:revision>78</cp:revision>
  <dcterms:modified xsi:type="dcterms:W3CDTF">2025-02-28T06:08:21Z</dcterms:modified>
</cp:coreProperties>
</file>