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  <p:sldMasterId id="2147483672" r:id="rId2"/>
  </p:sldMasterIdLst>
  <p:sldIdLst>
    <p:sldId id="278" r:id="rId3"/>
    <p:sldId id="258" r:id="rId4"/>
    <p:sldId id="332" r:id="rId5"/>
    <p:sldId id="300" r:id="rId6"/>
    <p:sldId id="355" r:id="rId7"/>
    <p:sldId id="353" r:id="rId8"/>
    <p:sldId id="356" r:id="rId9"/>
    <p:sldId id="357" r:id="rId10"/>
    <p:sldId id="264" r:id="rId11"/>
    <p:sldId id="336" r:id="rId12"/>
    <p:sldId id="352" r:id="rId13"/>
    <p:sldId id="358" r:id="rId14"/>
    <p:sldId id="359" r:id="rId15"/>
    <p:sldId id="354" r:id="rId16"/>
    <p:sldId id="334" r:id="rId17"/>
    <p:sldId id="338" r:id="rId18"/>
    <p:sldId id="325" r:id="rId19"/>
  </p:sldIdLst>
  <p:sldSz cx="12192000" cy="6858000"/>
  <p:notesSz cx="6858000" cy="9144000"/>
  <p:embeddedFontLst>
    <p:embeddedFont>
      <p:font typeface="Calibri Light" panose="020F0302020204030204" pitchFamily="34" charset="0"/>
      <p:regular r:id="rId20"/>
      <p:italic r:id="rId21"/>
    </p:embeddedFont>
    <p:embeddedFont>
      <p:font typeface="Calibri" panose="020F0502020204030204" pitchFamily="34" charset="0"/>
      <p:regular r:id="rId22"/>
      <p:bold r:id="rId23"/>
      <p:italic r:id="rId24"/>
      <p:boldItalic r:id="rId25"/>
    </p:embeddedFont>
    <p:embeddedFont>
      <p:font typeface="#9Slide07 HoneyCream" panose="020B0604020202020204" charset="0"/>
      <p:regular r:id="rId26"/>
    </p:embeddedFont>
    <p:embeddedFont>
      <p:font typeface="Cambria" panose="02040503050406030204" pitchFamily="18" charset="0"/>
      <p:regular r:id="rId27"/>
      <p:bold r:id="rId28"/>
      <p:italic r:id="rId29"/>
      <p:boldItalic r:id="rId30"/>
    </p:embeddedFont>
    <p:embeddedFont>
      <p:font typeface="HP001 4 hàng" panose="020B0603050302020204" pitchFamily="34" charset="0"/>
      <p:regular r:id="rId31"/>
      <p:bold r:id="rId3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3545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0" d="100"/>
          <a:sy n="70" d="100"/>
        </p:scale>
        <p:origin x="66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7.fntdata"/><Relationship Id="rId3" Type="http://schemas.openxmlformats.org/officeDocument/2006/relationships/slide" Target="slides/slide1.xml"/><Relationship Id="rId21" Type="http://schemas.openxmlformats.org/officeDocument/2006/relationships/font" Target="fonts/font2.fntdata"/><Relationship Id="rId34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6.fntdata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5.fntdata"/><Relationship Id="rId32" Type="http://schemas.openxmlformats.org/officeDocument/2006/relationships/font" Target="fonts/font13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36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12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font" Target="fonts/font11.fntdata"/><Relationship Id="rId35" Type="http://schemas.openxmlformats.org/officeDocument/2006/relationships/theme" Target="theme/theme1.xml"/><Relationship Id="rId8" Type="http://schemas.openxmlformats.org/officeDocument/2006/relationships/slide" Target="slides/slide6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tags" Target="../tags/tag9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1.xml"/><Relationship Id="rId4" Type="http://schemas.openxmlformats.org/officeDocument/2006/relationships/tags" Target="../tags/tag10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tags" Target="../tags/tag56.xml"/><Relationship Id="rId2" Type="http://schemas.openxmlformats.org/officeDocument/2006/relationships/tags" Target="../tags/tag55.xml"/><Relationship Id="rId1" Type="http://schemas.openxmlformats.org/officeDocument/2006/relationships/tags" Target="../tags/tag54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57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tags" Target="../tags/tag60.xml"/><Relationship Id="rId2" Type="http://schemas.openxmlformats.org/officeDocument/2006/relationships/tags" Target="../tags/tag59.xml"/><Relationship Id="rId1" Type="http://schemas.openxmlformats.org/officeDocument/2006/relationships/tags" Target="../tags/tag58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62.xml"/><Relationship Id="rId4" Type="http://schemas.openxmlformats.org/officeDocument/2006/relationships/tags" Target="../tags/tag6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tags" Target="../tags/tag14.xml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6.xml"/><Relationship Id="rId4" Type="http://schemas.openxmlformats.org/officeDocument/2006/relationships/tags" Target="../tags/tag15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tags" Target="../tags/tag19.xml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21.xml"/><Relationship Id="rId4" Type="http://schemas.openxmlformats.org/officeDocument/2006/relationships/tags" Target="../tags/tag20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tags" Target="../tags/tag24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tags" Target="../tags/tag25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tags" Target="../tags/tag35.xml"/><Relationship Id="rId3" Type="http://schemas.openxmlformats.org/officeDocument/2006/relationships/tags" Target="../tags/tag30.xml"/><Relationship Id="rId7" Type="http://schemas.openxmlformats.org/officeDocument/2006/relationships/tags" Target="../tags/tag34.xml"/><Relationship Id="rId2" Type="http://schemas.openxmlformats.org/officeDocument/2006/relationships/tags" Target="../tags/tag29.xml"/><Relationship Id="rId1" Type="http://schemas.openxmlformats.org/officeDocument/2006/relationships/tags" Target="../tags/tag28.xml"/><Relationship Id="rId6" Type="http://schemas.openxmlformats.org/officeDocument/2006/relationships/tags" Target="../tags/tag33.xml"/><Relationship Id="rId5" Type="http://schemas.openxmlformats.org/officeDocument/2006/relationships/tags" Target="../tags/tag32.xml"/><Relationship Id="rId4" Type="http://schemas.openxmlformats.org/officeDocument/2006/relationships/tags" Target="../tags/tag31.xml"/><Relationship Id="rId9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tags" Target="../tags/tag36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39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tags" Target="../tags/tag42.xml"/><Relationship Id="rId2" Type="http://schemas.openxmlformats.org/officeDocument/2006/relationships/tags" Target="../tags/tag41.xml"/><Relationship Id="rId1" Type="http://schemas.openxmlformats.org/officeDocument/2006/relationships/tags" Target="../tags/tag40.xml"/><Relationship Id="rId4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tags" Target="../tags/tag45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44.xml"/><Relationship Id="rId1" Type="http://schemas.openxmlformats.org/officeDocument/2006/relationships/tags" Target="../tags/tag43.xml"/><Relationship Id="rId6" Type="http://schemas.openxmlformats.org/officeDocument/2006/relationships/tags" Target="../tags/tag48.xml"/><Relationship Id="rId5" Type="http://schemas.openxmlformats.org/officeDocument/2006/relationships/tags" Target="../tags/tag47.xml"/><Relationship Id="rId4" Type="http://schemas.openxmlformats.org/officeDocument/2006/relationships/tags" Target="../tags/tag46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tags" Target="../tags/tag51.xml"/><Relationship Id="rId2" Type="http://schemas.openxmlformats.org/officeDocument/2006/relationships/tags" Target="../tags/tag50.xml"/><Relationship Id="rId1" Type="http://schemas.openxmlformats.org/officeDocument/2006/relationships/tags" Target="../tags/tag49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53.xml"/><Relationship Id="rId4" Type="http://schemas.openxmlformats.org/officeDocument/2006/relationships/tags" Target="../tags/tag5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2023/3/5</a:t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929151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2023/3/5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905454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2023/3/5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5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1232846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E8CB08-81EA-C272-8EE7-5C02510D3A6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9663BB4-FFB8-9EBB-DEFB-C4AD63D62A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53CAC1-9652-812E-EC3F-950895615B3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BE4DEF8-F6F9-4BD7-B688-11AFD397B2CA}" type="datetimeFigureOut">
              <a:rPr lang="en-US" smtClean="0"/>
              <a:t>3/5/2023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128EF7-11B9-E606-C6DA-6BED6B52F1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59CB18-E25C-FF20-7203-3343BC5865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35C8BF8-B168-4EDA-B22C-6AA69F1BA0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90064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34526B-D370-D30D-8436-859EFF00BA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71D5B2-D70C-74A7-F946-C4BCBA3A11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CF6E26-F772-2E0F-C59D-131FD21642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BE4DEF8-F6F9-4BD7-B688-11AFD397B2CA}" type="datetimeFigureOut">
              <a:rPr lang="en-US" smtClean="0"/>
              <a:t>3/5/2023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669974-FA8A-5E05-D45A-8768B6A2C5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EE2117-1130-537A-8F42-79AB81D737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35C8BF8-B168-4EDA-B22C-6AA69F1BA0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173420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F10C855-8F6E-FDC3-400E-0011D26CEF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0261EE-4A2B-07BD-2CD4-B832D8EE7E4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BE4DEF8-F6F9-4BD7-B688-11AFD397B2CA}" type="datetimeFigureOut">
              <a:rPr lang="en-US" smtClean="0"/>
              <a:t>3/5/2023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C2B855-A757-EE3C-1860-8A338469A0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ECDEBD-F6A2-CA42-D3D6-42DBA30C75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35C8BF8-B168-4EDA-B22C-6AA69F1BA0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38825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1185D1-96C9-6E5E-EB2C-0F811F254D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5A70A4-B3E6-7231-89B6-7D075B64986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77DF91F-9C9B-5478-BCDC-8F08102578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1A7875C-3E27-EE72-EEF3-2E723E918DD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BE4DEF8-F6F9-4BD7-B688-11AFD397B2CA}" type="datetimeFigureOut">
              <a:rPr lang="en-US" smtClean="0"/>
              <a:t>3/5/2023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AC90D76-A590-3A5D-4C6D-94C12DFAE7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6CA6FEB-D322-465A-5DEC-E65D5F49AA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35C8BF8-B168-4EDA-B22C-6AA69F1BA0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356033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C877F2-41DC-207A-44DC-037667206C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137399-7830-5935-EECD-C66FFB5DAB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DD922C2-36D7-8DC5-4AAF-C0D2F9C953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15141B4-C706-E3DA-8230-9735C2C8AD3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A08064F-AB44-51B6-4FD1-C30F7CE45F3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C820444-66E9-A01A-B557-D0FFFE651F4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BE4DEF8-F6F9-4BD7-B688-11AFD397B2CA}" type="datetimeFigureOut">
              <a:rPr lang="en-US" smtClean="0"/>
              <a:t>3/5/2023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C46A7E6-278B-D13F-8A86-842178119C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5139544-B6E1-794A-8804-AB65D349B8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35C8BF8-B168-4EDA-B22C-6AA69F1BA0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400022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B8F836-07C3-ACC3-0EAF-3651343B7C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A5C4F1E-3C6E-FA44-5138-5179B290240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BE4DEF8-F6F9-4BD7-B688-11AFD397B2CA}" type="datetimeFigureOut">
              <a:rPr lang="en-US" smtClean="0"/>
              <a:t>3/5/2023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E145B87-D6A4-3F53-A837-6D3FCC714D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0C39EF6-A320-37D2-F133-57F249CEC1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35C8BF8-B168-4EDA-B22C-6AA69F1BA0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5124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EFE5EE9-2AF6-44F9-56AE-9B926F9E161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BE4DEF8-F6F9-4BD7-B688-11AFD397B2CA}" type="datetimeFigureOut">
              <a:rPr lang="en-US" smtClean="0"/>
              <a:t>3/5/2023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E8BCEC7-BC07-373E-311B-BB1E2688C2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543CE2-964C-88C2-E5C2-87CF899C9A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35C8BF8-B168-4EDA-B22C-6AA69F1BA0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4936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2939BE-8B78-35CF-F633-A43A9537F0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10E6A6-C90C-A3D5-D2C8-070DEA4067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50964F5-DCC8-208F-599B-95EF673B9C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252DF64-3EF4-D41E-AD44-3FF413A762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BE4DEF8-F6F9-4BD7-B688-11AFD397B2CA}" type="datetimeFigureOut">
              <a:rPr lang="en-US" smtClean="0"/>
              <a:t>3/5/2023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FCDA0B8-C8DC-85BF-5AB5-8C9EC1BA28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7C457EC-9C8C-AE63-A12A-C4C1944713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35C8BF8-B168-4EDA-B22C-6AA69F1BA0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16901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2023/3/5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82327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FF1B74-0CCA-D2BF-FF25-12EDE23BB2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29F4222-1EE4-EFA1-25D5-F5FABB2BDEB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F2D58C0-6E50-F459-92C4-FC02E1CCF73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FF4333-6A06-C04E-ACBC-F72A696CB3D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BE4DEF8-F6F9-4BD7-B688-11AFD397B2CA}" type="datetimeFigureOut">
              <a:rPr lang="en-US" smtClean="0"/>
              <a:t>3/5/2023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42D45B-719C-A961-5C7A-45161C2009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5AA917E-99FA-A98B-3E8F-B74CA249E4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35C8BF8-B168-4EDA-B22C-6AA69F1BA0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877783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217518-C565-4B12-0FB3-DE6246FB2A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099B653-273E-646A-072C-4A46885D6B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FB8ED2-6099-A12E-0ED9-E35C591F3F3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BE4DEF8-F6F9-4BD7-B688-11AFD397B2CA}" type="datetimeFigureOut">
              <a:rPr lang="en-US" smtClean="0"/>
              <a:t>3/5/2023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7E7F1F-7A3A-F558-FE08-3FAB54CD5F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8A35E0-FE32-C8C1-B1C1-A39961914A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35C8BF8-B168-4EDA-B22C-6AA69F1BA0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678189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C8849EB-E856-C85A-F401-F59DF6399AF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206DB01-855F-9278-EFB8-993390FE6B4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EC7480-019B-3DE5-A749-A0136881EAE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BE4DEF8-F6F9-4BD7-B688-11AFD397B2CA}" type="datetimeFigureOut">
              <a:rPr lang="en-US" smtClean="0"/>
              <a:t>3/5/2023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A4ED7-9B33-AC9B-CE63-72EB660F30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156F7B-D2CB-63DA-35FC-96C5C82E4A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35C8BF8-B168-4EDA-B22C-6AA69F1BA0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34145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2023/3/5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4590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2023/3/5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88882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4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2023/3/5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41967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2023/3/5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12521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2023/3/5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2605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  <a:t>2023/3/5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665041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1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dirty="0">
                <a:sym typeface="+mn-ea"/>
              </a:rPr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2023/3/5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7772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1.xml"/><Relationship Id="rId18" Type="http://schemas.openxmlformats.org/officeDocument/2006/relationships/tags" Target="../tags/tag6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2.png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tags" Target="../tags/tag5.xml"/><Relationship Id="rId2" Type="http://schemas.openxmlformats.org/officeDocument/2006/relationships/slideLayout" Target="../slideLayouts/slideLayout2.xml"/><Relationship Id="rId16" Type="http://schemas.openxmlformats.org/officeDocument/2006/relationships/tags" Target="../tags/tag4.xml"/><Relationship Id="rId20" Type="http://schemas.openxmlformats.org/officeDocument/2006/relationships/hyperlink" Target="https://www.facebook.com/groups/629898828017053" TargetMode="Externa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ags" Target="../tags/tag3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2.xml"/><Relationship Id="rId22" Type="http://schemas.openxmlformats.org/officeDocument/2006/relationships/image" Target="../media/image3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9"/>
          <a:stretch>
            <a:fillRect t="-3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4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5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6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字魂37号-波纹乖乖体" panose="00000500000000000000" charset="-122"/>
                <a:ea typeface="字魂37号-波纹乖乖体" panose="00000500000000000000" charset="-122"/>
                <a:cs typeface="字魂37号-波纹乖乖体" panose="00000500000000000000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2023/3/5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7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字魂37号-波纹乖乖体" panose="00000500000000000000" charset="-122"/>
                <a:ea typeface="字魂37号-波纹乖乖体" panose="00000500000000000000" charset="-122"/>
                <a:cs typeface="字魂37号-波纹乖乖体" panose="00000500000000000000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8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字魂37号-波纹乖乖体" panose="00000500000000000000" charset="-122"/>
                <a:ea typeface="字魂37号-波纹乖乖体" panose="00000500000000000000" charset="-122"/>
                <a:cs typeface="字魂37号-波纹乖乖体" panose="00000500000000000000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5270CFD6-212B-D68D-F791-9C30BEC8CB33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0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06DF3EF7-892A-88CE-90B2-5F11663C5D0B}"/>
              </a:ext>
            </a:extLst>
          </p:cNvPr>
          <p:cNvSpPr txBox="1">
            <a:spLocks/>
          </p:cNvSpPr>
          <p:nvPr userDrawn="1"/>
        </p:nvSpPr>
        <p:spPr>
          <a:xfrm>
            <a:off x="10975792" y="0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chemeClr val="tx1"/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chemeClr val="tx1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0B4E78E-88EF-9019-8E04-B017A46541CF}"/>
              </a:ext>
            </a:extLst>
          </p:cNvPr>
          <p:cNvPicPr>
            <a:picLocks noChangeAspect="1"/>
          </p:cNvPicPr>
          <p:nvPr userDrawn="1"/>
        </p:nvPicPr>
        <p:blipFill>
          <a:blip r:embed="rId2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1B28826-019A-5912-AB7E-53A6D6B6B9E4}"/>
              </a:ext>
            </a:extLst>
          </p:cNvPr>
          <p:cNvPicPr>
            <a:picLocks noChangeAspect="1"/>
          </p:cNvPicPr>
          <p:nvPr userDrawn="1"/>
        </p:nvPicPr>
        <p:blipFill>
          <a:blip r:embed="rId2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9ADEE46-3C0C-CDDF-299F-E02DDD4E616E}"/>
              </a:ext>
            </a:extLst>
          </p:cNvPr>
          <p:cNvPicPr>
            <a:picLocks noChangeAspect="1"/>
          </p:cNvPicPr>
          <p:nvPr userDrawn="1"/>
        </p:nvPicPr>
        <p:blipFill>
          <a:blip r:embed="rId2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FACCD8C-7245-7910-9127-9B32521EFFDE}"/>
              </a:ext>
            </a:extLst>
          </p:cNvPr>
          <p:cNvPicPr>
            <a:picLocks noChangeAspect="1"/>
          </p:cNvPicPr>
          <p:nvPr userDrawn="1"/>
        </p:nvPicPr>
        <p:blipFill>
          <a:blip r:embed="rId2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A45DB043-317D-9976-2AF2-A12E1B1268B6}"/>
              </a:ext>
            </a:extLst>
          </p:cNvPr>
          <p:cNvSpPr txBox="1">
            <a:spLocks/>
          </p:cNvSpPr>
          <p:nvPr userDrawn="1"/>
        </p:nvSpPr>
        <p:spPr>
          <a:xfrm>
            <a:off x="9869752" y="-1466572"/>
            <a:ext cx="3565436" cy="5423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160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53CE7DFA-7BA9-161A-463F-13524269A5C0}"/>
              </a:ext>
            </a:extLst>
          </p:cNvPr>
          <p:cNvSpPr txBox="1">
            <a:spLocks/>
          </p:cNvSpPr>
          <p:nvPr userDrawn="1"/>
        </p:nvSpPr>
        <p:spPr>
          <a:xfrm>
            <a:off x="-661557" y="614541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954CD23-A182-912A-36B9-812101465DC8}"/>
              </a:ext>
            </a:extLst>
          </p:cNvPr>
          <p:cNvPicPr>
            <a:picLocks noChangeAspect="1"/>
          </p:cNvPicPr>
          <p:nvPr userDrawn="1"/>
        </p:nvPicPr>
        <p:blipFill>
          <a:blip r:embed="rId22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7014826-8496-DC18-5D07-F552BC39536B}"/>
              </a:ext>
            </a:extLst>
          </p:cNvPr>
          <p:cNvPicPr>
            <a:picLocks noChangeAspect="1"/>
          </p:cNvPicPr>
          <p:nvPr userDrawn="1"/>
        </p:nvPicPr>
        <p:blipFill>
          <a:blip r:embed="rId22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</p:spTree>
    <p:custDataLst>
      <p:tags r:id="rId13"/>
    </p:custDataLst>
    <p:extLst>
      <p:ext uri="{BB962C8B-B14F-4D97-AF65-F5344CB8AC3E}">
        <p14:creationId xmlns:p14="http://schemas.microsoft.com/office/powerpoint/2010/main" val="39717147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字魂37号-波纹乖乖体" panose="00000500000000000000" charset="-122"/>
          <a:ea typeface="字魂37号-波纹乖乖体" panose="00000500000000000000" charset="-122"/>
          <a:cs typeface="字魂37号-波纹乖乖体" panose="00000500000000000000" charset="-122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字魂37号-波纹乖乖体" panose="00000500000000000000" charset="-122"/>
          <a:ea typeface="字魂37号-波纹乖乖体" panose="00000500000000000000" charset="-122"/>
          <a:cs typeface="字魂37号-波纹乖乖体" panose="00000500000000000000" charset="-122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字魂37号-波纹乖乖体" panose="00000500000000000000" charset="-122"/>
          <a:ea typeface="字魂37号-波纹乖乖体" panose="00000500000000000000" charset="-122"/>
          <a:cs typeface="字魂37号-波纹乖乖体" panose="00000500000000000000" charset="-122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字魂37号-波纹乖乖体" panose="00000500000000000000" charset="-122"/>
          <a:ea typeface="字魂37号-波纹乖乖体" panose="00000500000000000000" charset="-122"/>
          <a:cs typeface="字魂37号-波纹乖乖体" panose="00000500000000000000" charset="-122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字魂37号-波纹乖乖体" panose="00000500000000000000" charset="-122"/>
          <a:ea typeface="字魂37号-波纹乖乖体" panose="00000500000000000000" charset="-122"/>
          <a:cs typeface="字魂37号-波纹乖乖体" panose="00000500000000000000" charset="-122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字魂37号-波纹乖乖体" panose="00000500000000000000" charset="-122"/>
          <a:ea typeface="字魂37号-波纹乖乖体" panose="00000500000000000000" charset="-122"/>
          <a:cs typeface="字魂37号-波纹乖乖体" panose="00000500000000000000" charset="-122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3">
            <a:extLst>
              <a:ext uri="{FF2B5EF4-FFF2-40B4-BE49-F238E27FC236}">
                <a16:creationId xmlns:a16="http://schemas.microsoft.com/office/drawing/2014/main" id="{60E662BA-EB25-D732-EC55-972ED8C7DEA1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2D24BDB-6A5F-8A2B-B3BF-F8D5E70B6DEC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2EC28C6-68B5-8B3E-88F1-B452A6425EA5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5B5E9D8-A5D2-7190-735C-9BEB8C204644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5033A3A-B245-768D-F539-14051A9C1587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36211C93-05CC-6F86-D76C-2FACB2E0E139}"/>
              </a:ext>
            </a:extLst>
          </p:cNvPr>
          <p:cNvSpPr txBox="1">
            <a:spLocks/>
          </p:cNvSpPr>
          <p:nvPr userDrawn="1"/>
        </p:nvSpPr>
        <p:spPr>
          <a:xfrm>
            <a:off x="9869752" y="-1466572"/>
            <a:ext cx="3565436" cy="5423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160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746E4A44-9F70-FF78-5578-852E1194FD97}"/>
              </a:ext>
            </a:extLst>
          </p:cNvPr>
          <p:cNvSpPr txBox="1">
            <a:spLocks/>
          </p:cNvSpPr>
          <p:nvPr userDrawn="1"/>
        </p:nvSpPr>
        <p:spPr>
          <a:xfrm>
            <a:off x="-661557" y="614541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16D1B17-F4F5-9C6C-6AFC-C65F87E0242D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FE3C378-4F82-3467-121D-8B361D23092D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2A0DDBF-602A-F18A-7E22-00946D4CAFAD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71981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3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8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9.xml"/><Relationship Id="rId5" Type="http://schemas.openxmlformats.org/officeDocument/2006/relationships/image" Target="../media/image6.png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4.xml"/><Relationship Id="rId6" Type="http://schemas.openxmlformats.org/officeDocument/2006/relationships/image" Target="../media/image11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5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5.png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6.xml"/><Relationship Id="rId6" Type="http://schemas.openxmlformats.org/officeDocument/2006/relationships/image" Target="../media/image8.png"/><Relationship Id="rId5" Type="http://schemas.openxmlformats.org/officeDocument/2006/relationships/image" Target="../media/image15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7.xml"/><Relationship Id="rId5" Type="http://schemas.openxmlformats.org/officeDocument/2006/relationships/image" Target="../media/image18.pn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 descr="千库网_春游草坪草地_元素编号13043858"/>
          <p:cNvPicPr>
            <a:picLocks noChangeAspect="1"/>
          </p:cNvPicPr>
          <p:nvPr/>
        </p:nvPicPr>
        <p:blipFill>
          <a:blip r:embed="rId3"/>
          <a:srcRect t="43014"/>
          <a:stretch>
            <a:fillRect/>
          </a:stretch>
        </p:blipFill>
        <p:spPr>
          <a:xfrm>
            <a:off x="0" y="2719705"/>
            <a:ext cx="12192635" cy="4138295"/>
          </a:xfrm>
          <a:prstGeom prst="rect">
            <a:avLst/>
          </a:prstGeom>
        </p:spPr>
      </p:pic>
      <p:pic>
        <p:nvPicPr>
          <p:cNvPr id="10" name="图片 9" descr="图片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4052" y="276188"/>
            <a:ext cx="10203372" cy="6203778"/>
          </a:xfrm>
          <a:prstGeom prst="rect">
            <a:avLst/>
          </a:prstGeom>
        </p:spPr>
      </p:pic>
      <p:pic>
        <p:nvPicPr>
          <p:cNvPr id="11" name="图片 10" descr="12"/>
          <p:cNvPicPr>
            <a:picLocks noChangeAspect="1"/>
          </p:cNvPicPr>
          <p:nvPr/>
        </p:nvPicPr>
        <p:blipFill>
          <a:blip r:embed="rId5"/>
          <a:srcRect r="86897" b="82168"/>
          <a:stretch>
            <a:fillRect/>
          </a:stretch>
        </p:blipFill>
        <p:spPr>
          <a:xfrm>
            <a:off x="0" y="0"/>
            <a:ext cx="2046605" cy="3110230"/>
          </a:xfrm>
          <a:prstGeom prst="rect">
            <a:avLst/>
          </a:prstGeom>
        </p:spPr>
      </p:pic>
      <p:pic>
        <p:nvPicPr>
          <p:cNvPr id="12" name="图片 11" descr="12"/>
          <p:cNvPicPr>
            <a:picLocks noChangeAspect="1"/>
          </p:cNvPicPr>
          <p:nvPr/>
        </p:nvPicPr>
        <p:blipFill>
          <a:blip r:embed="rId5"/>
          <a:srcRect l="48361" b="76783"/>
          <a:stretch>
            <a:fillRect/>
          </a:stretch>
        </p:blipFill>
        <p:spPr>
          <a:xfrm>
            <a:off x="7723062" y="-313715"/>
            <a:ext cx="4526915" cy="2273300"/>
          </a:xfrm>
          <a:prstGeom prst="rect">
            <a:avLst/>
          </a:prstGeom>
        </p:spPr>
      </p:pic>
      <p:pic>
        <p:nvPicPr>
          <p:cNvPr id="14" name="图片 13" descr="12"/>
          <p:cNvPicPr>
            <a:picLocks noChangeAspect="1"/>
          </p:cNvPicPr>
          <p:nvPr/>
        </p:nvPicPr>
        <p:blipFill>
          <a:blip r:embed="rId5"/>
          <a:srcRect l="49854" t="85285" r="27801" b="-873"/>
          <a:stretch>
            <a:fillRect/>
          </a:stretch>
        </p:blipFill>
        <p:spPr>
          <a:xfrm>
            <a:off x="2668839" y="5592834"/>
            <a:ext cx="1492885" cy="1163320"/>
          </a:xfrm>
          <a:prstGeom prst="rect">
            <a:avLst/>
          </a:prstGeom>
        </p:spPr>
      </p:pic>
      <p:grpSp>
        <p:nvGrpSpPr>
          <p:cNvPr id="16" name="组合 15"/>
          <p:cNvGrpSpPr/>
          <p:nvPr/>
        </p:nvGrpSpPr>
        <p:grpSpPr>
          <a:xfrm>
            <a:off x="4485878" y="1865320"/>
            <a:ext cx="2820158" cy="671736"/>
            <a:chOff x="3576" y="1634"/>
            <a:chExt cx="3840" cy="960"/>
          </a:xfrm>
        </p:grpSpPr>
        <p:sp>
          <p:nvSpPr>
            <p:cNvPr id="21" name="椭圆 20"/>
            <p:cNvSpPr/>
            <p:nvPr/>
          </p:nvSpPr>
          <p:spPr>
            <a:xfrm>
              <a:off x="3576" y="1634"/>
              <a:ext cx="960" cy="960"/>
            </a:xfrm>
            <a:prstGeom prst="ellipse">
              <a:avLst/>
            </a:prstGeom>
            <a:solidFill>
              <a:srgbClr val="F35452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UTM Avo" panose="02040603050506020204" pitchFamily="18" charset="0"/>
                  <a:ea typeface="字魂37号-波纹乖乖体" panose="00000500000000000000" charset="-122"/>
                  <a:cs typeface="字魂37号-波纹乖乖体" panose="00000500000000000000" charset="-122"/>
                </a:rPr>
                <a:t>V</a:t>
              </a:r>
            </a:p>
          </p:txBody>
        </p:sp>
        <p:sp>
          <p:nvSpPr>
            <p:cNvPr id="22" name="椭圆 21"/>
            <p:cNvSpPr/>
            <p:nvPr/>
          </p:nvSpPr>
          <p:spPr>
            <a:xfrm>
              <a:off x="4536" y="1634"/>
              <a:ext cx="960" cy="960"/>
            </a:xfrm>
            <a:prstGeom prst="ellipse">
              <a:avLst/>
            </a:prstGeom>
            <a:solidFill>
              <a:srgbClr val="79C3FF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UTM Avo" panose="02040603050506020204" pitchFamily="18" charset="0"/>
                  <a:ea typeface="字魂37号-波纹乖乖体" panose="00000500000000000000" charset="-122"/>
                  <a:cs typeface="字魂37号-波纹乖乖体" panose="00000500000000000000" charset="-122"/>
                </a:rPr>
                <a:t>I</a:t>
              </a:r>
            </a:p>
          </p:txBody>
        </p:sp>
        <p:sp>
          <p:nvSpPr>
            <p:cNvPr id="23" name="椭圆 22"/>
            <p:cNvSpPr/>
            <p:nvPr/>
          </p:nvSpPr>
          <p:spPr>
            <a:xfrm>
              <a:off x="5496" y="1634"/>
              <a:ext cx="960" cy="960"/>
            </a:xfrm>
            <a:prstGeom prst="ellipse">
              <a:avLst/>
            </a:prstGeom>
            <a:solidFill>
              <a:srgbClr val="F35452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UTM Avo" panose="02040603050506020204" pitchFamily="18" charset="0"/>
                  <a:ea typeface="字魂37号-波纹乖乖体" panose="00000500000000000000" charset="-122"/>
                  <a:cs typeface="字魂37号-波纹乖乖体" panose="00000500000000000000" charset="-122"/>
                </a:rPr>
                <a:t>Ế</a:t>
              </a:r>
            </a:p>
          </p:txBody>
        </p:sp>
        <p:sp>
          <p:nvSpPr>
            <p:cNvPr id="24" name="椭圆 23"/>
            <p:cNvSpPr/>
            <p:nvPr/>
          </p:nvSpPr>
          <p:spPr>
            <a:xfrm>
              <a:off x="6456" y="1634"/>
              <a:ext cx="960" cy="960"/>
            </a:xfrm>
            <a:prstGeom prst="ellipse">
              <a:avLst/>
            </a:prstGeom>
            <a:solidFill>
              <a:srgbClr val="79C3FF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UTM Avo" panose="02040603050506020204" pitchFamily="18" charset="0"/>
                  <a:ea typeface="字魂37号-波纹乖乖体" panose="00000500000000000000" charset="-122"/>
                  <a:cs typeface="字魂37号-波纹乖乖体" panose="00000500000000000000" charset="-122"/>
                </a:rPr>
                <a:t>T</a:t>
              </a: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8FD4B731-A144-E147-34A4-D7952EE271A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8525" y="2472613"/>
            <a:ext cx="10789423" cy="191277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3720B52-2C9E-5F91-48A5-FF362F076C4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41128" y="694090"/>
            <a:ext cx="4377307" cy="128636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1BBE7F7-7670-4994-3276-386DC0A31D9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61115" y="4098074"/>
            <a:ext cx="7476309" cy="85081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 descr="千库网_春游草坪草地_元素编号13043858"/>
          <p:cNvPicPr>
            <a:picLocks noChangeAspect="1"/>
          </p:cNvPicPr>
          <p:nvPr/>
        </p:nvPicPr>
        <p:blipFill>
          <a:blip r:embed="rId3"/>
          <a:srcRect t="43014"/>
          <a:stretch>
            <a:fillRect/>
          </a:stretch>
        </p:blipFill>
        <p:spPr>
          <a:xfrm>
            <a:off x="0" y="3452886"/>
            <a:ext cx="12192635" cy="3439160"/>
          </a:xfrm>
          <a:prstGeom prst="rect">
            <a:avLst/>
          </a:prstGeom>
        </p:spPr>
      </p:pic>
      <p:pic>
        <p:nvPicPr>
          <p:cNvPr id="2" name="图片 1" descr="图片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32610" y="661035"/>
            <a:ext cx="8527415" cy="5184775"/>
          </a:xfrm>
          <a:prstGeom prst="rect">
            <a:avLst/>
          </a:prstGeom>
        </p:spPr>
      </p:pic>
      <p:pic>
        <p:nvPicPr>
          <p:cNvPr id="11" name="图片 10" descr="12"/>
          <p:cNvPicPr>
            <a:picLocks noChangeAspect="1"/>
          </p:cNvPicPr>
          <p:nvPr/>
        </p:nvPicPr>
        <p:blipFill>
          <a:blip r:embed="rId5"/>
          <a:srcRect r="86897" b="82168"/>
          <a:stretch>
            <a:fillRect/>
          </a:stretch>
        </p:blipFill>
        <p:spPr>
          <a:xfrm>
            <a:off x="0" y="0"/>
            <a:ext cx="2046605" cy="3110230"/>
          </a:xfrm>
          <a:prstGeom prst="rect">
            <a:avLst/>
          </a:prstGeom>
        </p:spPr>
      </p:pic>
      <p:pic>
        <p:nvPicPr>
          <p:cNvPr id="12" name="图片 11" descr="12"/>
          <p:cNvPicPr>
            <a:picLocks noChangeAspect="1"/>
          </p:cNvPicPr>
          <p:nvPr/>
        </p:nvPicPr>
        <p:blipFill>
          <a:blip r:embed="rId5"/>
          <a:srcRect l="48361" b="76783"/>
          <a:stretch>
            <a:fillRect/>
          </a:stretch>
        </p:blipFill>
        <p:spPr>
          <a:xfrm>
            <a:off x="7665720" y="650240"/>
            <a:ext cx="4526915" cy="227330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8234E204-F81E-4D4B-B3E9-8086E6C000BE}"/>
              </a:ext>
            </a:extLst>
          </p:cNvPr>
          <p:cNvGrpSpPr/>
          <p:nvPr/>
        </p:nvGrpSpPr>
        <p:grpSpPr>
          <a:xfrm>
            <a:off x="2451295" y="2589535"/>
            <a:ext cx="7289410" cy="1369568"/>
            <a:chOff x="2451294" y="2423604"/>
            <a:chExt cx="7289410" cy="1369568"/>
          </a:xfrm>
        </p:grpSpPr>
        <p:sp>
          <p:nvSpPr>
            <p:cNvPr id="8" name="矩形 4">
              <a:extLst>
                <a:ext uri="{FF2B5EF4-FFF2-40B4-BE49-F238E27FC236}">
                  <a16:creationId xmlns:a16="http://schemas.microsoft.com/office/drawing/2014/main" id="{3F24BB75-BEE5-4A01-98B4-4FF55709418E}"/>
                </a:ext>
              </a:extLst>
            </p:cNvPr>
            <p:cNvSpPr/>
            <p:nvPr/>
          </p:nvSpPr>
          <p:spPr>
            <a:xfrm>
              <a:off x="2451294" y="2427287"/>
              <a:ext cx="7289410" cy="1365885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9600" b="1" i="0" u="none" strike="noStrike" kern="1200" cap="none" spc="0" normalizeH="0" baseline="0" noProof="0" dirty="0">
                  <a:ln w="165100">
                    <a:solidFill>
                      <a:srgbClr val="FFFFFF"/>
                    </a:solidFill>
                  </a:ln>
                  <a:solidFill>
                    <a:srgbClr val="FFFFFF"/>
                  </a:solidFill>
                  <a:effectLst>
                    <a:outerShdw blurRad="50800" dist="38100" dir="13500000" algn="b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Avo" panose="02040603050506020204" pitchFamily="18" charset="0"/>
                  <a:ea typeface="字魂37号-波纹乖乖体" panose="00000500000000000000" charset="-122"/>
                  <a:cs typeface="字魂37号-波纹乖乖体" panose="00000500000000000000" charset="-122"/>
                </a:rPr>
                <a:t>NGHE VIẾT CHÍNH TẢ</a:t>
              </a:r>
            </a:p>
          </p:txBody>
        </p:sp>
        <p:sp>
          <p:nvSpPr>
            <p:cNvPr id="9" name="矩形 4">
              <a:extLst>
                <a:ext uri="{FF2B5EF4-FFF2-40B4-BE49-F238E27FC236}">
                  <a16:creationId xmlns:a16="http://schemas.microsoft.com/office/drawing/2014/main" id="{FD4ED310-E519-4E51-A17A-5DC69292CD29}"/>
                </a:ext>
              </a:extLst>
            </p:cNvPr>
            <p:cNvSpPr/>
            <p:nvPr/>
          </p:nvSpPr>
          <p:spPr>
            <a:xfrm>
              <a:off x="2451294" y="2423604"/>
              <a:ext cx="7289410" cy="1365885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9600" b="1" i="0" u="none" strike="noStrike" kern="1200" cap="none" spc="0" normalizeH="0" baseline="0" noProof="0" dirty="0">
                  <a:ln>
                    <a:noFill/>
                  </a:ln>
                  <a:gradFill flip="none" rotWithShape="1">
                    <a:gsLst>
                      <a:gs pos="24000">
                        <a:srgbClr val="F65B59"/>
                      </a:gs>
                      <a:gs pos="45000">
                        <a:srgbClr val="ADD92A"/>
                      </a:gs>
                      <a:gs pos="78000">
                        <a:srgbClr val="0D7350"/>
                      </a:gs>
                    </a:gsLst>
                    <a:lin ang="5400000" scaled="1"/>
                    <a:tileRect/>
                  </a:gradFill>
                  <a:effectLst/>
                  <a:uLnTx/>
                  <a:uFillTx/>
                  <a:latin typeface="UTM Avo" panose="02040603050506020204" pitchFamily="18" charset="0"/>
                  <a:ea typeface="字魂37号-波纹乖乖体" panose="00000500000000000000" charset="-122"/>
                  <a:cs typeface="字魂37号-波纹乖乖体" panose="00000500000000000000" charset="-122"/>
                </a:rPr>
                <a:t>NGHE VIẾT CHÍNH TẢ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96696947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0767E82C-8389-C32E-B6A2-1657191CDA53}"/>
              </a:ext>
            </a:extLst>
          </p:cNvPr>
          <p:cNvGrpSpPr/>
          <p:nvPr/>
        </p:nvGrpSpPr>
        <p:grpSpPr>
          <a:xfrm>
            <a:off x="1860644" y="1616927"/>
            <a:ext cx="8296507" cy="4792236"/>
            <a:chOff x="2252546" y="1541657"/>
            <a:chExt cx="8296507" cy="4792236"/>
          </a:xfrm>
        </p:grpSpPr>
        <p:pic>
          <p:nvPicPr>
            <p:cNvPr id="3" name="Picture 2" descr="Tư thế ngồi học đúng cách - YouTube">
              <a:extLst>
                <a:ext uri="{FF2B5EF4-FFF2-40B4-BE49-F238E27FC236}">
                  <a16:creationId xmlns:a16="http://schemas.microsoft.com/office/drawing/2014/main" id="{E5A37331-7BCE-9BE4-CF6F-07C9154B255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78" r="1546"/>
            <a:stretch/>
          </p:blipFill>
          <p:spPr bwMode="auto">
            <a:xfrm>
              <a:off x="2252546" y="1541657"/>
              <a:ext cx="8296507" cy="47922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D8E87BBE-E1C5-3058-EA54-7878F7D845B0}"/>
                </a:ext>
              </a:extLst>
            </p:cNvPr>
            <p:cNvSpPr/>
            <p:nvPr/>
          </p:nvSpPr>
          <p:spPr>
            <a:xfrm>
              <a:off x="7950818" y="1639229"/>
              <a:ext cx="2598235" cy="89209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"/>
                <a:ea typeface="+mn-ea"/>
                <a:cs typeface="+mn-cs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377B62F3-FCE4-3F17-5572-26DED17CA5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6816" y="703478"/>
            <a:ext cx="8291279" cy="145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8960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>
            <a:extLst>
              <a:ext uri="{FF2B5EF4-FFF2-40B4-BE49-F238E27FC236}">
                <a16:creationId xmlns:a16="http://schemas.microsoft.com/office/drawing/2014/main" id="{4004B8BF-59BE-42E7-A0E3-02D90B1AC5A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328"/>
          <a:stretch/>
        </p:blipFill>
        <p:spPr bwMode="auto">
          <a:xfrm>
            <a:off x="528329" y="1139588"/>
            <a:ext cx="11177195" cy="51328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B4AB7E27-7FC7-4C47-811B-15050CA3E690}"/>
              </a:ext>
            </a:extLst>
          </p:cNvPr>
          <p:cNvSpPr txBox="1"/>
          <p:nvPr/>
        </p:nvSpPr>
        <p:spPr>
          <a:xfrm>
            <a:off x="1884921" y="1215799"/>
            <a:ext cx="7154436" cy="9540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733" b="1" smtClean="0">
                <a:solidFill>
                  <a:srgbClr val="7030A0"/>
                </a:solidFill>
                <a:latin typeface="HP001 4 hàng" panose="020B0603050302020204" pitchFamily="34" charset="0"/>
              </a:rPr>
              <a:t>Cỏ non cười </a:t>
            </a:r>
            <a:r>
              <a:rPr lang="vi-VN" sz="3733" b="1" smtClean="0">
                <a:solidFill>
                  <a:srgbClr val="7030A0"/>
                </a:solidFill>
                <a:latin typeface="HP001 4 hàng" panose="020B0603050302020204" pitchFamily="34" charset="0"/>
              </a:rPr>
              <a:t>ǟē</a:t>
            </a:r>
            <a:endParaRPr lang="en-US" sz="3733" b="1" dirty="0">
              <a:solidFill>
                <a:srgbClr val="7030A0"/>
              </a:solidFill>
              <a:latin typeface="HP001 4 hàng" panose="020B06030503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96CC4BC-AB0B-4E0B-B144-17F97594B90F}"/>
              </a:ext>
            </a:extLst>
          </p:cNvPr>
          <p:cNvSpPr txBox="1"/>
          <p:nvPr/>
        </p:nvSpPr>
        <p:spPr>
          <a:xfrm>
            <a:off x="237294" y="1941816"/>
            <a:ext cx="12579212" cy="9540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733" b="1" smtClean="0">
                <a:solidFill>
                  <a:srgbClr val="7030A0"/>
                </a:solidFill>
                <a:latin typeface="HP001 4 hàng" panose="020B0603050302020204" pitchFamily="34" charset="0"/>
              </a:rPr>
              <a:t>Én nâu gọi các bạn của mình đến. Suốt đêm, cả </a:t>
            </a:r>
            <a:endParaRPr lang="en-US" sz="3733" b="1" dirty="0">
              <a:solidFill>
                <a:srgbClr val="7030A0"/>
              </a:solidFill>
              <a:latin typeface="HP001 4 hàng" panose="020B06030503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3D3896E-4382-47BF-8230-892159C299F9}"/>
              </a:ext>
            </a:extLst>
          </p:cNvPr>
          <p:cNvSpPr txBox="1"/>
          <p:nvPr/>
        </p:nvSpPr>
        <p:spPr>
          <a:xfrm>
            <a:off x="-200816" y="2684073"/>
            <a:ext cx="12579212" cy="9540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3733" b="1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3733" b="1" smtClean="0">
                <a:solidFill>
                  <a:srgbClr val="7030A0"/>
                </a:solidFill>
                <a:latin typeface="HP001 4 hàng" panose="020B0603050302020204" pitchFamily="34" charset="0"/>
              </a:rPr>
              <a:t>đàn đi tìm cỏ khô tết thành dòng chữ: “Không giẫm </a:t>
            </a:r>
            <a:endParaRPr lang="en-US" sz="3733" b="1" dirty="0">
              <a:solidFill>
                <a:srgbClr val="7030A0"/>
              </a:solidFill>
              <a:latin typeface="HP001 4 hàng" panose="020B06030503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0BD0BB9-E123-4D7B-9B19-9AD051E72F0F}"/>
              </a:ext>
            </a:extLst>
          </p:cNvPr>
          <p:cNvSpPr txBox="1"/>
          <p:nvPr/>
        </p:nvSpPr>
        <p:spPr>
          <a:xfrm>
            <a:off x="-279062" y="3397958"/>
            <a:ext cx="12579212" cy="9540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3733" b="1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3733" b="1" smtClean="0">
                <a:solidFill>
                  <a:srgbClr val="7030A0"/>
                </a:solidFill>
                <a:latin typeface="HP001 4 hàng" panose="020B0603050302020204" pitchFamily="34" charset="0"/>
              </a:rPr>
              <a:t>chân lên cỏ!”, rồi đặt trên bãi cỏ. Xong việc, én nâu </a:t>
            </a:r>
            <a:endParaRPr lang="en-US" sz="3733" b="1" dirty="0">
              <a:solidFill>
                <a:srgbClr val="7030A0"/>
              </a:solidFill>
              <a:latin typeface="HP001 4 hàng" panose="020B06030503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99AF55B-F647-4B8F-828F-B3A3572C71D4}"/>
              </a:ext>
            </a:extLst>
          </p:cNvPr>
          <p:cNvSpPr txBox="1"/>
          <p:nvPr/>
        </p:nvSpPr>
        <p:spPr>
          <a:xfrm>
            <a:off x="-3473652" y="4101951"/>
            <a:ext cx="12595635" cy="9540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733" b="1">
                <a:solidFill>
                  <a:srgbClr val="7030A0"/>
                </a:solidFill>
                <a:latin typeface="HP001 4 hàng" panose="020B0603050302020204" pitchFamily="34" charset="0"/>
              </a:rPr>
              <a:t>t</a:t>
            </a:r>
            <a:r>
              <a:rPr lang="en-US" sz="3733" b="1" smtClean="0">
                <a:solidFill>
                  <a:srgbClr val="7030A0"/>
                </a:solidFill>
                <a:latin typeface="HP001 4 hàng" panose="020B0603050302020204" pitchFamily="34" charset="0"/>
              </a:rPr>
              <a:t>ươi cười bảo cỏ non:</a:t>
            </a:r>
            <a:endParaRPr lang="en-US" sz="3733" b="1" dirty="0">
              <a:solidFill>
                <a:srgbClr val="7030A0"/>
              </a:solidFill>
              <a:latin typeface="HP001 4 hàng" panose="020B0603050302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A3D6D13-98E5-544E-A2A0-7B1710E8DFA4}"/>
              </a:ext>
            </a:extLst>
          </p:cNvPr>
          <p:cNvSpPr txBox="1"/>
          <p:nvPr/>
        </p:nvSpPr>
        <p:spPr>
          <a:xfrm>
            <a:off x="1038789" y="4826118"/>
            <a:ext cx="11060631" cy="9540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0584" algn="just">
              <a:lnSpc>
                <a:spcPct val="150000"/>
              </a:lnSpc>
            </a:pPr>
            <a:r>
              <a:rPr lang="en-US" sz="3733" b="1" smtClean="0">
                <a:solidFill>
                  <a:srgbClr val="7030A0"/>
                </a:solidFill>
                <a:latin typeface="HP001 4 hàng" panose="020B0603050302020204" pitchFamily="34" charset="0"/>
              </a:rPr>
              <a:t>- Từ nay em yên tâm rồi. Không còn ai giẫm lên</a:t>
            </a:r>
            <a:endParaRPr lang="en-US" sz="3733" b="1" dirty="0">
              <a:solidFill>
                <a:srgbClr val="7030A0"/>
              </a:solidFill>
              <a:latin typeface="HP001 4 hàng" panose="020B060305030202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91821" y="5838800"/>
            <a:ext cx="4459458" cy="6663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730" b="1">
                <a:solidFill>
                  <a:srgbClr val="7030A0"/>
                </a:solidFill>
                <a:latin typeface="HP001 4 hàng" panose="020B0603050302020204" pitchFamily="34" charset="0"/>
              </a:rPr>
              <a:t>em nữa đâu.</a:t>
            </a:r>
            <a:r>
              <a:rPr lang="vi-VN" b="1">
                <a:solidFill>
                  <a:srgbClr val="7030A0"/>
                </a:solidFill>
                <a:latin typeface="HP001 4 hàng" panose="020B0603050302020204" pitchFamily="34" charset="0"/>
              </a:rPr>
              <a:t>	</a:t>
            </a:r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237294" y="327140"/>
            <a:ext cx="38404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mẫu:</a:t>
            </a:r>
            <a:endParaRPr lang="en-US" sz="28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91211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Bar dir="vert"/>
      </p:transition>
    </mc:Choice>
    <mc:Fallback>
      <p:transition spd="slow">
        <p:randomBa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95E2A01A-37E7-4E49-A4B0-0BE4C4D94941}"/>
              </a:ext>
            </a:extLst>
          </p:cNvPr>
          <p:cNvGrpSpPr/>
          <p:nvPr/>
        </p:nvGrpSpPr>
        <p:grpSpPr>
          <a:xfrm>
            <a:off x="2014332" y="706783"/>
            <a:ext cx="7715800" cy="5525425"/>
            <a:chOff x="1417547" y="1264224"/>
            <a:chExt cx="4405927" cy="3318271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A5687987-9381-4BDA-8E8A-5CD79A8EE47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flipH="1">
              <a:off x="1417547" y="1264224"/>
              <a:ext cx="4405927" cy="3318271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FF041EC8-55B2-4FCF-BB45-E1C5B0EA5B49}"/>
                </a:ext>
              </a:extLst>
            </p:cNvPr>
            <p:cNvSpPr txBox="1"/>
            <p:nvPr/>
          </p:nvSpPr>
          <p:spPr>
            <a:xfrm>
              <a:off x="2338005" y="2456848"/>
              <a:ext cx="3052642" cy="16821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lnSpc>
                  <a:spcPct val="150000"/>
                </a:lnSpc>
                <a:buClr>
                  <a:srgbClr val="000000"/>
                </a:buClr>
                <a:defRPr/>
              </a:pPr>
              <a:r>
                <a:rPr lang="en-US" sz="5867" b="1" kern="0">
                  <a:solidFill>
                    <a:srgbClr val="17479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BÀI TẬP CHÍNH TẢ</a:t>
              </a:r>
              <a:endParaRPr lang="en-US" sz="5867" b="1" kern="0" dirty="0">
                <a:solidFill>
                  <a:srgbClr val="17479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pic>
        <p:nvPicPr>
          <p:cNvPr id="15" name="Picture 2">
            <a:extLst>
              <a:ext uri="{FF2B5EF4-FFF2-40B4-BE49-F238E27FC236}">
                <a16:creationId xmlns:a16="http://schemas.microsoft.com/office/drawing/2014/main" id="{DB42BD70-9A17-4FEB-8463-55E3911EA5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7296" y="2438544"/>
            <a:ext cx="2585105" cy="2585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5924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A27E1E43-37EA-18BA-E1ED-01E5C779C419}"/>
              </a:ext>
            </a:extLst>
          </p:cNvPr>
          <p:cNvGrpSpPr/>
          <p:nvPr/>
        </p:nvGrpSpPr>
        <p:grpSpPr>
          <a:xfrm>
            <a:off x="1123890" y="814033"/>
            <a:ext cx="9828369" cy="852887"/>
            <a:chOff x="2427740" y="606263"/>
            <a:chExt cx="5748697" cy="857750"/>
          </a:xfrm>
        </p:grpSpPr>
        <p:grpSp>
          <p:nvGrpSpPr>
            <p:cNvPr id="3" name="组合 19">
              <a:extLst>
                <a:ext uri="{FF2B5EF4-FFF2-40B4-BE49-F238E27FC236}">
                  <a16:creationId xmlns:a16="http://schemas.microsoft.com/office/drawing/2014/main" id="{33885EC7-D7BF-2D51-11B2-0E94D40BC4F2}"/>
                </a:ext>
              </a:extLst>
            </p:cNvPr>
            <p:cNvGrpSpPr/>
            <p:nvPr/>
          </p:nvGrpSpPr>
          <p:grpSpPr>
            <a:xfrm>
              <a:off x="2427740" y="606263"/>
              <a:ext cx="5748697" cy="857750"/>
              <a:chOff x="2248349" y="2850777"/>
              <a:chExt cx="2269864" cy="1054249"/>
            </a:xfrm>
          </p:grpSpPr>
          <p:sp>
            <p:nvSpPr>
              <p:cNvPr id="5" name="圆角矩形 20">
                <a:extLst>
                  <a:ext uri="{FF2B5EF4-FFF2-40B4-BE49-F238E27FC236}">
                    <a16:creationId xmlns:a16="http://schemas.microsoft.com/office/drawing/2014/main" id="{7DA43E84-7496-23EB-1D1A-E2FB975063ED}"/>
                  </a:ext>
                </a:extLst>
              </p:cNvPr>
              <p:cNvSpPr/>
              <p:nvPr/>
            </p:nvSpPr>
            <p:spPr>
              <a:xfrm>
                <a:off x="2248349" y="2850777"/>
                <a:ext cx="2269864" cy="1054249"/>
              </a:xfrm>
              <a:prstGeom prst="roundRect">
                <a:avLst>
                  <a:gd name="adj" fmla="val 5758"/>
                </a:avLst>
              </a:prstGeom>
              <a:pattFill prst="dotGrid">
                <a:fgClr>
                  <a:schemeClr val="bg1"/>
                </a:fgClr>
                <a:bgClr>
                  <a:srgbClr val="50BFC8"/>
                </a:bgClr>
              </a:pattFill>
              <a:ln>
                <a:solidFill>
                  <a:srgbClr val="206D82"/>
                </a:solidFill>
              </a:ln>
              <a:effectLst>
                <a:outerShdw blurRad="50800" dist="38100" dir="5400000" algn="t" rotWithShape="0">
                  <a:srgbClr val="206D82">
                    <a:alpha val="4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字魂37号-波纹乖乖体"/>
                  <a:cs typeface="+mn-cs"/>
                </a:endParaRPr>
              </a:p>
            </p:txBody>
          </p:sp>
          <p:sp>
            <p:nvSpPr>
              <p:cNvPr id="6" name="圆角矩形 21">
                <a:extLst>
                  <a:ext uri="{FF2B5EF4-FFF2-40B4-BE49-F238E27FC236}">
                    <a16:creationId xmlns:a16="http://schemas.microsoft.com/office/drawing/2014/main" id="{37C6A535-FC63-8AC3-C0C6-3CABAF71064D}"/>
                  </a:ext>
                </a:extLst>
              </p:cNvPr>
              <p:cNvSpPr/>
              <p:nvPr/>
            </p:nvSpPr>
            <p:spPr>
              <a:xfrm>
                <a:off x="2275070" y="2938506"/>
                <a:ext cx="2216439" cy="880295"/>
              </a:xfrm>
              <a:prstGeom prst="roundRect">
                <a:avLst>
                  <a:gd name="adj" fmla="val 5758"/>
                </a:avLst>
              </a:prstGeom>
              <a:solidFill>
                <a:schemeClr val="bg1"/>
              </a:solidFill>
              <a:ln>
                <a:solidFill>
                  <a:srgbClr val="206D82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字魂37号-波纹乖乖体"/>
                  <a:cs typeface="+mn-cs"/>
                </a:endParaRP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8159372C-F32D-3D33-22FE-63C96812A393}"/>
                </a:ext>
              </a:extLst>
            </p:cNvPr>
            <p:cNvSpPr txBox="1"/>
            <p:nvPr/>
          </p:nvSpPr>
          <p:spPr>
            <a:xfrm>
              <a:off x="2636556" y="729435"/>
              <a:ext cx="5472250" cy="58810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 w="1905">
                    <a:noFill/>
                  </a:ln>
                  <a:solidFill>
                    <a:schemeClr val="accent6">
                      <a:lumMod val="50000"/>
                    </a:schemeClr>
                  </a:solidFill>
                  <a:effectLst/>
                  <a:uLnTx/>
                  <a:uFillTx/>
                  <a:latin typeface="UTM Avo" panose="02040603050506020204" pitchFamily="18" charset="0"/>
                  <a:ea typeface="字魂37号-波纹乖乖体"/>
                  <a:cs typeface="Times New Roman" panose="02020603050405020304" pitchFamily="18" charset="0"/>
                </a:rPr>
                <a:t>2. </a:t>
              </a:r>
              <a:r>
                <a:rPr kumimoji="0" lang="en-US" sz="3200" b="1" i="0" u="none" strike="noStrike" kern="1200" cap="none" spc="0" normalizeH="0" baseline="0" noProof="0" dirty="0" err="1">
                  <a:ln w="1905">
                    <a:noFill/>
                  </a:ln>
                  <a:solidFill>
                    <a:schemeClr val="accent6">
                      <a:lumMod val="50000"/>
                    </a:schemeClr>
                  </a:solidFill>
                  <a:effectLst/>
                  <a:uLnTx/>
                  <a:uFillTx/>
                  <a:latin typeface="UTM Avo" panose="02040603050506020204" pitchFamily="18" charset="0"/>
                  <a:ea typeface="字魂37号-波纹乖乖体"/>
                  <a:cs typeface="Times New Roman" panose="02020603050405020304" pitchFamily="18" charset="0"/>
                </a:rPr>
                <a:t>Chọn</a:t>
              </a:r>
              <a:r>
                <a:rPr kumimoji="0" lang="en-US" sz="3200" b="1" i="0" u="none" strike="noStrike" kern="1200" cap="none" spc="0" normalizeH="0" baseline="0" noProof="0" dirty="0">
                  <a:ln w="1905">
                    <a:noFill/>
                  </a:ln>
                  <a:solidFill>
                    <a:schemeClr val="accent6">
                      <a:lumMod val="50000"/>
                    </a:schemeClr>
                  </a:solidFill>
                  <a:effectLst/>
                  <a:uLnTx/>
                  <a:uFillTx/>
                  <a:latin typeface="UTM Avo" panose="02040603050506020204" pitchFamily="18" charset="0"/>
                  <a:ea typeface="字魂37号-波纹乖乖体"/>
                  <a:cs typeface="Times New Roman" panose="02020603050405020304" pitchFamily="18" charset="0"/>
                </a:rPr>
                <a:t> </a:t>
              </a:r>
              <a:r>
                <a:rPr kumimoji="0" lang="en-US" sz="3200" b="1" i="1" u="none" strike="noStrike" kern="1200" cap="none" spc="0" normalizeH="0" baseline="0" noProof="0" dirty="0">
                  <a:ln w="1905"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Avo" panose="02040603050506020204" pitchFamily="18" charset="0"/>
                  <a:ea typeface="字魂37号-波纹乖乖体"/>
                  <a:cs typeface="Times New Roman" panose="02020603050405020304" pitchFamily="18" charset="0"/>
                </a:rPr>
                <a:t>ng</a:t>
              </a:r>
              <a:r>
                <a:rPr kumimoji="0" lang="en-US" sz="3200" b="1" i="0" u="none" strike="noStrike" kern="1200" cap="none" spc="0" normalizeH="0" baseline="0" noProof="0" dirty="0">
                  <a:ln w="1905">
                    <a:noFill/>
                  </a:ln>
                  <a:solidFill>
                    <a:schemeClr val="accent6">
                      <a:lumMod val="50000"/>
                    </a:schemeClr>
                  </a:solidFill>
                  <a:effectLst/>
                  <a:uLnTx/>
                  <a:uFillTx/>
                  <a:latin typeface="UTM Avo" panose="02040603050506020204" pitchFamily="18" charset="0"/>
                  <a:ea typeface="字魂37号-波纹乖乖体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 w="1905">
                    <a:noFill/>
                  </a:ln>
                  <a:solidFill>
                    <a:schemeClr val="accent6">
                      <a:lumMod val="50000"/>
                    </a:schemeClr>
                  </a:solidFill>
                  <a:effectLst/>
                  <a:uLnTx/>
                  <a:uFillTx/>
                  <a:latin typeface="UTM Avo" panose="02040603050506020204" pitchFamily="18" charset="0"/>
                  <a:ea typeface="字魂37号-波纹乖乖体"/>
                  <a:cs typeface="Times New Roman" panose="02020603050405020304" pitchFamily="18" charset="0"/>
                </a:rPr>
                <a:t>hoặc</a:t>
              </a:r>
              <a:r>
                <a:rPr kumimoji="0" lang="en-US" sz="3200" b="1" i="0" u="none" strike="noStrike" kern="1200" cap="none" spc="0" normalizeH="0" baseline="0" noProof="0" dirty="0">
                  <a:ln w="1905">
                    <a:noFill/>
                  </a:ln>
                  <a:solidFill>
                    <a:schemeClr val="accent6">
                      <a:lumMod val="50000"/>
                    </a:schemeClr>
                  </a:solidFill>
                  <a:effectLst/>
                  <a:uLnTx/>
                  <a:uFillTx/>
                  <a:latin typeface="UTM Avo" panose="02040603050506020204" pitchFamily="18" charset="0"/>
                  <a:ea typeface="字魂37号-波纹乖乖体"/>
                  <a:cs typeface="Times New Roman" panose="02020603050405020304" pitchFamily="18" charset="0"/>
                </a:rPr>
                <a:t> </a:t>
              </a:r>
              <a:r>
                <a:rPr kumimoji="0" lang="en-US" sz="3200" b="1" i="1" u="none" strike="noStrike" kern="1200" cap="none" spc="0" normalizeH="0" baseline="0" noProof="0" dirty="0" err="1">
                  <a:ln w="1905"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Avo" panose="02040603050506020204" pitchFamily="18" charset="0"/>
                  <a:ea typeface="字魂37号-波纹乖乖体"/>
                  <a:cs typeface="Times New Roman" panose="02020603050405020304" pitchFamily="18" charset="0"/>
                </a:rPr>
                <a:t>ngh</a:t>
              </a:r>
              <a:r>
                <a:rPr kumimoji="0" lang="en-US" sz="3200" b="1" i="0" u="none" strike="noStrike" kern="1200" cap="none" spc="0" normalizeH="0" baseline="0" noProof="0" dirty="0">
                  <a:ln w="1905">
                    <a:noFill/>
                  </a:ln>
                  <a:solidFill>
                    <a:schemeClr val="accent6">
                      <a:lumMod val="50000"/>
                    </a:schemeClr>
                  </a:solidFill>
                  <a:effectLst/>
                  <a:uLnTx/>
                  <a:uFillTx/>
                  <a:latin typeface="UTM Avo" panose="02040603050506020204" pitchFamily="18" charset="0"/>
                  <a:ea typeface="字魂37号-波纹乖乖体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 w="1905">
                    <a:noFill/>
                  </a:ln>
                  <a:solidFill>
                    <a:schemeClr val="accent6">
                      <a:lumMod val="50000"/>
                    </a:schemeClr>
                  </a:solidFill>
                  <a:effectLst/>
                  <a:uLnTx/>
                  <a:uFillTx/>
                  <a:latin typeface="UTM Avo" panose="02040603050506020204" pitchFamily="18" charset="0"/>
                  <a:ea typeface="字魂37号-波纹乖乖体"/>
                  <a:cs typeface="Times New Roman" panose="02020603050405020304" pitchFamily="18" charset="0"/>
                </a:rPr>
                <a:t>thay</a:t>
              </a:r>
              <a:r>
                <a:rPr kumimoji="0" lang="en-US" sz="3200" b="1" i="0" u="none" strike="noStrike" kern="1200" cap="none" spc="0" normalizeH="0" baseline="0" noProof="0" dirty="0">
                  <a:ln w="1905">
                    <a:noFill/>
                  </a:ln>
                  <a:solidFill>
                    <a:schemeClr val="accent6">
                      <a:lumMod val="50000"/>
                    </a:schemeClr>
                  </a:solidFill>
                  <a:effectLst/>
                  <a:uLnTx/>
                  <a:uFillTx/>
                  <a:latin typeface="UTM Avo" panose="02040603050506020204" pitchFamily="18" charset="0"/>
                  <a:ea typeface="字魂37号-波纹乖乖体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 w="1905">
                    <a:noFill/>
                  </a:ln>
                  <a:solidFill>
                    <a:schemeClr val="accent6">
                      <a:lumMod val="50000"/>
                    </a:schemeClr>
                  </a:solidFill>
                  <a:effectLst/>
                  <a:uLnTx/>
                  <a:uFillTx/>
                  <a:latin typeface="UTM Avo" panose="02040603050506020204" pitchFamily="18" charset="0"/>
                  <a:ea typeface="字魂37号-波纹乖乖体"/>
                  <a:cs typeface="Times New Roman" panose="02020603050405020304" pitchFamily="18" charset="0"/>
                </a:rPr>
                <a:t>cho</a:t>
              </a:r>
              <a:r>
                <a:rPr kumimoji="0" lang="en-US" sz="3200" b="1" i="0" u="none" strike="noStrike" kern="1200" cap="none" spc="0" normalizeH="0" baseline="0" noProof="0" dirty="0">
                  <a:ln w="1905">
                    <a:noFill/>
                  </a:ln>
                  <a:solidFill>
                    <a:schemeClr val="accent6">
                      <a:lumMod val="50000"/>
                    </a:schemeClr>
                  </a:solidFill>
                  <a:effectLst/>
                  <a:uLnTx/>
                  <a:uFillTx/>
                  <a:latin typeface="UTM Avo" panose="02040603050506020204" pitchFamily="18" charset="0"/>
                  <a:ea typeface="字魂37号-波纹乖乖体"/>
                  <a:cs typeface="Times New Roman" panose="02020603050405020304" pitchFamily="18" charset="0"/>
                </a:rPr>
                <a:t> ô </a:t>
              </a:r>
              <a:r>
                <a:rPr kumimoji="0" lang="en-US" sz="3200" b="1" i="0" u="none" strike="noStrike" kern="1200" cap="none" spc="0" normalizeH="0" baseline="0" noProof="0" dirty="0" err="1">
                  <a:ln w="1905">
                    <a:noFill/>
                  </a:ln>
                  <a:solidFill>
                    <a:schemeClr val="accent6">
                      <a:lumMod val="50000"/>
                    </a:schemeClr>
                  </a:solidFill>
                  <a:effectLst/>
                  <a:uLnTx/>
                  <a:uFillTx/>
                  <a:latin typeface="UTM Avo" panose="02040603050506020204" pitchFamily="18" charset="0"/>
                  <a:ea typeface="字魂37号-波纹乖乖体"/>
                  <a:cs typeface="Times New Roman" panose="02020603050405020304" pitchFamily="18" charset="0"/>
                </a:rPr>
                <a:t>vuông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字魂37号-波纹乖乖体"/>
                <a:cs typeface="+mn-cs"/>
              </a:endParaRP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FA4CA527-2B0F-9F82-0886-8BF13A35FC72}"/>
              </a:ext>
            </a:extLst>
          </p:cNvPr>
          <p:cNvSpPr txBox="1"/>
          <p:nvPr/>
        </p:nvSpPr>
        <p:spPr>
          <a:xfrm>
            <a:off x="1123890" y="1846503"/>
            <a:ext cx="968801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200" b="1" dirty="0">
                <a:latin typeface="Cambria" panose="02040503050406030204" pitchFamily="18" charset="0"/>
              </a:rPr>
              <a:t>	</a:t>
            </a:r>
            <a:r>
              <a:rPr lang="en-US" sz="4200" b="1" dirty="0" err="1">
                <a:latin typeface="Cambria" panose="02040503050406030204" pitchFamily="18" charset="0"/>
              </a:rPr>
              <a:t>Buổi</a:t>
            </a:r>
            <a:r>
              <a:rPr lang="en-US" sz="4200" b="1" dirty="0">
                <a:latin typeface="Cambria" panose="02040503050406030204" pitchFamily="18" charset="0"/>
              </a:rPr>
              <a:t> </a:t>
            </a:r>
            <a:r>
              <a:rPr lang="en-US" sz="4200" b="1" dirty="0" err="1">
                <a:latin typeface="Cambria" panose="02040503050406030204" pitchFamily="18" charset="0"/>
              </a:rPr>
              <a:t>sớm</a:t>
            </a:r>
            <a:r>
              <a:rPr lang="en-US" sz="4200" b="1" dirty="0">
                <a:latin typeface="Cambria" panose="02040503050406030204" pitchFamily="18" charset="0"/>
              </a:rPr>
              <a:t>, </a:t>
            </a:r>
            <a:r>
              <a:rPr lang="en-US" sz="4200" b="1" dirty="0" err="1">
                <a:latin typeface="Cambria" panose="02040503050406030204" pitchFamily="18" charset="0"/>
              </a:rPr>
              <a:t>muôn</a:t>
            </a:r>
            <a:r>
              <a:rPr lang="en-US" sz="4200" b="1" dirty="0">
                <a:latin typeface="Cambria" panose="02040503050406030204" pitchFamily="18" charset="0"/>
              </a:rPr>
              <a:t> </a:t>
            </a:r>
            <a:r>
              <a:rPr lang="en-US" sz="4200" b="1" dirty="0" err="1">
                <a:solidFill>
                  <a:srgbClr val="FF0000"/>
                </a:solidFill>
                <a:latin typeface="Cambria" panose="02040503050406030204" pitchFamily="18" charset="0"/>
              </a:rPr>
              <a:t>ngh</a:t>
            </a:r>
            <a:r>
              <a:rPr lang="en-US" sz="4200" b="1" dirty="0" err="1">
                <a:latin typeface="Cambria" panose="02040503050406030204" pitchFamily="18" charset="0"/>
              </a:rPr>
              <a:t>ìn</a:t>
            </a:r>
            <a:r>
              <a:rPr lang="en-US" sz="4200" b="1" dirty="0">
                <a:latin typeface="Cambria" panose="02040503050406030204" pitchFamily="18" charset="0"/>
              </a:rPr>
              <a:t> </a:t>
            </a:r>
            <a:r>
              <a:rPr lang="en-US" sz="4200" b="1" dirty="0" err="1">
                <a:latin typeface="Cambria" panose="02040503050406030204" pitchFamily="18" charset="0"/>
              </a:rPr>
              <a:t>giọt</a:t>
            </a:r>
            <a:r>
              <a:rPr lang="en-US" sz="4200" b="1" dirty="0">
                <a:latin typeface="Cambria" panose="02040503050406030204" pitchFamily="18" charset="0"/>
              </a:rPr>
              <a:t> </a:t>
            </a:r>
            <a:r>
              <a:rPr lang="en-US" sz="4200" b="1" dirty="0" err="1">
                <a:latin typeface="Cambria" panose="02040503050406030204" pitchFamily="18" charset="0"/>
              </a:rPr>
              <a:t>sương</a:t>
            </a:r>
            <a:r>
              <a:rPr lang="en-US" sz="4200" b="1" dirty="0">
                <a:latin typeface="Cambria" panose="02040503050406030204" pitchFamily="18" charset="0"/>
              </a:rPr>
              <a:t> </a:t>
            </a:r>
            <a:r>
              <a:rPr lang="en-US" sz="4200" b="1" dirty="0" err="1">
                <a:latin typeface="Cambria" panose="02040503050406030204" pitchFamily="18" charset="0"/>
              </a:rPr>
              <a:t>đọng</a:t>
            </a:r>
            <a:r>
              <a:rPr lang="en-US" sz="4200" b="1" dirty="0">
                <a:latin typeface="Cambria" panose="02040503050406030204" pitchFamily="18" charset="0"/>
              </a:rPr>
              <a:t> </a:t>
            </a:r>
            <a:r>
              <a:rPr lang="en-US" sz="4200" b="1" dirty="0" err="1">
                <a:latin typeface="Cambria" panose="02040503050406030204" pitchFamily="18" charset="0"/>
              </a:rPr>
              <a:t>trên</a:t>
            </a:r>
            <a:r>
              <a:rPr lang="en-US" sz="4200" b="1" dirty="0">
                <a:latin typeface="Cambria" panose="02040503050406030204" pitchFamily="18" charset="0"/>
              </a:rPr>
              <a:t> </a:t>
            </a:r>
            <a:r>
              <a:rPr lang="en-US" sz="4200" b="1" dirty="0" err="1">
                <a:latin typeface="Cambria" panose="02040503050406030204" pitchFamily="18" charset="0"/>
              </a:rPr>
              <a:t>những</a:t>
            </a:r>
            <a:r>
              <a:rPr lang="en-US" sz="4200" b="1" dirty="0">
                <a:latin typeface="Cambria" panose="02040503050406030204" pitchFamily="18" charset="0"/>
              </a:rPr>
              <a:t> </a:t>
            </a:r>
            <a:r>
              <a:rPr lang="en-US" sz="4200" b="1" dirty="0" err="1">
                <a:latin typeface="Cambria" panose="02040503050406030204" pitchFamily="18" charset="0"/>
              </a:rPr>
              <a:t>ngọn</a:t>
            </a:r>
            <a:r>
              <a:rPr lang="en-US" sz="4200" b="1" dirty="0">
                <a:latin typeface="Cambria" panose="02040503050406030204" pitchFamily="18" charset="0"/>
              </a:rPr>
              <a:t> </a:t>
            </a:r>
            <a:r>
              <a:rPr lang="en-US" sz="4200" b="1" dirty="0" err="1">
                <a:latin typeface="Cambria" panose="02040503050406030204" pitchFamily="18" charset="0"/>
              </a:rPr>
              <a:t>cỏ</a:t>
            </a:r>
            <a:r>
              <a:rPr lang="en-US" sz="4200" b="1">
                <a:latin typeface="Cambria" panose="02040503050406030204" pitchFamily="18" charset="0"/>
              </a:rPr>
              <a:t>, </a:t>
            </a:r>
            <a:r>
              <a:rPr lang="vi-VN" sz="4200" b="1" smtClean="0">
                <a:latin typeface="Cambria" panose="02040503050406030204" pitchFamily="18" charset="0"/>
              </a:rPr>
              <a:t>lóng</a:t>
            </a:r>
            <a:r>
              <a:rPr lang="en-US" sz="4200" b="1" smtClean="0">
                <a:latin typeface="Cambria" panose="02040503050406030204" pitchFamily="18" charset="0"/>
              </a:rPr>
              <a:t> </a:t>
            </a:r>
            <a:r>
              <a:rPr lang="en-US" sz="4200" b="1" dirty="0" err="1">
                <a:latin typeface="Cambria" panose="02040503050406030204" pitchFamily="18" charset="0"/>
              </a:rPr>
              <a:t>lánh</a:t>
            </a:r>
            <a:r>
              <a:rPr lang="en-US" sz="4200" b="1" dirty="0">
                <a:latin typeface="Cambria" panose="02040503050406030204" pitchFamily="18" charset="0"/>
              </a:rPr>
              <a:t> </a:t>
            </a:r>
            <a:r>
              <a:rPr lang="en-US" sz="4200" b="1" dirty="0" err="1">
                <a:latin typeface="Cambria" panose="02040503050406030204" pitchFamily="18" charset="0"/>
              </a:rPr>
              <a:t>như</a:t>
            </a:r>
            <a:r>
              <a:rPr lang="en-US" sz="4200" b="1" dirty="0">
                <a:latin typeface="Cambria" panose="02040503050406030204" pitchFamily="18" charset="0"/>
              </a:rPr>
              <a:t>   </a:t>
            </a:r>
            <a:r>
              <a:rPr lang="en-US" sz="4200" b="1" dirty="0" err="1">
                <a:solidFill>
                  <a:srgbClr val="FF0000"/>
                </a:solidFill>
                <a:latin typeface="Cambria" panose="02040503050406030204" pitchFamily="18" charset="0"/>
              </a:rPr>
              <a:t>ng</a:t>
            </a:r>
            <a:r>
              <a:rPr lang="en-US" sz="4200" b="1" dirty="0" err="1">
                <a:latin typeface="Cambria" panose="02040503050406030204" pitchFamily="18" charset="0"/>
              </a:rPr>
              <a:t>ọc</a:t>
            </a:r>
            <a:r>
              <a:rPr lang="en-US" sz="4200" b="1" dirty="0">
                <a:latin typeface="Cambria" panose="02040503050406030204" pitchFamily="18" charset="0"/>
              </a:rPr>
              <a:t>.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F422AD7-AC93-6E4E-A59B-4B8C40467E3A}"/>
              </a:ext>
            </a:extLst>
          </p:cNvPr>
          <p:cNvSpPr/>
          <p:nvPr/>
        </p:nvSpPr>
        <p:spPr>
          <a:xfrm>
            <a:off x="6375511" y="1933730"/>
            <a:ext cx="983849" cy="636548"/>
          </a:xfrm>
          <a:prstGeom prst="rect">
            <a:avLst/>
          </a:prstGeom>
          <a:solidFill>
            <a:srgbClr val="F252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FC1FF41F-8B0B-EAA3-BD9F-C635FAEAD8A6}"/>
              </a:ext>
            </a:extLst>
          </p:cNvPr>
          <p:cNvSpPr/>
          <p:nvPr/>
        </p:nvSpPr>
        <p:spPr>
          <a:xfrm>
            <a:off x="2278073" y="3233010"/>
            <a:ext cx="914400" cy="636548"/>
          </a:xfrm>
          <a:prstGeom prst="rect">
            <a:avLst/>
          </a:prstGeom>
          <a:solidFill>
            <a:srgbClr val="F252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24321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" grpId="1" animBg="1"/>
      <p:bldP spid="2" grpId="2" animBg="1"/>
      <p:bldP spid="22" grpId="1" animBg="1"/>
      <p:bldP spid="22" grpId="2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>
            <a:extLst>
              <a:ext uri="{FF2B5EF4-FFF2-40B4-BE49-F238E27FC236}">
                <a16:creationId xmlns:a16="http://schemas.microsoft.com/office/drawing/2014/main" id="{B7BA7A3D-54AE-D326-B3D8-AFD5D1D2AE70}"/>
              </a:ext>
            </a:extLst>
          </p:cNvPr>
          <p:cNvSpPr txBox="1"/>
          <p:nvPr/>
        </p:nvSpPr>
        <p:spPr>
          <a:xfrm>
            <a:off x="843489" y="2206909"/>
            <a:ext cx="10449233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2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	</a:t>
            </a:r>
            <a:r>
              <a:rPr lang="en-US" sz="42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Đồng</a:t>
            </a:r>
            <a:r>
              <a:rPr lang="en-US" sz="42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42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làng</a:t>
            </a:r>
            <a:r>
              <a:rPr lang="en-US" sz="42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42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vương</a:t>
            </a:r>
            <a:r>
              <a:rPr lang="en-US" sz="42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4200" b="1" dirty="0" err="1">
                <a:solidFill>
                  <a:srgbClr val="FF0000"/>
                </a:solidFill>
                <a:latin typeface="Cambria" panose="02040503050406030204" pitchFamily="18" charset="0"/>
              </a:rPr>
              <a:t>ch</a:t>
            </a:r>
            <a:r>
              <a:rPr lang="en-US" sz="42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út</a:t>
            </a:r>
            <a:r>
              <a:rPr lang="en-US" sz="42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42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heo</a:t>
            </a:r>
            <a:r>
              <a:rPr lang="en-US" sz="42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 may</a:t>
            </a:r>
          </a:p>
          <a:p>
            <a:pPr algn="ctr"/>
            <a:r>
              <a:rPr lang="en-US" sz="42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Mầm</a:t>
            </a:r>
            <a:r>
              <a:rPr lang="en-US" sz="42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42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cây</a:t>
            </a:r>
            <a:r>
              <a:rPr lang="en-US" sz="42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42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tỉnh</a:t>
            </a:r>
            <a:r>
              <a:rPr lang="en-US" sz="42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42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giấc</a:t>
            </a:r>
            <a:r>
              <a:rPr lang="en-US" sz="42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, </a:t>
            </a:r>
            <a:r>
              <a:rPr lang="en-US" sz="42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vườn</a:t>
            </a:r>
            <a:r>
              <a:rPr lang="en-US" sz="42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42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đầy</a:t>
            </a:r>
            <a:r>
              <a:rPr lang="en-US" sz="42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42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tiếng</a:t>
            </a:r>
            <a:r>
              <a:rPr lang="en-US" sz="42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4200" b="1" dirty="0" err="1">
                <a:solidFill>
                  <a:srgbClr val="FF0000"/>
                </a:solidFill>
                <a:latin typeface="Cambria" panose="02040503050406030204" pitchFamily="18" charset="0"/>
              </a:rPr>
              <a:t>ch</a:t>
            </a:r>
            <a:r>
              <a:rPr lang="en-US" sz="42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im</a:t>
            </a:r>
            <a:endParaRPr lang="en-US" sz="4200" b="1" dirty="0">
              <a:solidFill>
                <a:schemeClr val="accent6">
                  <a:lumMod val="50000"/>
                </a:schemeClr>
              </a:solidFill>
              <a:latin typeface="Cambria" panose="02040503050406030204" pitchFamily="18" charset="0"/>
            </a:endParaRPr>
          </a:p>
          <a:p>
            <a:pPr algn="ctr"/>
            <a:r>
              <a:rPr lang="en-US" sz="42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Hạt</a:t>
            </a:r>
            <a:r>
              <a:rPr lang="en-US" sz="42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4200" b="1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mưa</a:t>
            </a:r>
            <a:r>
              <a:rPr lang="en-US" sz="4200" b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4200" b="1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mả</a:t>
            </a:r>
            <a:r>
              <a:rPr lang="vi-VN" sz="4200" b="1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i</a:t>
            </a:r>
            <a:r>
              <a:rPr lang="en-US" sz="4200" b="1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42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miết</a:t>
            </a:r>
            <a:r>
              <a:rPr lang="en-US" sz="42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4200" b="1" dirty="0" err="1">
                <a:solidFill>
                  <a:srgbClr val="FF0000"/>
                </a:solidFill>
                <a:latin typeface="Cambria" panose="02040503050406030204" pitchFamily="18" charset="0"/>
              </a:rPr>
              <a:t>tr</a:t>
            </a:r>
            <a:r>
              <a:rPr lang="en-US" sz="42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ốn</a:t>
            </a:r>
            <a:r>
              <a:rPr lang="en-US" sz="42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42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tìm</a:t>
            </a:r>
            <a:endParaRPr lang="en-US" sz="4200" b="1" dirty="0">
              <a:solidFill>
                <a:schemeClr val="accent6">
                  <a:lumMod val="50000"/>
                </a:schemeClr>
              </a:solidFill>
              <a:latin typeface="Cambria" panose="02040503050406030204" pitchFamily="18" charset="0"/>
            </a:endParaRPr>
          </a:p>
          <a:p>
            <a:pPr algn="ctr"/>
            <a:r>
              <a:rPr lang="en-US" sz="42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Cây</a:t>
            </a:r>
            <a:r>
              <a:rPr lang="en-US" sz="42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42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đào</a:t>
            </a:r>
            <a:r>
              <a:rPr lang="en-US" sz="42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4200" b="1" dirty="0" err="1">
                <a:solidFill>
                  <a:srgbClr val="FF0000"/>
                </a:solidFill>
                <a:latin typeface="Cambria" panose="02040503050406030204" pitchFamily="18" charset="0"/>
              </a:rPr>
              <a:t>tr</a:t>
            </a:r>
            <a:r>
              <a:rPr lang="en-US" sz="42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ước</a:t>
            </a:r>
            <a:r>
              <a:rPr lang="en-US" sz="42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42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cửa</a:t>
            </a:r>
            <a:r>
              <a:rPr lang="en-US" sz="42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42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lim</a:t>
            </a:r>
            <a:r>
              <a:rPr lang="en-US" sz="42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 dim </a:t>
            </a:r>
            <a:r>
              <a:rPr lang="en-US" sz="42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mắt</a:t>
            </a:r>
            <a:r>
              <a:rPr lang="en-US" sz="42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42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cười</a:t>
            </a:r>
            <a:r>
              <a:rPr lang="en-US" sz="42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.</a:t>
            </a:r>
          </a:p>
          <a:p>
            <a:pPr algn="r"/>
            <a:r>
              <a:rPr lang="en-US" sz="42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(</a:t>
            </a:r>
            <a:r>
              <a:rPr lang="en-US" sz="4200" b="1" i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Theo</a:t>
            </a:r>
            <a:r>
              <a:rPr lang="en-US" sz="42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 Đỗ Quang </a:t>
            </a:r>
            <a:r>
              <a:rPr lang="en-US" sz="42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Huỳnh</a:t>
            </a:r>
            <a:r>
              <a:rPr lang="en-US" sz="42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)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A27E1E43-37EA-18BA-E1ED-01E5C779C419}"/>
              </a:ext>
            </a:extLst>
          </p:cNvPr>
          <p:cNvGrpSpPr/>
          <p:nvPr/>
        </p:nvGrpSpPr>
        <p:grpSpPr>
          <a:xfrm>
            <a:off x="843489" y="404244"/>
            <a:ext cx="5748697" cy="857750"/>
            <a:chOff x="2427740" y="606263"/>
            <a:chExt cx="5748697" cy="857750"/>
          </a:xfrm>
        </p:grpSpPr>
        <p:grpSp>
          <p:nvGrpSpPr>
            <p:cNvPr id="3" name="组合 19">
              <a:extLst>
                <a:ext uri="{FF2B5EF4-FFF2-40B4-BE49-F238E27FC236}">
                  <a16:creationId xmlns:a16="http://schemas.microsoft.com/office/drawing/2014/main" id="{33885EC7-D7BF-2D51-11B2-0E94D40BC4F2}"/>
                </a:ext>
              </a:extLst>
            </p:cNvPr>
            <p:cNvGrpSpPr/>
            <p:nvPr/>
          </p:nvGrpSpPr>
          <p:grpSpPr>
            <a:xfrm>
              <a:off x="2427740" y="606263"/>
              <a:ext cx="5748697" cy="857750"/>
              <a:chOff x="2248349" y="2850777"/>
              <a:chExt cx="2269864" cy="1054249"/>
            </a:xfrm>
          </p:grpSpPr>
          <p:sp>
            <p:nvSpPr>
              <p:cNvPr id="5" name="圆角矩形 20">
                <a:extLst>
                  <a:ext uri="{FF2B5EF4-FFF2-40B4-BE49-F238E27FC236}">
                    <a16:creationId xmlns:a16="http://schemas.microsoft.com/office/drawing/2014/main" id="{7DA43E84-7496-23EB-1D1A-E2FB975063ED}"/>
                  </a:ext>
                </a:extLst>
              </p:cNvPr>
              <p:cNvSpPr/>
              <p:nvPr/>
            </p:nvSpPr>
            <p:spPr>
              <a:xfrm>
                <a:off x="2248349" y="2850777"/>
                <a:ext cx="2269864" cy="1054249"/>
              </a:xfrm>
              <a:prstGeom prst="roundRect">
                <a:avLst>
                  <a:gd name="adj" fmla="val 5758"/>
                </a:avLst>
              </a:prstGeom>
              <a:pattFill prst="dotGrid">
                <a:fgClr>
                  <a:schemeClr val="bg1"/>
                </a:fgClr>
                <a:bgClr>
                  <a:srgbClr val="50BFC8"/>
                </a:bgClr>
              </a:pattFill>
              <a:ln>
                <a:solidFill>
                  <a:srgbClr val="206D82"/>
                </a:solidFill>
              </a:ln>
              <a:effectLst>
                <a:outerShdw blurRad="50800" dist="38100" dir="5400000" algn="t" rotWithShape="0">
                  <a:srgbClr val="206D82">
                    <a:alpha val="4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字魂37号-波纹乖乖体"/>
                  <a:cs typeface="+mn-cs"/>
                </a:endParaRPr>
              </a:p>
            </p:txBody>
          </p:sp>
          <p:sp>
            <p:nvSpPr>
              <p:cNvPr id="6" name="圆角矩形 21">
                <a:extLst>
                  <a:ext uri="{FF2B5EF4-FFF2-40B4-BE49-F238E27FC236}">
                    <a16:creationId xmlns:a16="http://schemas.microsoft.com/office/drawing/2014/main" id="{37C6A535-FC63-8AC3-C0C6-3CABAF71064D}"/>
                  </a:ext>
                </a:extLst>
              </p:cNvPr>
              <p:cNvSpPr/>
              <p:nvPr/>
            </p:nvSpPr>
            <p:spPr>
              <a:xfrm>
                <a:off x="2275070" y="2938506"/>
                <a:ext cx="2216439" cy="880295"/>
              </a:xfrm>
              <a:prstGeom prst="roundRect">
                <a:avLst>
                  <a:gd name="adj" fmla="val 5758"/>
                </a:avLst>
              </a:prstGeom>
              <a:solidFill>
                <a:schemeClr val="bg1"/>
              </a:solidFill>
              <a:ln>
                <a:solidFill>
                  <a:srgbClr val="206D82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字魂37号-波纹乖乖体"/>
                  <a:cs typeface="+mn-cs"/>
                </a:endParaRP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8159372C-F32D-3D33-22FE-63C96812A393}"/>
                </a:ext>
              </a:extLst>
            </p:cNvPr>
            <p:cNvSpPr txBox="1"/>
            <p:nvPr/>
          </p:nvSpPr>
          <p:spPr>
            <a:xfrm>
              <a:off x="2565964" y="742750"/>
              <a:ext cx="5472250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dirty="0">
                  <a:ln w="1905">
                    <a:noFill/>
                  </a:ln>
                  <a:solidFill>
                    <a:srgbClr val="000000"/>
                  </a:solidFill>
                  <a:latin typeface="UTM Avo" panose="02040603050506020204" pitchFamily="18" charset="0"/>
                  <a:ea typeface="字魂37号-波纹乖乖体"/>
                  <a:cs typeface="Times New Roman" panose="02020603050405020304" pitchFamily="18" charset="0"/>
                </a:rPr>
                <a:t>3</a:t>
              </a:r>
              <a:r>
                <a:rPr kumimoji="0" lang="en-US" sz="3200" b="1" i="0" u="none" strike="noStrike" kern="1200" cap="none" spc="0" normalizeH="0" baseline="0" noProof="0">
                  <a:ln w="1905"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字魂37号-波纹乖乖体"/>
                  <a:cs typeface="Times New Roman" panose="02020603050405020304" pitchFamily="18" charset="0"/>
                </a:rPr>
                <a:t>. </a:t>
              </a:r>
              <a:r>
                <a:rPr kumimoji="0" lang="vi-VN" sz="3200" b="1" i="0" u="none" strike="noStrike" kern="1200" cap="none" spc="0" normalizeH="0" baseline="0" noProof="0" smtClean="0">
                  <a:ln w="1905"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字魂37号-波纹乖乖体"/>
                  <a:cs typeface="Times New Roman" panose="02020603050405020304" pitchFamily="18" charset="0"/>
                </a:rPr>
                <a:t>Chọn</a:t>
              </a:r>
              <a:r>
                <a:rPr kumimoji="0" lang="vi-VN" sz="3200" b="1" i="0" u="none" strike="noStrike" kern="1200" cap="none" spc="0" normalizeH="0" noProof="0" smtClean="0">
                  <a:ln w="1905"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字魂37号-波纹乖乖体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smtClean="0">
                  <a:ln w="1905"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字魂37号-波纹乖乖体"/>
                  <a:cs typeface="Times New Roman" panose="02020603050405020304" pitchFamily="18" charset="0"/>
                </a:rPr>
                <a:t>a </a:t>
              </a:r>
              <a:r>
                <a:rPr kumimoji="0" lang="en-US" sz="3200" b="1" i="0" u="none" strike="noStrike" kern="1200" cap="none" spc="0" normalizeH="0" baseline="0" noProof="0" err="1">
                  <a:ln w="1905"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字魂37号-波纹乖乖体"/>
                  <a:cs typeface="Times New Roman" panose="02020603050405020304" pitchFamily="18" charset="0"/>
                </a:rPr>
                <a:t>hoặc</a:t>
              </a:r>
              <a:r>
                <a:rPr kumimoji="0" lang="en-US" sz="3200" b="1" i="0" u="none" strike="noStrike" kern="1200" cap="none" spc="0" normalizeH="0" baseline="0" noProof="0">
                  <a:ln w="1905"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字魂37号-波纹乖乖体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smtClean="0">
                  <a:ln w="1905"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字魂37号-波纹乖乖体"/>
                  <a:cs typeface="Times New Roman" panose="02020603050405020304" pitchFamily="18" charset="0"/>
                </a:rPr>
                <a:t>b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字魂37号-波纹乖乖体"/>
                <a:cs typeface="+mn-cs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0062E728-C7DF-3858-BB32-03C8EC49F3E6}"/>
              </a:ext>
            </a:extLst>
          </p:cNvPr>
          <p:cNvSpPr txBox="1"/>
          <p:nvPr/>
        </p:nvSpPr>
        <p:spPr>
          <a:xfrm>
            <a:off x="1294472" y="1522334"/>
            <a:ext cx="807722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 w="1905"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字魂37号-波纹乖乖体"/>
                <a:cs typeface="Times New Roman" panose="02020603050405020304" pitchFamily="18" charset="0"/>
              </a:rPr>
              <a:t>a. </a:t>
            </a:r>
            <a:r>
              <a:rPr kumimoji="0" lang="en-US" sz="3200" b="0" i="0" u="none" strike="noStrike" kern="1200" cap="none" spc="0" normalizeH="0" baseline="0" noProof="0" err="1">
                <a:ln w="1905"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字魂37号-波纹乖乖体"/>
                <a:cs typeface="Times New Roman" panose="02020603050405020304" pitchFamily="18" charset="0"/>
              </a:rPr>
              <a:t>Chọn</a:t>
            </a:r>
            <a:r>
              <a:rPr kumimoji="0" lang="en-US" sz="3200" b="1" i="1" u="none" strike="noStrike" kern="1200" cap="none" spc="0" normalizeH="0" baseline="0" noProof="0">
                <a:ln w="1905"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字魂37号-波纹乖乖体"/>
                <a:cs typeface="Times New Roman" panose="02020603050405020304" pitchFamily="18" charset="0"/>
              </a:rPr>
              <a:t> </a:t>
            </a:r>
            <a:r>
              <a:rPr lang="vi-VN" sz="3200" b="1" i="1" smtClean="0">
                <a:ln w="1905">
                  <a:noFill/>
                </a:ln>
                <a:solidFill>
                  <a:srgbClr val="FF0000"/>
                </a:solidFill>
                <a:latin typeface="UTM Avo" panose="02040603050506020204" pitchFamily="18" charset="0"/>
                <a:ea typeface="字魂37号-波纹乖乖体"/>
                <a:cs typeface="Times New Roman" panose="02020603050405020304" pitchFamily="18" charset="0"/>
              </a:rPr>
              <a:t>tr</a:t>
            </a:r>
            <a:r>
              <a:rPr kumimoji="0" lang="en-US" sz="3200" b="1" i="1" u="none" strike="noStrike" kern="1200" cap="none" spc="0" normalizeH="0" baseline="0" noProof="0" smtClean="0">
                <a:ln w="1905"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字魂37号-波纹乖乖体"/>
                <a:cs typeface="Times New Roman" panose="02020603050405020304" pitchFamily="18" charset="0"/>
              </a:rPr>
              <a:t>  </a:t>
            </a:r>
            <a:r>
              <a:rPr kumimoji="0" lang="en-US" sz="3200" b="0" i="0" u="none" strike="noStrike" kern="1200" cap="none" spc="0" normalizeH="0" baseline="0" noProof="0" err="1">
                <a:ln w="1905"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字魂37号-波纹乖乖体"/>
                <a:cs typeface="Times New Roman" panose="02020603050405020304" pitchFamily="18" charset="0"/>
              </a:rPr>
              <a:t>hoặc</a:t>
            </a:r>
            <a:r>
              <a:rPr kumimoji="0" lang="en-US" sz="3200" b="0" i="1" u="none" strike="noStrike" kern="1200" cap="none" spc="0" normalizeH="0" baseline="0" noProof="0">
                <a:ln w="1905"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字魂37号-波纹乖乖体"/>
                <a:cs typeface="Times New Roman" panose="02020603050405020304" pitchFamily="18" charset="0"/>
              </a:rPr>
              <a:t> </a:t>
            </a:r>
            <a:r>
              <a:rPr lang="vi-VN" sz="3200" b="1" i="1" smtClean="0">
                <a:ln w="1905">
                  <a:noFill/>
                </a:ln>
                <a:solidFill>
                  <a:srgbClr val="FF0000"/>
                </a:solidFill>
                <a:latin typeface="UTM Avo" panose="02040603050506020204" pitchFamily="18" charset="0"/>
                <a:ea typeface="字魂37号-波纹乖乖体"/>
                <a:cs typeface="Times New Roman" panose="02020603050405020304" pitchFamily="18" charset="0"/>
              </a:rPr>
              <a:t>ch</a:t>
            </a:r>
            <a:r>
              <a:rPr kumimoji="0" lang="en-US" sz="3200" b="0" i="1" u="none" strike="noStrike" kern="1200" cap="none" spc="0" normalizeH="0" baseline="0" noProof="0" smtClean="0">
                <a:ln w="1905"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字魂37号-波纹乖乖体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 w="1905"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字魂37号-波纹乖乖体"/>
                <a:cs typeface="Times New Roman" panose="02020603050405020304" pitchFamily="18" charset="0"/>
              </a:rPr>
              <a:t>thay</a:t>
            </a:r>
            <a:r>
              <a:rPr kumimoji="0" lang="en-US" sz="3200" b="0" i="0" u="none" strike="noStrike" kern="1200" cap="none" spc="0" normalizeH="0" baseline="0" noProof="0" dirty="0">
                <a:ln w="1905"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字魂37号-波纹乖乖体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 w="1905"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字魂37号-波纹乖乖体"/>
                <a:cs typeface="Times New Roman" panose="02020603050405020304" pitchFamily="18" charset="0"/>
              </a:rPr>
              <a:t>cho</a:t>
            </a:r>
            <a:r>
              <a:rPr kumimoji="0" lang="en-US" sz="3200" b="0" i="0" u="none" strike="noStrike" kern="1200" cap="none" spc="0" normalizeH="0" baseline="0" noProof="0" dirty="0">
                <a:ln w="1905"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字魂37号-波纹乖乖体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>
                <a:ln w="1905"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字魂37号-波纹乖乖体"/>
                <a:cs typeface="Times New Roman" panose="02020603050405020304" pitchFamily="18" charset="0"/>
              </a:rPr>
              <a:t>ô </a:t>
            </a:r>
            <a:r>
              <a:rPr kumimoji="0" lang="en-US" sz="3200" b="0" i="0" u="none" strike="noStrike" kern="1200" cap="none" spc="0" normalizeH="0" baseline="0" noProof="0" smtClean="0">
                <a:ln w="1905"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字魂37号-波纹乖乖体"/>
                <a:cs typeface="Times New Roman" panose="02020603050405020304" pitchFamily="18" charset="0"/>
              </a:rPr>
              <a:t>vuông</a:t>
            </a:r>
            <a:r>
              <a:rPr kumimoji="0" lang="vi-VN" sz="3200" b="0" i="0" u="none" strike="noStrike" kern="1200" cap="none" spc="0" normalizeH="0" baseline="0" noProof="0" smtClean="0">
                <a:ln w="1905"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字魂37号-波纹乖乖体"/>
                <a:cs typeface="Times New Roman" panose="02020603050405020304" pitchFamily="18" charset="0"/>
              </a:rPr>
              <a:t>.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字魂37号-波纹乖乖体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F422AD7-AC93-6E4E-A59B-4B8C40467E3A}"/>
              </a:ext>
            </a:extLst>
          </p:cNvPr>
          <p:cNvSpPr/>
          <p:nvPr/>
        </p:nvSpPr>
        <p:spPr>
          <a:xfrm>
            <a:off x="6966344" y="2211138"/>
            <a:ext cx="668500" cy="640080"/>
          </a:xfrm>
          <a:prstGeom prst="rect">
            <a:avLst/>
          </a:prstGeom>
          <a:solidFill>
            <a:srgbClr val="F252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0AD318F-EE16-B652-4947-A775B983FA8D}"/>
              </a:ext>
            </a:extLst>
          </p:cNvPr>
          <p:cNvSpPr/>
          <p:nvPr/>
        </p:nvSpPr>
        <p:spPr>
          <a:xfrm>
            <a:off x="9560441" y="2851218"/>
            <a:ext cx="668500" cy="640080"/>
          </a:xfrm>
          <a:prstGeom prst="rect">
            <a:avLst/>
          </a:prstGeom>
          <a:solidFill>
            <a:srgbClr val="F252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36B8D8E-E55B-2447-570D-089824EF04B1}"/>
              </a:ext>
            </a:extLst>
          </p:cNvPr>
          <p:cNvSpPr/>
          <p:nvPr/>
        </p:nvSpPr>
        <p:spPr>
          <a:xfrm>
            <a:off x="7335362" y="3566161"/>
            <a:ext cx="556502" cy="640080"/>
          </a:xfrm>
          <a:prstGeom prst="rect">
            <a:avLst/>
          </a:prstGeom>
          <a:solidFill>
            <a:srgbClr val="F252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BE3DC0D-D623-7497-187D-6ADA2BD632CC}"/>
              </a:ext>
            </a:extLst>
          </p:cNvPr>
          <p:cNvSpPr/>
          <p:nvPr/>
        </p:nvSpPr>
        <p:spPr>
          <a:xfrm>
            <a:off x="3532924" y="4206241"/>
            <a:ext cx="556502" cy="640080"/>
          </a:xfrm>
          <a:prstGeom prst="rect">
            <a:avLst/>
          </a:prstGeom>
          <a:solidFill>
            <a:srgbClr val="F252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90243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8" grpId="1"/>
      <p:bldP spid="2" grpId="1" animBg="1"/>
      <p:bldP spid="2" grpId="2" animBg="1"/>
      <p:bldP spid="20" grpId="1" animBg="1"/>
      <p:bldP spid="20" grpId="2" animBg="1"/>
      <p:bldP spid="21" grpId="1" animBg="1"/>
      <p:bldP spid="21" grpId="2" animBg="1"/>
      <p:bldP spid="22" grpId="1" animBg="1"/>
      <p:bldP spid="22" grpId="2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2C962619-3D13-7C71-2C73-AAA69CCDED32}"/>
              </a:ext>
            </a:extLst>
          </p:cNvPr>
          <p:cNvGrpSpPr/>
          <p:nvPr/>
        </p:nvGrpSpPr>
        <p:grpSpPr>
          <a:xfrm>
            <a:off x="410618" y="2028428"/>
            <a:ext cx="11140635" cy="1013861"/>
            <a:chOff x="1843938" y="1991424"/>
            <a:chExt cx="1922768" cy="857750"/>
          </a:xfrm>
        </p:grpSpPr>
        <p:grpSp>
          <p:nvGrpSpPr>
            <p:cNvPr id="3" name="组合 19">
              <a:extLst>
                <a:ext uri="{FF2B5EF4-FFF2-40B4-BE49-F238E27FC236}">
                  <a16:creationId xmlns:a16="http://schemas.microsoft.com/office/drawing/2014/main" id="{C0A82258-84E5-4D85-A1C7-8CFD0EB34B08}"/>
                </a:ext>
              </a:extLst>
            </p:cNvPr>
            <p:cNvGrpSpPr/>
            <p:nvPr/>
          </p:nvGrpSpPr>
          <p:grpSpPr>
            <a:xfrm>
              <a:off x="1843938" y="1991424"/>
              <a:ext cx="1922768" cy="857750"/>
              <a:chOff x="2262388" y="2850779"/>
              <a:chExt cx="2488018" cy="1054249"/>
            </a:xfrm>
          </p:grpSpPr>
          <p:sp>
            <p:nvSpPr>
              <p:cNvPr id="5" name="圆角矩形 20">
                <a:extLst>
                  <a:ext uri="{FF2B5EF4-FFF2-40B4-BE49-F238E27FC236}">
                    <a16:creationId xmlns:a16="http://schemas.microsoft.com/office/drawing/2014/main" id="{E7562F55-992F-D9A7-7837-0AC5C23049B0}"/>
                  </a:ext>
                </a:extLst>
              </p:cNvPr>
              <p:cNvSpPr/>
              <p:nvPr/>
            </p:nvSpPr>
            <p:spPr>
              <a:xfrm>
                <a:off x="2262388" y="2850779"/>
                <a:ext cx="2488018" cy="1054249"/>
              </a:xfrm>
              <a:prstGeom prst="roundRect">
                <a:avLst>
                  <a:gd name="adj" fmla="val 5758"/>
                </a:avLst>
              </a:prstGeom>
              <a:pattFill prst="dotGrid">
                <a:fgClr>
                  <a:schemeClr val="bg1"/>
                </a:fgClr>
                <a:bgClr>
                  <a:srgbClr val="50BFC8"/>
                </a:bgClr>
              </a:pattFill>
              <a:ln>
                <a:solidFill>
                  <a:srgbClr val="206D82"/>
                </a:solidFill>
              </a:ln>
              <a:effectLst>
                <a:outerShdw blurRad="50800" dist="38100" dir="5400000" algn="t" rotWithShape="0">
                  <a:srgbClr val="206D82">
                    <a:alpha val="4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字魂37号-波纹乖乖体"/>
                  <a:cs typeface="+mn-cs"/>
                </a:endParaRPr>
              </a:p>
            </p:txBody>
          </p:sp>
          <p:sp>
            <p:nvSpPr>
              <p:cNvPr id="6" name="圆角矩形 21">
                <a:extLst>
                  <a:ext uri="{FF2B5EF4-FFF2-40B4-BE49-F238E27FC236}">
                    <a16:creationId xmlns:a16="http://schemas.microsoft.com/office/drawing/2014/main" id="{ACE3935C-F475-A3A2-EA46-33101FA1AA69}"/>
                  </a:ext>
                </a:extLst>
              </p:cNvPr>
              <p:cNvSpPr/>
              <p:nvPr/>
            </p:nvSpPr>
            <p:spPr>
              <a:xfrm>
                <a:off x="2321375" y="2938506"/>
                <a:ext cx="2326578" cy="880295"/>
              </a:xfrm>
              <a:prstGeom prst="roundRect">
                <a:avLst>
                  <a:gd name="adj" fmla="val 5758"/>
                </a:avLst>
              </a:prstGeom>
              <a:solidFill>
                <a:schemeClr val="bg1"/>
              </a:solidFill>
              <a:ln>
                <a:solidFill>
                  <a:srgbClr val="206D82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字魂37号-波纹乖乖体"/>
                  <a:cs typeface="+mn-cs"/>
                </a:endParaRP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C9943BBD-7B0C-0671-69DA-C04518BFB429}"/>
                </a:ext>
              </a:extLst>
            </p:cNvPr>
            <p:cNvSpPr txBox="1"/>
            <p:nvPr/>
          </p:nvSpPr>
          <p:spPr>
            <a:xfrm>
              <a:off x="1899795" y="2095747"/>
              <a:ext cx="1489034" cy="59888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 w="1905"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字魂37号-波纹乖乖体"/>
                  <a:cs typeface="Times New Roman" panose="02020603050405020304" pitchFamily="18" charset="0"/>
                </a:rPr>
                <a:t>a) </a:t>
              </a:r>
              <a:r>
                <a:rPr kumimoji="0" lang="en-US" sz="4000" b="0" i="0" u="none" strike="noStrike" kern="1200" cap="none" spc="0" normalizeH="0" baseline="0" noProof="0" dirty="0" err="1">
                  <a:ln w="1905"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字魂37号-波纹乖乖体"/>
                  <a:cs typeface="Times New Roman" panose="02020603050405020304" pitchFamily="18" charset="0"/>
                </a:rPr>
                <a:t>Vui</a:t>
              </a:r>
              <a:r>
                <a:rPr kumimoji="0" lang="en-US" sz="4000" b="0" i="0" u="none" strike="noStrike" kern="1200" cap="none" spc="0" normalizeH="0" baseline="0" noProof="0" dirty="0">
                  <a:ln w="1905"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字魂37号-波纹乖乖体"/>
                  <a:cs typeface="Times New Roman" panose="02020603050405020304" pitchFamily="18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 w="1905"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字魂37号-波纹乖乖体"/>
                  <a:cs typeface="Times New Roman" panose="02020603050405020304" pitchFamily="18" charset="0"/>
                </a:rPr>
                <a:t>như</a:t>
              </a:r>
              <a:r>
                <a:rPr kumimoji="0" lang="en-US" sz="4000" b="0" i="0" u="none" strike="noStrike" kern="1200" cap="none" spc="0" normalizeH="0" baseline="0" noProof="0" dirty="0">
                  <a:ln w="1905"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字魂37号-波纹乖乖体"/>
                  <a:cs typeface="Times New Roman" panose="02020603050405020304" pitchFamily="18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 w="1905"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字魂37号-波纹乖乖体"/>
                  <a:cs typeface="Times New Roman" panose="02020603050405020304" pitchFamily="18" charset="0"/>
                </a:rPr>
                <a:t>Tết</a:t>
              </a:r>
              <a:r>
                <a:rPr kumimoji="0" lang="en-US" sz="4000" b="0" i="0" u="none" strike="noStrike" kern="1200" cap="none" spc="0" normalizeH="0" baseline="0" noProof="0" dirty="0">
                  <a:ln w="1905"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字魂37号-波纹乖乖体"/>
                  <a:cs typeface="Times New Roman" panose="02020603050405020304" pitchFamily="18" charset="0"/>
                </a:rPr>
                <a:t>.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字魂37号-波纹乖乖体"/>
                <a:cs typeface="+mn-cs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3F29F25B-AC43-3317-9105-089EFA8A0F0C}"/>
              </a:ext>
            </a:extLst>
          </p:cNvPr>
          <p:cNvGrpSpPr/>
          <p:nvPr/>
        </p:nvGrpSpPr>
        <p:grpSpPr>
          <a:xfrm>
            <a:off x="843489" y="404244"/>
            <a:ext cx="5748697" cy="857750"/>
            <a:chOff x="2427740" y="606263"/>
            <a:chExt cx="5748697" cy="857750"/>
          </a:xfrm>
        </p:grpSpPr>
        <p:grpSp>
          <p:nvGrpSpPr>
            <p:cNvPr id="8" name="组合 19">
              <a:extLst>
                <a:ext uri="{FF2B5EF4-FFF2-40B4-BE49-F238E27FC236}">
                  <a16:creationId xmlns:a16="http://schemas.microsoft.com/office/drawing/2014/main" id="{C266DB64-D1D5-87BF-34CF-5E18A361223F}"/>
                </a:ext>
              </a:extLst>
            </p:cNvPr>
            <p:cNvGrpSpPr/>
            <p:nvPr/>
          </p:nvGrpSpPr>
          <p:grpSpPr>
            <a:xfrm>
              <a:off x="2427740" y="606263"/>
              <a:ext cx="5748697" cy="857750"/>
              <a:chOff x="2248349" y="2850777"/>
              <a:chExt cx="2269864" cy="1054249"/>
            </a:xfrm>
          </p:grpSpPr>
          <p:sp>
            <p:nvSpPr>
              <p:cNvPr id="10" name="圆角矩形 20">
                <a:extLst>
                  <a:ext uri="{FF2B5EF4-FFF2-40B4-BE49-F238E27FC236}">
                    <a16:creationId xmlns:a16="http://schemas.microsoft.com/office/drawing/2014/main" id="{E78574BE-5DDC-D4C0-3F19-0DAEEAE3E6CB}"/>
                  </a:ext>
                </a:extLst>
              </p:cNvPr>
              <p:cNvSpPr/>
              <p:nvPr/>
            </p:nvSpPr>
            <p:spPr>
              <a:xfrm>
                <a:off x="2248349" y="2850777"/>
                <a:ext cx="2269864" cy="1054249"/>
              </a:xfrm>
              <a:prstGeom prst="roundRect">
                <a:avLst>
                  <a:gd name="adj" fmla="val 5758"/>
                </a:avLst>
              </a:prstGeom>
              <a:pattFill prst="dotGrid">
                <a:fgClr>
                  <a:schemeClr val="bg1"/>
                </a:fgClr>
                <a:bgClr>
                  <a:srgbClr val="50BFC8"/>
                </a:bgClr>
              </a:pattFill>
              <a:ln>
                <a:solidFill>
                  <a:srgbClr val="206D82"/>
                </a:solidFill>
              </a:ln>
              <a:effectLst>
                <a:outerShdw blurRad="50800" dist="38100" dir="5400000" algn="t" rotWithShape="0">
                  <a:srgbClr val="206D82">
                    <a:alpha val="4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字魂37号-波纹乖乖体"/>
                  <a:cs typeface="+mn-cs"/>
                </a:endParaRPr>
              </a:p>
            </p:txBody>
          </p:sp>
          <p:sp>
            <p:nvSpPr>
              <p:cNvPr id="11" name="圆角矩形 21">
                <a:extLst>
                  <a:ext uri="{FF2B5EF4-FFF2-40B4-BE49-F238E27FC236}">
                    <a16:creationId xmlns:a16="http://schemas.microsoft.com/office/drawing/2014/main" id="{8330775D-DD86-1AFC-F7E3-05C33BBC9ED1}"/>
                  </a:ext>
                </a:extLst>
              </p:cNvPr>
              <p:cNvSpPr/>
              <p:nvPr/>
            </p:nvSpPr>
            <p:spPr>
              <a:xfrm>
                <a:off x="2275070" y="2938506"/>
                <a:ext cx="2216439" cy="880295"/>
              </a:xfrm>
              <a:prstGeom prst="roundRect">
                <a:avLst>
                  <a:gd name="adj" fmla="val 5758"/>
                </a:avLst>
              </a:prstGeom>
              <a:solidFill>
                <a:schemeClr val="bg1"/>
              </a:solidFill>
              <a:ln>
                <a:solidFill>
                  <a:srgbClr val="206D82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字魂37号-波纹乖乖体"/>
                  <a:cs typeface="+mn-cs"/>
                </a:endParaRPr>
              </a:p>
            </p:txBody>
          </p:sp>
        </p:grp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80F89579-EC9D-DC43-7450-3D390CACE8C8}"/>
                </a:ext>
              </a:extLst>
            </p:cNvPr>
            <p:cNvSpPr txBox="1"/>
            <p:nvPr/>
          </p:nvSpPr>
          <p:spPr>
            <a:xfrm>
              <a:off x="2565964" y="742750"/>
              <a:ext cx="5472250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dirty="0">
                  <a:ln w="1905">
                    <a:noFill/>
                  </a:ln>
                  <a:solidFill>
                    <a:srgbClr val="000000"/>
                  </a:solidFill>
                  <a:latin typeface="UTM Avo" panose="02040603050506020204" pitchFamily="18" charset="0"/>
                  <a:ea typeface="字魂37号-波纹乖乖体"/>
                  <a:cs typeface="Times New Roman" panose="02020603050405020304" pitchFamily="18" charset="0"/>
                </a:rPr>
                <a:t>3</a:t>
              </a:r>
              <a:r>
                <a:rPr kumimoji="0" lang="en-US" sz="3200" b="1" i="0" u="none" strike="noStrike" kern="1200" cap="none" spc="0" normalizeH="0" baseline="0" noProof="0">
                  <a:ln w="1905"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字魂37号-波纹乖乖体"/>
                  <a:cs typeface="Times New Roman" panose="02020603050405020304" pitchFamily="18" charset="0"/>
                </a:rPr>
                <a:t>. </a:t>
              </a:r>
              <a:r>
                <a:rPr kumimoji="0" lang="vi-VN" sz="3200" b="1" i="0" u="none" strike="noStrike" kern="1200" cap="none" spc="0" normalizeH="0" baseline="0" noProof="0" smtClean="0">
                  <a:ln w="1905"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字魂37号-波纹乖乖体"/>
                  <a:cs typeface="Times New Roman" panose="02020603050405020304" pitchFamily="18" charset="0"/>
                </a:rPr>
                <a:t>Chọn</a:t>
              </a:r>
              <a:r>
                <a:rPr kumimoji="0" lang="vi-VN" sz="3200" b="1" i="0" u="none" strike="noStrike" kern="1200" cap="none" spc="0" normalizeH="0" noProof="0" smtClean="0">
                  <a:ln w="1905"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字魂37号-波纹乖乖体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smtClean="0">
                  <a:ln w="1905"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字魂37号-波纹乖乖体"/>
                  <a:cs typeface="Times New Roman" panose="02020603050405020304" pitchFamily="18" charset="0"/>
                </a:rPr>
                <a:t>a </a:t>
              </a:r>
              <a:r>
                <a:rPr kumimoji="0" lang="en-US" sz="3200" b="1" i="0" u="none" strike="noStrike" kern="1200" cap="none" spc="0" normalizeH="0" baseline="0" noProof="0" err="1">
                  <a:ln w="1905"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字魂37号-波纹乖乖体"/>
                  <a:cs typeface="Times New Roman" panose="02020603050405020304" pitchFamily="18" charset="0"/>
                </a:rPr>
                <a:t>hoặc</a:t>
              </a:r>
              <a:r>
                <a:rPr kumimoji="0" lang="en-US" sz="3200" b="1" i="0" u="none" strike="noStrike" kern="1200" cap="none" spc="0" normalizeH="0" baseline="0" noProof="0">
                  <a:ln w="1905"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字魂37号-波纹乖乖体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smtClean="0">
                  <a:ln w="1905"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字魂37号-波纹乖乖体"/>
                  <a:cs typeface="Times New Roman" panose="02020603050405020304" pitchFamily="18" charset="0"/>
                </a:rPr>
                <a:t>b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字魂37号-波纹乖乖体"/>
                <a:cs typeface="+mn-cs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1B3F1EE7-11AC-DE34-118F-8C34961565D4}"/>
              </a:ext>
            </a:extLst>
          </p:cNvPr>
          <p:cNvSpPr txBox="1"/>
          <p:nvPr/>
        </p:nvSpPr>
        <p:spPr>
          <a:xfrm>
            <a:off x="1218119" y="1351289"/>
            <a:ext cx="1004203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 w="1905"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字魂37号-波纹乖乖体"/>
                <a:cs typeface="Times New Roman" panose="02020603050405020304" pitchFamily="18" charset="0"/>
              </a:rPr>
              <a:t>b. </a:t>
            </a:r>
            <a:r>
              <a:rPr kumimoji="0" lang="en-US" sz="3200" b="0" i="0" u="none" strike="noStrike" kern="1200" cap="none" spc="0" normalizeH="0" baseline="0" noProof="0" dirty="0" err="1">
                <a:ln w="1905"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字魂37号-波纹乖乖体"/>
                <a:cs typeface="Times New Roman" panose="02020603050405020304" pitchFamily="18" charset="0"/>
              </a:rPr>
              <a:t>Chọn</a:t>
            </a:r>
            <a:r>
              <a:rPr kumimoji="0" lang="en-US" sz="3200" b="0" i="0" u="none" strike="noStrike" kern="1200" cap="none" spc="0" normalizeH="0" baseline="0" noProof="0" dirty="0">
                <a:ln w="1905"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字魂37号-波纹乖乖体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n w="1905">
                  <a:noFill/>
                </a:ln>
                <a:solidFill>
                  <a:srgbClr val="FF0000"/>
                </a:solidFill>
                <a:latin typeface="UTM Avo" panose="02040603050506020204" pitchFamily="18" charset="0"/>
                <a:ea typeface="字魂37号-波纹乖乖体"/>
                <a:cs typeface="Times New Roman" panose="02020603050405020304" pitchFamily="18" charset="0"/>
              </a:rPr>
              <a:t>êt</a:t>
            </a:r>
            <a:r>
              <a:rPr lang="en-US" sz="3200" b="1" i="1" dirty="0">
                <a:ln w="1905">
                  <a:noFill/>
                </a:ln>
                <a:solidFill>
                  <a:srgbClr val="000000"/>
                </a:solidFill>
                <a:latin typeface="UTM Avo" panose="02040603050506020204" pitchFamily="18" charset="0"/>
                <a:ea typeface="字魂37号-波纹乖乖体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 w="1905"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字魂37号-波纹乖乖体"/>
                <a:cs typeface="Times New Roman" panose="02020603050405020304" pitchFamily="18" charset="0"/>
              </a:rPr>
              <a:t>hoặc</a:t>
            </a:r>
            <a:r>
              <a:rPr kumimoji="0" lang="en-US" sz="3200" b="0" i="0" u="none" strike="noStrike" kern="1200" cap="none" spc="0" normalizeH="0" baseline="0" noProof="0" dirty="0">
                <a:ln w="1905"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字魂37号-波纹乖乖体"/>
                <a:cs typeface="Times New Roman" panose="02020603050405020304" pitchFamily="18" charset="0"/>
              </a:rPr>
              <a:t> </a:t>
            </a:r>
            <a:r>
              <a:rPr lang="en-US" sz="3200" b="1" i="1" err="1">
                <a:ln w="1905">
                  <a:noFill/>
                </a:ln>
                <a:solidFill>
                  <a:srgbClr val="FF0000"/>
                </a:solidFill>
                <a:latin typeface="UTM Avo" panose="02040603050506020204" pitchFamily="18" charset="0"/>
                <a:ea typeface="字魂37号-波纹乖乖体"/>
                <a:cs typeface="Times New Roman" panose="02020603050405020304" pitchFamily="18" charset="0"/>
              </a:rPr>
              <a:t>êch</a:t>
            </a:r>
            <a:r>
              <a:rPr lang="en-US" sz="3200" b="1" i="1">
                <a:ln w="1905">
                  <a:noFill/>
                </a:ln>
                <a:solidFill>
                  <a:srgbClr val="000000"/>
                </a:solidFill>
                <a:latin typeface="UTM Avo" panose="02040603050506020204" pitchFamily="18" charset="0"/>
                <a:ea typeface="字魂37号-波纹乖乖体"/>
                <a:cs typeface="Times New Roman" panose="02020603050405020304" pitchFamily="18" charset="0"/>
              </a:rPr>
              <a:t> </a:t>
            </a:r>
            <a:r>
              <a:rPr kumimoji="0" lang="vi-VN" sz="3200" b="0" i="0" u="none" strike="noStrike" kern="1200" cap="none" spc="0" normalizeH="0" baseline="0" noProof="0" smtClean="0">
                <a:ln w="1905"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字魂37号-波纹乖乖体"/>
                <a:cs typeface="Times New Roman" panose="02020603050405020304" pitchFamily="18" charset="0"/>
              </a:rPr>
              <a:t>thay cho ô</a:t>
            </a:r>
            <a:r>
              <a:rPr kumimoji="0" lang="vi-VN" sz="3200" b="0" i="0" u="none" strike="noStrike" kern="1200" cap="none" spc="0" normalizeH="0" noProof="0" smtClean="0">
                <a:ln w="1905"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字魂37号-波纹乖乖体"/>
                <a:cs typeface="Times New Roman" panose="02020603050405020304" pitchFamily="18" charset="0"/>
              </a:rPr>
              <a:t> vuông.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字魂37号-波纹乖乖体"/>
              <a:cs typeface="+mn-cs"/>
            </a:endParaRPr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71AEF1F8-C775-3D4E-AFF3-73FFAA5CAA62}"/>
              </a:ext>
            </a:extLst>
          </p:cNvPr>
          <p:cNvGrpSpPr/>
          <p:nvPr/>
        </p:nvGrpSpPr>
        <p:grpSpPr>
          <a:xfrm>
            <a:off x="412698" y="3407353"/>
            <a:ext cx="11502537" cy="1623065"/>
            <a:chOff x="1843938" y="1991424"/>
            <a:chExt cx="1922768" cy="1260069"/>
          </a:xfrm>
        </p:grpSpPr>
        <p:grpSp>
          <p:nvGrpSpPr>
            <p:cNvPr id="59" name="组合 19">
              <a:extLst>
                <a:ext uri="{FF2B5EF4-FFF2-40B4-BE49-F238E27FC236}">
                  <a16:creationId xmlns:a16="http://schemas.microsoft.com/office/drawing/2014/main" id="{86D180EC-E05A-D681-3F74-5056F1645E7A}"/>
                </a:ext>
              </a:extLst>
            </p:cNvPr>
            <p:cNvGrpSpPr/>
            <p:nvPr/>
          </p:nvGrpSpPr>
          <p:grpSpPr>
            <a:xfrm>
              <a:off x="1843938" y="1991424"/>
              <a:ext cx="1922768" cy="857750"/>
              <a:chOff x="2262388" y="2850779"/>
              <a:chExt cx="2488018" cy="1054249"/>
            </a:xfrm>
          </p:grpSpPr>
          <p:sp>
            <p:nvSpPr>
              <p:cNvPr id="61" name="圆角矩形 20">
                <a:extLst>
                  <a:ext uri="{FF2B5EF4-FFF2-40B4-BE49-F238E27FC236}">
                    <a16:creationId xmlns:a16="http://schemas.microsoft.com/office/drawing/2014/main" id="{E0DA8BA2-4BD4-B051-DFA0-2CDFDD199AAF}"/>
                  </a:ext>
                </a:extLst>
              </p:cNvPr>
              <p:cNvSpPr/>
              <p:nvPr/>
            </p:nvSpPr>
            <p:spPr>
              <a:xfrm>
                <a:off x="2262388" y="2850779"/>
                <a:ext cx="2488018" cy="1054249"/>
              </a:xfrm>
              <a:prstGeom prst="roundRect">
                <a:avLst>
                  <a:gd name="adj" fmla="val 5758"/>
                </a:avLst>
              </a:prstGeom>
              <a:pattFill prst="dotGrid">
                <a:fgClr>
                  <a:schemeClr val="bg1"/>
                </a:fgClr>
                <a:bgClr>
                  <a:srgbClr val="50BFC8"/>
                </a:bgClr>
              </a:pattFill>
              <a:ln>
                <a:solidFill>
                  <a:srgbClr val="206D82"/>
                </a:solidFill>
              </a:ln>
              <a:effectLst>
                <a:outerShdw blurRad="50800" dist="38100" dir="5400000" algn="t" rotWithShape="0">
                  <a:srgbClr val="206D82">
                    <a:alpha val="4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字魂37号-波纹乖乖体"/>
                  <a:cs typeface="+mn-cs"/>
                </a:endParaRPr>
              </a:p>
            </p:txBody>
          </p:sp>
          <p:sp>
            <p:nvSpPr>
              <p:cNvPr id="62" name="圆角矩形 21">
                <a:extLst>
                  <a:ext uri="{FF2B5EF4-FFF2-40B4-BE49-F238E27FC236}">
                    <a16:creationId xmlns:a16="http://schemas.microsoft.com/office/drawing/2014/main" id="{7C997C62-1E17-0811-355C-0C445EDFDE2C}"/>
                  </a:ext>
                </a:extLst>
              </p:cNvPr>
              <p:cNvSpPr/>
              <p:nvPr/>
            </p:nvSpPr>
            <p:spPr>
              <a:xfrm>
                <a:off x="2321375" y="2938506"/>
                <a:ext cx="2401379" cy="877034"/>
              </a:xfrm>
              <a:prstGeom prst="roundRect">
                <a:avLst>
                  <a:gd name="adj" fmla="val 5758"/>
                </a:avLst>
              </a:prstGeom>
              <a:solidFill>
                <a:schemeClr val="bg1"/>
              </a:solidFill>
              <a:ln>
                <a:solidFill>
                  <a:srgbClr val="206D82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字魂37号-波纹乖乖体"/>
                  <a:cs typeface="+mn-cs"/>
                </a:endParaRPr>
              </a:p>
            </p:txBody>
          </p:sp>
        </p:grp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8E8E67F0-FD22-A0B5-92AF-B9F5D8C16B8E}"/>
                </a:ext>
              </a:extLst>
            </p:cNvPr>
            <p:cNvSpPr txBox="1"/>
            <p:nvPr/>
          </p:nvSpPr>
          <p:spPr>
            <a:xfrm>
              <a:off x="1886291" y="2131833"/>
              <a:ext cx="1855812" cy="11196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dirty="0">
                  <a:ln w="1905">
                    <a:noFill/>
                  </a:ln>
                  <a:solidFill>
                    <a:srgbClr val="000000"/>
                  </a:solidFill>
                  <a:latin typeface="UTM Avo" panose="02040603050506020204" pitchFamily="18" charset="0"/>
                  <a:ea typeface="字魂37号-波纹乖乖体"/>
                  <a:cs typeface="Times New Roman" panose="02020603050405020304" pitchFamily="18" charset="0"/>
                </a:rPr>
                <a:t>b</a:t>
              </a:r>
              <a:r>
                <a:rPr kumimoji="0" lang="en-US" sz="4000" b="0" i="0" u="none" strike="noStrike" kern="1200" cap="none" spc="0" normalizeH="0" baseline="0" noProof="0" dirty="0">
                  <a:ln w="1905"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字魂37号-波纹乖乖体"/>
                  <a:cs typeface="Times New Roman" panose="02020603050405020304" pitchFamily="18" charset="0"/>
                </a:rPr>
                <a:t>) </a:t>
              </a:r>
              <a:r>
                <a:rPr kumimoji="0" lang="en-US" sz="4000" b="0" i="0" u="none" strike="noStrike" kern="1200" cap="none" spc="0" normalizeH="0" baseline="0" noProof="0" dirty="0" err="1">
                  <a:ln w="1905"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字魂37号-波纹乖乖体"/>
                  <a:cs typeface="Times New Roman" panose="02020603050405020304" pitchFamily="18" charset="0"/>
                </a:rPr>
                <a:t>Ếch</a:t>
              </a:r>
              <a:r>
                <a:rPr kumimoji="0" lang="en-US" sz="4000" b="0" i="0" u="none" strike="noStrike" kern="1200" cap="none" spc="0" normalizeH="0" baseline="0" noProof="0" dirty="0">
                  <a:ln w="1905"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字魂37号-波纹乖乖体"/>
                  <a:cs typeface="Times New Roman" panose="02020603050405020304" pitchFamily="18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 w="1905"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字魂37号-波纹乖乖体"/>
                  <a:cs typeface="Times New Roman" panose="02020603050405020304" pitchFamily="18" charset="0"/>
                </a:rPr>
                <a:t>kêu</a:t>
              </a:r>
              <a:r>
                <a:rPr kumimoji="0" lang="en-US" sz="4000" b="0" i="0" u="none" strike="noStrike" kern="1200" cap="none" spc="0" normalizeH="0" baseline="0" noProof="0" dirty="0">
                  <a:ln w="1905"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字魂37号-波纹乖乖体"/>
                  <a:cs typeface="Times New Roman" panose="02020603050405020304" pitchFamily="18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 w="1905"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字魂37号-波纹乖乖体"/>
                  <a:cs typeface="Times New Roman" panose="02020603050405020304" pitchFamily="18" charset="0"/>
                </a:rPr>
                <a:t>uôm</a:t>
              </a:r>
              <a:r>
                <a:rPr kumimoji="0" lang="en-US" sz="4000" b="0" i="0" u="none" strike="noStrike" kern="1200" cap="none" spc="0" normalizeH="0" baseline="0" noProof="0" dirty="0">
                  <a:ln w="1905"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字魂37号-波纹乖乖体"/>
                  <a:cs typeface="Times New Roman" panose="02020603050405020304" pitchFamily="18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 w="1905"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字魂37号-波纹乖乖体"/>
                  <a:cs typeface="Times New Roman" panose="02020603050405020304" pitchFamily="18" charset="0"/>
                </a:rPr>
                <a:t>uôm</a:t>
              </a:r>
              <a:r>
                <a:rPr kumimoji="0" lang="en-US" sz="4000" b="0" i="0" u="none" strike="noStrike" kern="1200" cap="none" spc="0" normalizeH="0" baseline="0" noProof="0" dirty="0">
                  <a:ln w="1905"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字魂37号-波纹乖乖体"/>
                  <a:cs typeface="Times New Roman" panose="02020603050405020304" pitchFamily="18" charset="0"/>
                </a:rPr>
                <a:t>, </a:t>
              </a:r>
              <a:r>
                <a:rPr kumimoji="0" lang="en-US" sz="4000" b="0" i="0" u="none" strike="noStrike" kern="1200" cap="none" spc="0" normalizeH="0" baseline="0" noProof="0" dirty="0" err="1">
                  <a:ln w="1905"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字魂37号-波纹乖乖体"/>
                  <a:cs typeface="Times New Roman" panose="02020603050405020304" pitchFamily="18" charset="0"/>
                </a:rPr>
                <a:t>ao</a:t>
              </a:r>
              <a:r>
                <a:rPr kumimoji="0" lang="en-US" sz="4000" b="0" i="0" u="none" strike="noStrike" kern="1200" cap="none" spc="0" normalizeH="0" baseline="0" noProof="0" dirty="0">
                  <a:ln w="1905"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字魂37号-波纹乖乖体"/>
                  <a:cs typeface="Times New Roman" panose="02020603050405020304" pitchFamily="18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 w="1905"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字魂37号-波纹乖乖体"/>
                  <a:cs typeface="Times New Roman" panose="02020603050405020304" pitchFamily="18" charset="0"/>
                </a:rPr>
                <a:t>chuôm</a:t>
              </a:r>
              <a:r>
                <a:rPr kumimoji="0" lang="en-US" sz="4000" b="0" i="0" u="none" strike="noStrike" kern="1200" cap="none" spc="0" normalizeH="0" baseline="0" noProof="0" dirty="0">
                  <a:ln w="1905"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字魂37号-波纹乖乖体"/>
                  <a:cs typeface="Times New Roman" panose="02020603050405020304" pitchFamily="18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 w="1905"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字魂37号-波纹乖乖体"/>
                  <a:cs typeface="Times New Roman" panose="02020603050405020304" pitchFamily="18" charset="0"/>
                </a:rPr>
                <a:t>đầy</a:t>
              </a:r>
              <a:r>
                <a:rPr kumimoji="0" lang="en-US" sz="4000" b="0" i="0" u="none" strike="noStrike" kern="1200" cap="none" spc="0" normalizeH="0" baseline="0" noProof="0" dirty="0">
                  <a:ln w="1905"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字魂37号-波纹乖乖体"/>
                  <a:cs typeface="Times New Roman" panose="02020603050405020304" pitchFamily="18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 w="1905"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字魂37号-波纹乖乖体"/>
                  <a:cs typeface="Times New Roman" panose="02020603050405020304" pitchFamily="18" charset="0"/>
                </a:rPr>
                <a:t>nước</a:t>
              </a:r>
              <a:r>
                <a:rPr kumimoji="0" lang="en-US" sz="4000" b="0" i="0" u="none" strike="noStrike" kern="1200" cap="none" spc="0" normalizeH="0" baseline="0" noProof="0" dirty="0">
                  <a:ln w="1905"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字魂37号-波纹乖乖体"/>
                  <a:cs typeface="Times New Roman" panose="02020603050405020304" pitchFamily="18" charset="0"/>
                </a:rPr>
                <a:t>. 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字魂37号-波纹乖乖体"/>
                <a:cs typeface="+mn-cs"/>
              </a:endParaRPr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D25DB1F0-5A35-E952-3AD6-69AF160ABF96}"/>
              </a:ext>
            </a:extLst>
          </p:cNvPr>
          <p:cNvGrpSpPr/>
          <p:nvPr/>
        </p:nvGrpSpPr>
        <p:grpSpPr>
          <a:xfrm>
            <a:off x="383265" y="4812975"/>
            <a:ext cx="11101987" cy="1173145"/>
            <a:chOff x="1843938" y="1991424"/>
            <a:chExt cx="1922768" cy="857750"/>
          </a:xfrm>
        </p:grpSpPr>
        <p:grpSp>
          <p:nvGrpSpPr>
            <p:cNvPr id="64" name="组合 19">
              <a:extLst>
                <a:ext uri="{FF2B5EF4-FFF2-40B4-BE49-F238E27FC236}">
                  <a16:creationId xmlns:a16="http://schemas.microsoft.com/office/drawing/2014/main" id="{4508E28E-0156-9EBD-B802-9C49AD327CC6}"/>
                </a:ext>
              </a:extLst>
            </p:cNvPr>
            <p:cNvGrpSpPr/>
            <p:nvPr/>
          </p:nvGrpSpPr>
          <p:grpSpPr>
            <a:xfrm>
              <a:off x="1843938" y="1991424"/>
              <a:ext cx="1922768" cy="857750"/>
              <a:chOff x="2262388" y="2850779"/>
              <a:chExt cx="2488018" cy="1054249"/>
            </a:xfrm>
          </p:grpSpPr>
          <p:sp>
            <p:nvSpPr>
              <p:cNvPr id="66" name="圆角矩形 20">
                <a:extLst>
                  <a:ext uri="{FF2B5EF4-FFF2-40B4-BE49-F238E27FC236}">
                    <a16:creationId xmlns:a16="http://schemas.microsoft.com/office/drawing/2014/main" id="{27607984-2A17-D468-A2BE-70D2741C1D54}"/>
                  </a:ext>
                </a:extLst>
              </p:cNvPr>
              <p:cNvSpPr/>
              <p:nvPr/>
            </p:nvSpPr>
            <p:spPr>
              <a:xfrm>
                <a:off x="2262388" y="2850779"/>
                <a:ext cx="2488018" cy="1054249"/>
              </a:xfrm>
              <a:prstGeom prst="roundRect">
                <a:avLst>
                  <a:gd name="adj" fmla="val 5758"/>
                </a:avLst>
              </a:prstGeom>
              <a:pattFill prst="dotGrid">
                <a:fgClr>
                  <a:schemeClr val="bg1"/>
                </a:fgClr>
                <a:bgClr>
                  <a:srgbClr val="50BFC8"/>
                </a:bgClr>
              </a:pattFill>
              <a:ln>
                <a:solidFill>
                  <a:srgbClr val="206D82"/>
                </a:solidFill>
              </a:ln>
              <a:effectLst>
                <a:outerShdw blurRad="50800" dist="38100" dir="5400000" algn="t" rotWithShape="0">
                  <a:srgbClr val="206D82">
                    <a:alpha val="4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字魂37号-波纹乖乖体"/>
                  <a:cs typeface="+mn-cs"/>
                </a:endParaRPr>
              </a:p>
            </p:txBody>
          </p:sp>
          <p:sp>
            <p:nvSpPr>
              <p:cNvPr id="67" name="圆角矩形 21">
                <a:extLst>
                  <a:ext uri="{FF2B5EF4-FFF2-40B4-BE49-F238E27FC236}">
                    <a16:creationId xmlns:a16="http://schemas.microsoft.com/office/drawing/2014/main" id="{D7DD8027-A81B-14E6-102C-EF544E1A0DDB}"/>
                  </a:ext>
                </a:extLst>
              </p:cNvPr>
              <p:cNvSpPr/>
              <p:nvPr/>
            </p:nvSpPr>
            <p:spPr>
              <a:xfrm>
                <a:off x="2321375" y="2938506"/>
                <a:ext cx="2326578" cy="880295"/>
              </a:xfrm>
              <a:prstGeom prst="roundRect">
                <a:avLst>
                  <a:gd name="adj" fmla="val 5758"/>
                </a:avLst>
              </a:prstGeom>
              <a:solidFill>
                <a:schemeClr val="bg1"/>
              </a:solidFill>
              <a:ln>
                <a:solidFill>
                  <a:srgbClr val="206D82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字魂37号-波纹乖乖体"/>
                  <a:cs typeface="+mn-cs"/>
                </a:endParaRPr>
              </a:p>
            </p:txBody>
          </p:sp>
        </p:grp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EE438274-B1E3-517C-D758-1ECC8D819E41}"/>
                </a:ext>
              </a:extLst>
            </p:cNvPr>
            <p:cNvSpPr txBox="1"/>
            <p:nvPr/>
          </p:nvSpPr>
          <p:spPr>
            <a:xfrm>
              <a:off x="1893096" y="2165741"/>
              <a:ext cx="1798005" cy="51757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dirty="0">
                  <a:ln w="1905">
                    <a:noFill/>
                  </a:ln>
                  <a:solidFill>
                    <a:srgbClr val="000000"/>
                  </a:solidFill>
                  <a:latin typeface="UTM Avo" panose="02040603050506020204" pitchFamily="18" charset="0"/>
                  <a:ea typeface="字魂37号-波纹乖乖体"/>
                  <a:cs typeface="Times New Roman" panose="02020603050405020304" pitchFamily="18" charset="0"/>
                </a:rPr>
                <a:t>C) </a:t>
              </a:r>
              <a:r>
                <a:rPr lang="en-US" sz="4000" err="1">
                  <a:ln w="1905">
                    <a:noFill/>
                  </a:ln>
                  <a:solidFill>
                    <a:srgbClr val="000000"/>
                  </a:solidFill>
                  <a:latin typeface="UTM Avo" panose="02040603050506020204" pitchFamily="18" charset="0"/>
                  <a:ea typeface="字魂37号-波纹乖乖体"/>
                  <a:cs typeface="Times New Roman" panose="02020603050405020304" pitchFamily="18" charset="0"/>
                </a:rPr>
                <a:t>Ánh</a:t>
              </a:r>
              <a:r>
                <a:rPr lang="en-US" sz="4000">
                  <a:ln w="1905">
                    <a:noFill/>
                  </a:ln>
                  <a:solidFill>
                    <a:srgbClr val="000000"/>
                  </a:solidFill>
                  <a:latin typeface="UTM Avo" panose="02040603050506020204" pitchFamily="18" charset="0"/>
                  <a:ea typeface="字魂37号-波纹乖乖体"/>
                  <a:cs typeface="Times New Roman" panose="02020603050405020304" pitchFamily="18" charset="0"/>
                </a:rPr>
                <a:t> </a:t>
              </a:r>
              <a:r>
                <a:rPr lang="en-US" sz="4000" smtClean="0">
                  <a:ln w="1905">
                    <a:noFill/>
                  </a:ln>
                  <a:solidFill>
                    <a:srgbClr val="000000"/>
                  </a:solidFill>
                  <a:latin typeface="UTM Avo" panose="02040603050506020204" pitchFamily="18" charset="0"/>
                  <a:ea typeface="字魂37号-波纹乖乖体"/>
                  <a:cs typeface="Times New Roman" panose="02020603050405020304" pitchFamily="18" charset="0"/>
                </a:rPr>
                <a:t>tr</a:t>
              </a:r>
              <a:r>
                <a:rPr lang="vi-VN" sz="4000" smtClean="0">
                  <a:ln w="1905">
                    <a:noFill/>
                  </a:ln>
                  <a:solidFill>
                    <a:srgbClr val="000000"/>
                  </a:solidFill>
                  <a:latin typeface="UTM Avo" panose="02040603050506020204" pitchFamily="18" charset="0"/>
                  <a:ea typeface="字魂37号-波纹乖乖体"/>
                  <a:cs typeface="Times New Roman" panose="02020603050405020304" pitchFamily="18" charset="0"/>
                </a:rPr>
                <a:t>ăng</a:t>
              </a:r>
              <a:r>
                <a:rPr lang="en-US" sz="4000" smtClean="0">
                  <a:ln w="1905">
                    <a:noFill/>
                  </a:ln>
                  <a:solidFill>
                    <a:srgbClr val="000000"/>
                  </a:solidFill>
                  <a:latin typeface="UTM Avo" panose="02040603050506020204" pitchFamily="18" charset="0"/>
                  <a:ea typeface="字魂37号-波纹乖乖体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n w="1905">
                    <a:noFill/>
                  </a:ln>
                  <a:solidFill>
                    <a:srgbClr val="000000"/>
                  </a:solidFill>
                  <a:latin typeface="UTM Avo" panose="02040603050506020204" pitchFamily="18" charset="0"/>
                  <a:ea typeface="字魂37号-波纹乖乖体"/>
                  <a:cs typeface="Times New Roman" panose="02020603050405020304" pitchFamily="18" charset="0"/>
                </a:rPr>
                <a:t>chênh</a:t>
              </a:r>
              <a:r>
                <a:rPr lang="en-US" sz="4000" dirty="0">
                  <a:ln w="1905">
                    <a:noFill/>
                  </a:ln>
                  <a:solidFill>
                    <a:srgbClr val="000000"/>
                  </a:solidFill>
                  <a:latin typeface="UTM Avo" panose="02040603050506020204" pitchFamily="18" charset="0"/>
                  <a:ea typeface="字魂37号-波纹乖乖体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n w="1905">
                    <a:noFill/>
                  </a:ln>
                  <a:solidFill>
                    <a:srgbClr val="000000"/>
                  </a:solidFill>
                  <a:latin typeface="UTM Avo" panose="02040603050506020204" pitchFamily="18" charset="0"/>
                  <a:ea typeface="字魂37号-波纹乖乖体"/>
                  <a:cs typeface="Times New Roman" panose="02020603050405020304" pitchFamily="18" charset="0"/>
                </a:rPr>
                <a:t>chếch</a:t>
              </a:r>
              <a:r>
                <a:rPr lang="en-US" sz="4000" dirty="0">
                  <a:ln w="1905">
                    <a:noFill/>
                  </a:ln>
                  <a:solidFill>
                    <a:srgbClr val="000000"/>
                  </a:solidFill>
                  <a:latin typeface="UTM Avo" panose="02040603050506020204" pitchFamily="18" charset="0"/>
                  <a:ea typeface="字魂37号-波纹乖乖体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n w="1905">
                    <a:noFill/>
                  </a:ln>
                  <a:solidFill>
                    <a:srgbClr val="000000"/>
                  </a:solidFill>
                  <a:latin typeface="UTM Avo" panose="02040603050506020204" pitchFamily="18" charset="0"/>
                  <a:ea typeface="字魂37号-波纹乖乖体"/>
                  <a:cs typeface="Times New Roman" panose="02020603050405020304" pitchFamily="18" charset="0"/>
                </a:rPr>
                <a:t>đầu</a:t>
              </a:r>
              <a:r>
                <a:rPr lang="en-US" sz="4000" dirty="0">
                  <a:ln w="1905">
                    <a:noFill/>
                  </a:ln>
                  <a:solidFill>
                    <a:srgbClr val="000000"/>
                  </a:solidFill>
                  <a:latin typeface="UTM Avo" panose="02040603050506020204" pitchFamily="18" charset="0"/>
                  <a:ea typeface="字魂37号-波纹乖乖体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n w="1905">
                    <a:noFill/>
                  </a:ln>
                  <a:solidFill>
                    <a:srgbClr val="000000"/>
                  </a:solidFill>
                  <a:latin typeface="UTM Avo" panose="02040603050506020204" pitchFamily="18" charset="0"/>
                  <a:ea typeface="字魂37号-波纹乖乖体"/>
                  <a:cs typeface="Times New Roman" panose="02020603050405020304" pitchFamily="18" charset="0"/>
                </a:rPr>
                <a:t>làng</a:t>
              </a:r>
              <a:r>
                <a:rPr lang="en-US" sz="4000" dirty="0">
                  <a:ln w="1905">
                    <a:noFill/>
                  </a:ln>
                  <a:solidFill>
                    <a:srgbClr val="000000"/>
                  </a:solidFill>
                  <a:latin typeface="UTM Avo" panose="02040603050506020204" pitchFamily="18" charset="0"/>
                  <a:ea typeface="字魂37号-波纹乖乖体"/>
                  <a:cs typeface="Times New Roman" panose="02020603050405020304" pitchFamily="18" charset="0"/>
                </a:rPr>
                <a:t>. </a:t>
              </a:r>
              <a:endParaRPr lang="vi-VN" sz="4000" dirty="0">
                <a:ln w="1905">
                  <a:noFill/>
                </a:ln>
                <a:solidFill>
                  <a:srgbClr val="000000"/>
                </a:solidFill>
                <a:ea typeface="字魂37号-波纹乖乖体"/>
                <a:cs typeface="Times New Roman" panose="02020603050405020304" pitchFamily="18" charset="0"/>
              </a:endParaRPr>
            </a:p>
          </p:txBody>
        </p:sp>
      </p:grpSp>
      <p:sp>
        <p:nvSpPr>
          <p:cNvPr id="68" name="Rectangle 67">
            <a:extLst>
              <a:ext uri="{FF2B5EF4-FFF2-40B4-BE49-F238E27FC236}">
                <a16:creationId xmlns:a16="http://schemas.microsoft.com/office/drawing/2014/main" id="{68165903-071D-24C6-6B21-E3EF297EAC8F}"/>
              </a:ext>
            </a:extLst>
          </p:cNvPr>
          <p:cNvSpPr/>
          <p:nvPr/>
        </p:nvSpPr>
        <p:spPr>
          <a:xfrm>
            <a:off x="3499700" y="2236286"/>
            <a:ext cx="594629" cy="644307"/>
          </a:xfrm>
          <a:prstGeom prst="rect">
            <a:avLst/>
          </a:prstGeom>
          <a:solidFill>
            <a:srgbClr val="F252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64F78A42-7BD9-5A03-279A-FF64CACF0081}"/>
              </a:ext>
            </a:extLst>
          </p:cNvPr>
          <p:cNvSpPr/>
          <p:nvPr/>
        </p:nvSpPr>
        <p:spPr>
          <a:xfrm>
            <a:off x="1185958" y="3691662"/>
            <a:ext cx="937975" cy="705858"/>
          </a:xfrm>
          <a:prstGeom prst="rect">
            <a:avLst/>
          </a:prstGeom>
          <a:solidFill>
            <a:srgbClr val="F252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7477C788-32FA-236B-AA50-1ABBFF517E2C}"/>
              </a:ext>
            </a:extLst>
          </p:cNvPr>
          <p:cNvSpPr/>
          <p:nvPr/>
        </p:nvSpPr>
        <p:spPr>
          <a:xfrm>
            <a:off x="5520490" y="5139665"/>
            <a:ext cx="784776" cy="705709"/>
          </a:xfrm>
          <a:prstGeom prst="rect">
            <a:avLst/>
          </a:prstGeom>
          <a:solidFill>
            <a:srgbClr val="F252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53015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1" animBg="1"/>
      <p:bldP spid="69" grpId="1" animBg="1"/>
      <p:bldP spid="70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 descr="千库网_春游草坪草地_元素编号13043858"/>
          <p:cNvPicPr>
            <a:picLocks noChangeAspect="1"/>
          </p:cNvPicPr>
          <p:nvPr/>
        </p:nvPicPr>
        <p:blipFill>
          <a:blip r:embed="rId3"/>
          <a:srcRect t="43014"/>
          <a:stretch>
            <a:fillRect/>
          </a:stretch>
        </p:blipFill>
        <p:spPr>
          <a:xfrm>
            <a:off x="0" y="3418840"/>
            <a:ext cx="12192635" cy="3439160"/>
          </a:xfrm>
          <a:prstGeom prst="rect">
            <a:avLst/>
          </a:prstGeom>
        </p:spPr>
      </p:pic>
      <p:pic>
        <p:nvPicPr>
          <p:cNvPr id="10" name="图片 9" descr="12"/>
          <p:cNvPicPr>
            <a:picLocks noChangeAspect="1"/>
          </p:cNvPicPr>
          <p:nvPr/>
        </p:nvPicPr>
        <p:blipFill>
          <a:blip r:embed="rId4"/>
          <a:srcRect r="86897" b="82168"/>
          <a:stretch>
            <a:fillRect/>
          </a:stretch>
        </p:blipFill>
        <p:spPr>
          <a:xfrm>
            <a:off x="0" y="-10795"/>
            <a:ext cx="2046605" cy="3110230"/>
          </a:xfrm>
          <a:prstGeom prst="rect">
            <a:avLst/>
          </a:prstGeom>
        </p:spPr>
      </p:pic>
      <p:pic>
        <p:nvPicPr>
          <p:cNvPr id="12" name="图片 1" descr="图片1">
            <a:extLst>
              <a:ext uri="{FF2B5EF4-FFF2-40B4-BE49-F238E27FC236}">
                <a16:creationId xmlns:a16="http://schemas.microsoft.com/office/drawing/2014/main" id="{9D569EF8-5F6C-4CEE-A307-75366D1956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3302" y="958349"/>
            <a:ext cx="9868872" cy="3716736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EC66464D-6389-494F-8B68-488D58B510E7}"/>
              </a:ext>
            </a:extLst>
          </p:cNvPr>
          <p:cNvGrpSpPr/>
          <p:nvPr/>
        </p:nvGrpSpPr>
        <p:grpSpPr>
          <a:xfrm>
            <a:off x="1226156" y="1817029"/>
            <a:ext cx="9463166" cy="2284768"/>
            <a:chOff x="2451294" y="1827645"/>
            <a:chExt cx="7289411" cy="2565168"/>
          </a:xfrm>
        </p:grpSpPr>
        <p:sp>
          <p:nvSpPr>
            <p:cNvPr id="14" name="矩形 4">
              <a:extLst>
                <a:ext uri="{FF2B5EF4-FFF2-40B4-BE49-F238E27FC236}">
                  <a16:creationId xmlns:a16="http://schemas.microsoft.com/office/drawing/2014/main" id="{FF03488F-DD84-4129-B3B2-8638C85789A5}"/>
                </a:ext>
              </a:extLst>
            </p:cNvPr>
            <p:cNvSpPr/>
            <p:nvPr/>
          </p:nvSpPr>
          <p:spPr>
            <a:xfrm>
              <a:off x="2451294" y="2427287"/>
              <a:ext cx="7289410" cy="1365885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1" i="0" u="none" strike="noStrike" kern="1200" cap="none" spc="0" normalizeH="0" baseline="0" noProof="0" dirty="0">
                  <a:ln w="165100">
                    <a:solidFill>
                      <a:srgbClr val="FFFFFF"/>
                    </a:solidFill>
                  </a:ln>
                  <a:solidFill>
                    <a:srgbClr val="FFFFFF"/>
                  </a:solidFill>
                  <a:effectLst>
                    <a:outerShdw blurRad="50800" dist="38100" dir="13500000" algn="b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Avo" panose="02040603050506020204" pitchFamily="18" charset="0"/>
                  <a:ea typeface="字魂37号-波纹乖乖体" panose="00000500000000000000" charset="-122"/>
                  <a:cs typeface="字魂37号-波纹乖乖体" panose="00000500000000000000" charset="-122"/>
                </a:rPr>
                <a:t>CHÚC CÁC CON HỌC TỐT</a:t>
              </a:r>
            </a:p>
          </p:txBody>
        </p:sp>
        <p:sp>
          <p:nvSpPr>
            <p:cNvPr id="16" name="矩形 4">
              <a:extLst>
                <a:ext uri="{FF2B5EF4-FFF2-40B4-BE49-F238E27FC236}">
                  <a16:creationId xmlns:a16="http://schemas.microsoft.com/office/drawing/2014/main" id="{46637DC3-9AD7-4AC7-B64F-00D6C3303E28}"/>
                </a:ext>
              </a:extLst>
            </p:cNvPr>
            <p:cNvSpPr/>
            <p:nvPr/>
          </p:nvSpPr>
          <p:spPr>
            <a:xfrm>
              <a:off x="2451295" y="1827645"/>
              <a:ext cx="7289410" cy="2565168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1" i="0" u="none" strike="noStrike" kern="1200" cap="none" spc="0" normalizeH="0" baseline="0" noProof="0" dirty="0">
                  <a:ln>
                    <a:noFill/>
                  </a:ln>
                  <a:gradFill flip="none" rotWithShape="1">
                    <a:gsLst>
                      <a:gs pos="24000">
                        <a:srgbClr val="F65B59"/>
                      </a:gs>
                      <a:gs pos="45000">
                        <a:srgbClr val="ADD92A"/>
                      </a:gs>
                      <a:gs pos="78000">
                        <a:srgbClr val="0D7350"/>
                      </a:gs>
                    </a:gsLst>
                    <a:lin ang="5400000" scaled="1"/>
                    <a:tileRect/>
                  </a:gradFill>
                  <a:effectLst/>
                  <a:uLnTx/>
                  <a:uFillTx/>
                  <a:latin typeface="UTM Avo" panose="02040603050506020204" pitchFamily="18" charset="0"/>
                  <a:ea typeface="字魂37号-波纹乖乖体" panose="00000500000000000000" charset="-122"/>
                  <a:cs typeface="字魂37号-波纹乖乖体" panose="00000500000000000000" charset="-122"/>
                </a:rPr>
                <a:t>CHÚC CÁC CON HỌC TỐT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70459833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 descr="千库网_春游草坪草地_元素编号13043858"/>
          <p:cNvPicPr>
            <a:picLocks noChangeAspect="1"/>
          </p:cNvPicPr>
          <p:nvPr/>
        </p:nvPicPr>
        <p:blipFill>
          <a:blip r:embed="rId3"/>
          <a:srcRect t="43014"/>
          <a:stretch>
            <a:fillRect/>
          </a:stretch>
        </p:blipFill>
        <p:spPr>
          <a:xfrm>
            <a:off x="0" y="3418840"/>
            <a:ext cx="12192635" cy="3439160"/>
          </a:xfrm>
          <a:prstGeom prst="rect">
            <a:avLst/>
          </a:prstGeom>
        </p:spPr>
      </p:pic>
      <p:pic>
        <p:nvPicPr>
          <p:cNvPr id="2" name="图片 1" descr="图片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32291" y="570108"/>
            <a:ext cx="8527415" cy="5184775"/>
          </a:xfrm>
          <a:prstGeom prst="rect">
            <a:avLst/>
          </a:prstGeom>
        </p:spPr>
      </p:pic>
      <p:pic>
        <p:nvPicPr>
          <p:cNvPr id="11" name="图片 10" descr="12"/>
          <p:cNvPicPr>
            <a:picLocks noChangeAspect="1"/>
          </p:cNvPicPr>
          <p:nvPr/>
        </p:nvPicPr>
        <p:blipFill>
          <a:blip r:embed="rId5"/>
          <a:srcRect r="86897" b="82168"/>
          <a:stretch>
            <a:fillRect/>
          </a:stretch>
        </p:blipFill>
        <p:spPr>
          <a:xfrm>
            <a:off x="0" y="0"/>
            <a:ext cx="2046605" cy="3110230"/>
          </a:xfrm>
          <a:prstGeom prst="rect">
            <a:avLst/>
          </a:prstGeom>
        </p:spPr>
      </p:pic>
      <p:pic>
        <p:nvPicPr>
          <p:cNvPr id="12" name="图片 11" descr="12"/>
          <p:cNvPicPr>
            <a:picLocks noChangeAspect="1"/>
          </p:cNvPicPr>
          <p:nvPr/>
        </p:nvPicPr>
        <p:blipFill>
          <a:blip r:embed="rId5"/>
          <a:srcRect l="48361" b="76783"/>
          <a:stretch>
            <a:fillRect/>
          </a:stretch>
        </p:blipFill>
        <p:spPr>
          <a:xfrm>
            <a:off x="7665085" y="187520"/>
            <a:ext cx="4526915" cy="22733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2CB581B9-DFCC-4399-814E-C5E3EFFD3718}"/>
              </a:ext>
            </a:extLst>
          </p:cNvPr>
          <p:cNvGrpSpPr/>
          <p:nvPr/>
        </p:nvGrpSpPr>
        <p:grpSpPr>
          <a:xfrm>
            <a:off x="2274273" y="2347985"/>
            <a:ext cx="7289410" cy="1365886"/>
            <a:chOff x="2451294" y="2427286"/>
            <a:chExt cx="7289410" cy="1365886"/>
          </a:xfrm>
        </p:grpSpPr>
        <p:sp>
          <p:nvSpPr>
            <p:cNvPr id="5" name="矩形 4"/>
            <p:cNvSpPr/>
            <p:nvPr/>
          </p:nvSpPr>
          <p:spPr>
            <a:xfrm>
              <a:off x="2451294" y="2427287"/>
              <a:ext cx="7289410" cy="1365885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800" b="1" i="0" u="none" strike="noStrike" kern="1200" cap="none" spc="0" normalizeH="0" baseline="0" noProof="0" dirty="0">
                  <a:ln w="165100">
                    <a:solidFill>
                      <a:srgbClr val="FFFFFF"/>
                    </a:solidFill>
                  </a:ln>
                  <a:solidFill>
                    <a:srgbClr val="FFFFFF"/>
                  </a:solidFill>
                  <a:effectLst>
                    <a:outerShdw blurRad="50800" dist="38100" dir="13500000" algn="b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Avo" panose="02040603050506020204" pitchFamily="18" charset="0"/>
                  <a:ea typeface="字魂37号-波纹乖乖体" panose="00000500000000000000" charset="-122"/>
                  <a:cs typeface="字魂37号-波纹乖乖体" panose="00000500000000000000" charset="-122"/>
                </a:rPr>
                <a:t>KHỞI ĐỘNG</a:t>
              </a:r>
            </a:p>
          </p:txBody>
        </p:sp>
        <p:sp>
          <p:nvSpPr>
            <p:cNvPr id="7" name="矩形 4">
              <a:extLst>
                <a:ext uri="{FF2B5EF4-FFF2-40B4-BE49-F238E27FC236}">
                  <a16:creationId xmlns:a16="http://schemas.microsoft.com/office/drawing/2014/main" id="{4A6B1440-D13E-423E-9479-8FAB5BC88EA7}"/>
                </a:ext>
              </a:extLst>
            </p:cNvPr>
            <p:cNvSpPr/>
            <p:nvPr/>
          </p:nvSpPr>
          <p:spPr>
            <a:xfrm>
              <a:off x="2451294" y="2427286"/>
              <a:ext cx="7289410" cy="1365885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800" b="1" i="0" u="none" strike="noStrike" kern="1200" cap="none" spc="0" normalizeH="0" baseline="0" noProof="0" dirty="0">
                  <a:ln>
                    <a:noFill/>
                  </a:ln>
                  <a:gradFill flip="none" rotWithShape="1">
                    <a:gsLst>
                      <a:gs pos="24000">
                        <a:srgbClr val="F65B59"/>
                      </a:gs>
                      <a:gs pos="45000">
                        <a:srgbClr val="ADD92A"/>
                      </a:gs>
                      <a:gs pos="78000">
                        <a:srgbClr val="0D7350"/>
                      </a:gs>
                    </a:gsLst>
                    <a:lin ang="5400000" scaled="1"/>
                    <a:tileRect/>
                  </a:gradFill>
                  <a:effectLst/>
                  <a:uLnTx/>
                  <a:uFillTx/>
                  <a:latin typeface="UTM Avo" panose="02040603050506020204" pitchFamily="18" charset="0"/>
                  <a:ea typeface="字魂37号-波纹乖乖体" panose="00000500000000000000" charset="-122"/>
                  <a:cs typeface="字魂37号-波纹乖乖体" panose="00000500000000000000" charset="-122"/>
                </a:rPr>
                <a:t>KHỞI ĐỘNG</a:t>
              </a:r>
            </a:p>
          </p:txBody>
        </p:sp>
      </p:grpSp>
      <p:pic>
        <p:nvPicPr>
          <p:cNvPr id="10" name="图片 7" descr="千库网_兴奋跳起来的眼镜女孩png_元素编号11906143">
            <a:extLst>
              <a:ext uri="{FF2B5EF4-FFF2-40B4-BE49-F238E27FC236}">
                <a16:creationId xmlns:a16="http://schemas.microsoft.com/office/drawing/2014/main" id="{BFB1C2D4-65D7-41A0-9E31-087BAB2212E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0431" t="1" r="9017" b="16190"/>
          <a:stretch/>
        </p:blipFill>
        <p:spPr>
          <a:xfrm>
            <a:off x="9563683" y="3296240"/>
            <a:ext cx="2998356" cy="356176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y2mate.com - Nhạc thiếu nhi vui nhộn cho bé Tập thể dục buổi sáng_v720P">
            <a:hlinkClick r:id="" action="ppaction://media"/>
            <a:extLst>
              <a:ext uri="{FF2B5EF4-FFF2-40B4-BE49-F238E27FC236}">
                <a16:creationId xmlns:a16="http://schemas.microsoft.com/office/drawing/2014/main" id="{6DAC9D9A-1E9F-418D-4712-490473658C0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0124" y="136478"/>
            <a:ext cx="12041875" cy="6336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535191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1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 descr="千库网_春游草坪草地_元素编号13043858"/>
          <p:cNvPicPr>
            <a:picLocks noChangeAspect="1"/>
          </p:cNvPicPr>
          <p:nvPr/>
        </p:nvPicPr>
        <p:blipFill>
          <a:blip r:embed="rId3"/>
          <a:srcRect t="43014"/>
          <a:stretch>
            <a:fillRect/>
          </a:stretch>
        </p:blipFill>
        <p:spPr>
          <a:xfrm>
            <a:off x="0" y="3452886"/>
            <a:ext cx="12192635" cy="3439160"/>
          </a:xfrm>
          <a:prstGeom prst="rect">
            <a:avLst/>
          </a:prstGeom>
        </p:spPr>
      </p:pic>
      <p:pic>
        <p:nvPicPr>
          <p:cNvPr id="2" name="图片 1" descr="图片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32610" y="661035"/>
            <a:ext cx="8527415" cy="5184775"/>
          </a:xfrm>
          <a:prstGeom prst="rect">
            <a:avLst/>
          </a:prstGeom>
        </p:spPr>
      </p:pic>
      <p:pic>
        <p:nvPicPr>
          <p:cNvPr id="11" name="图片 10" descr="12"/>
          <p:cNvPicPr>
            <a:picLocks noChangeAspect="1"/>
          </p:cNvPicPr>
          <p:nvPr/>
        </p:nvPicPr>
        <p:blipFill>
          <a:blip r:embed="rId5"/>
          <a:srcRect r="86897" b="82168"/>
          <a:stretch>
            <a:fillRect/>
          </a:stretch>
        </p:blipFill>
        <p:spPr>
          <a:xfrm>
            <a:off x="0" y="0"/>
            <a:ext cx="2046605" cy="3110230"/>
          </a:xfrm>
          <a:prstGeom prst="rect">
            <a:avLst/>
          </a:prstGeom>
        </p:spPr>
      </p:pic>
      <p:pic>
        <p:nvPicPr>
          <p:cNvPr id="12" name="图片 11" descr="12"/>
          <p:cNvPicPr>
            <a:picLocks noChangeAspect="1"/>
          </p:cNvPicPr>
          <p:nvPr/>
        </p:nvPicPr>
        <p:blipFill>
          <a:blip r:embed="rId5"/>
          <a:srcRect l="48361" b="76783"/>
          <a:stretch>
            <a:fillRect/>
          </a:stretch>
        </p:blipFill>
        <p:spPr>
          <a:xfrm>
            <a:off x="7665720" y="650240"/>
            <a:ext cx="4526915" cy="227330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8234E204-F81E-4D4B-B3E9-8086E6C000BE}"/>
              </a:ext>
            </a:extLst>
          </p:cNvPr>
          <p:cNvGrpSpPr/>
          <p:nvPr/>
        </p:nvGrpSpPr>
        <p:grpSpPr>
          <a:xfrm>
            <a:off x="2451612" y="2678267"/>
            <a:ext cx="7289410" cy="1375850"/>
            <a:chOff x="2451294" y="2417322"/>
            <a:chExt cx="7289410" cy="1375850"/>
          </a:xfrm>
        </p:grpSpPr>
        <p:sp>
          <p:nvSpPr>
            <p:cNvPr id="8" name="矩形 4">
              <a:extLst>
                <a:ext uri="{FF2B5EF4-FFF2-40B4-BE49-F238E27FC236}">
                  <a16:creationId xmlns:a16="http://schemas.microsoft.com/office/drawing/2014/main" id="{3F24BB75-BEE5-4A01-98B4-4FF55709418E}"/>
                </a:ext>
              </a:extLst>
            </p:cNvPr>
            <p:cNvSpPr/>
            <p:nvPr/>
          </p:nvSpPr>
          <p:spPr>
            <a:xfrm>
              <a:off x="2451294" y="2427287"/>
              <a:ext cx="7289410" cy="1365885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11500" b="1" i="0" u="none" strike="noStrike" kern="1200" cap="none" spc="0" normalizeH="0" baseline="0" noProof="0" dirty="0">
                <a:ln w="165100"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Avo" panose="02040603050506020204" pitchFamily="18" charset="0"/>
                <a:ea typeface="字魂37号-波纹乖乖体" panose="00000500000000000000" charset="-122"/>
                <a:cs typeface="字魂37号-波纹乖乖体" panose="00000500000000000000" charset="-122"/>
              </a:endParaRPr>
            </a:p>
          </p:txBody>
        </p:sp>
        <p:sp>
          <p:nvSpPr>
            <p:cNvPr id="9" name="矩形 4">
              <a:extLst>
                <a:ext uri="{FF2B5EF4-FFF2-40B4-BE49-F238E27FC236}">
                  <a16:creationId xmlns:a16="http://schemas.microsoft.com/office/drawing/2014/main" id="{FD4ED310-E519-4E51-A17A-5DC69292CD29}"/>
                </a:ext>
              </a:extLst>
            </p:cNvPr>
            <p:cNvSpPr/>
            <p:nvPr/>
          </p:nvSpPr>
          <p:spPr>
            <a:xfrm>
              <a:off x="2451294" y="2417322"/>
              <a:ext cx="7289410" cy="1365885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11500" b="1" smtClean="0">
                  <a:gradFill flip="none" rotWithShape="1">
                    <a:gsLst>
                      <a:gs pos="24000">
                        <a:srgbClr val="F65B59"/>
                      </a:gs>
                      <a:gs pos="45000">
                        <a:srgbClr val="ADD92A"/>
                      </a:gs>
                      <a:gs pos="78000">
                        <a:srgbClr val="0D7350"/>
                      </a:gs>
                    </a:gsLst>
                    <a:lin ang="5400000" scaled="1"/>
                    <a:tileRect/>
                  </a:gradFill>
                  <a:latin typeface="UTM Avo" panose="02040603050506020204" pitchFamily="18" charset="0"/>
                  <a:ea typeface="字魂37号-波纹乖乖体" panose="00000500000000000000" charset="-122"/>
                  <a:cs typeface="字魂37号-波纹乖乖体" panose="00000500000000000000" charset="-122"/>
                </a:rPr>
                <a:t>KHÁM PHÁ</a:t>
              </a:r>
              <a:endParaRPr kumimoji="0" lang="en-US" altLang="zh-CN" sz="11500" b="1" i="0" u="none" strike="noStrike" kern="1200" cap="none" spc="0" normalizeH="0" baseline="0" noProof="0" dirty="0">
                <a:ln>
                  <a:noFill/>
                </a:ln>
                <a:gradFill flip="none" rotWithShape="1">
                  <a:gsLst>
                    <a:gs pos="24000">
                      <a:srgbClr val="F65B59"/>
                    </a:gs>
                    <a:gs pos="45000">
                      <a:srgbClr val="ADD92A"/>
                    </a:gs>
                    <a:gs pos="78000">
                      <a:srgbClr val="0D7350"/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UTM Avo" panose="02040603050506020204" pitchFamily="18" charset="0"/>
                <a:ea typeface="字魂37号-波纹乖乖体" panose="00000500000000000000" charset="-122"/>
                <a:cs typeface="字魂37号-波纹乖乖体" panose="00000500000000000000" charset="-122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9308615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B305156-7455-8F4C-AA31-731375F4FEB5}"/>
              </a:ext>
            </a:extLst>
          </p:cNvPr>
          <p:cNvSpPr txBox="1"/>
          <p:nvPr/>
        </p:nvSpPr>
        <p:spPr>
          <a:xfrm>
            <a:off x="2996761" y="737804"/>
            <a:ext cx="7016944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333">
                <a:solidFill>
                  <a:srgbClr val="FF0000"/>
                </a:solidFill>
                <a:latin typeface="UTM Cookies" panose="02040603050506020204" pitchFamily="18" charset="0"/>
              </a:rPr>
              <a:t>YÊU CẦU CẦN ĐẠT</a:t>
            </a:r>
            <a:endParaRPr lang="en-US" sz="5333" dirty="0">
              <a:solidFill>
                <a:srgbClr val="FF0000"/>
              </a:solidFill>
              <a:latin typeface="UTM Cookies" panose="020406030505060202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FA24853-01FC-A946-88A2-4E5CEA158308}"/>
              </a:ext>
            </a:extLst>
          </p:cNvPr>
          <p:cNvSpPr txBox="1"/>
          <p:nvPr/>
        </p:nvSpPr>
        <p:spPr>
          <a:xfrm>
            <a:off x="2162934" y="1949819"/>
            <a:ext cx="9285104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sz="3733">
                <a:latin typeface="Times New Roman" panose="02020603050405020304" pitchFamily="18" charset="0"/>
                <a:cs typeface="Times New Roman" panose="02020603050405020304" pitchFamily="18" charset="0"/>
              </a:rPr>
              <a:t>Biết viết chính tả theo hình thức nghe – viết.</a:t>
            </a:r>
            <a:endParaRPr lang="en-US" sz="3733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8A59E4D-45DE-054A-857C-47437CB55D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4745" y="1963839"/>
            <a:ext cx="708809" cy="6698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2AA5F57-8D3B-5343-A7FB-8D8509DE1F12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4745" y="3924347"/>
            <a:ext cx="669807" cy="66980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743BCB4-7CDF-1743-B06E-85D66E7CF6B8}"/>
              </a:ext>
            </a:extLst>
          </p:cNvPr>
          <p:cNvSpPr txBox="1"/>
          <p:nvPr/>
        </p:nvSpPr>
        <p:spPr>
          <a:xfrm>
            <a:off x="2162934" y="3638631"/>
            <a:ext cx="9285104" cy="12412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sz="3733">
                <a:latin typeface="Times New Roman" panose="02020603050405020304" pitchFamily="18" charset="0"/>
                <a:cs typeface="Times New Roman" panose="02020603050405020304" pitchFamily="18" charset="0"/>
              </a:rPr>
              <a:t>Làm đúng các bài tập chính tả </a:t>
            </a:r>
            <a:r>
              <a:rPr lang="vi-VN" sz="3733">
                <a:latin typeface="Times New Roman" panose="02020603050405020304" pitchFamily="18" charset="0"/>
                <a:cs typeface="Times New Roman" panose="02020603050405020304" pitchFamily="18" charset="0"/>
              </a:rPr>
              <a:t>phân </a:t>
            </a:r>
            <a:r>
              <a:rPr lang="vi-VN" sz="3733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3733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iệt ng/ngh, tr/ch hoặc êt/êch.</a:t>
            </a:r>
            <a:endParaRPr lang="en-US" sz="3733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31851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Bar dir="vert"/>
      </p:transition>
    </mc:Choice>
    <mc:Fallback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 descr="千库网_春游草坪草地_元素编号13043858"/>
          <p:cNvPicPr>
            <a:picLocks noChangeAspect="1"/>
          </p:cNvPicPr>
          <p:nvPr/>
        </p:nvPicPr>
        <p:blipFill>
          <a:blip r:embed="rId3"/>
          <a:srcRect t="43014"/>
          <a:stretch>
            <a:fillRect/>
          </a:stretch>
        </p:blipFill>
        <p:spPr>
          <a:xfrm>
            <a:off x="0" y="3418840"/>
            <a:ext cx="12192635" cy="3439160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412652" y="272804"/>
            <a:ext cx="11366695" cy="618978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2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字魂37号-波纹乖乖体"/>
              <a:cs typeface="字魂37号-波纹乖乖体" panose="00000500000000000000" charset="-122"/>
            </a:endParaRPr>
          </a:p>
        </p:txBody>
      </p:sp>
      <p:pic>
        <p:nvPicPr>
          <p:cNvPr id="11" name="图片 10" descr="12"/>
          <p:cNvPicPr>
            <a:picLocks noChangeAspect="1"/>
          </p:cNvPicPr>
          <p:nvPr/>
        </p:nvPicPr>
        <p:blipFill>
          <a:blip r:embed="rId4"/>
          <a:srcRect r="86897" b="82168"/>
          <a:stretch>
            <a:fillRect/>
          </a:stretch>
        </p:blipFill>
        <p:spPr>
          <a:xfrm>
            <a:off x="0" y="0"/>
            <a:ext cx="2046605" cy="3110230"/>
          </a:xfrm>
          <a:prstGeom prst="rect">
            <a:avLst/>
          </a:prstGeom>
        </p:spPr>
      </p:pic>
      <p:pic>
        <p:nvPicPr>
          <p:cNvPr id="5" name="图片 4" descr="12"/>
          <p:cNvPicPr>
            <a:picLocks noChangeAspect="1"/>
          </p:cNvPicPr>
          <p:nvPr/>
        </p:nvPicPr>
        <p:blipFill>
          <a:blip r:embed="rId4"/>
          <a:srcRect r="86897" b="82168"/>
          <a:stretch>
            <a:fillRect/>
          </a:stretch>
        </p:blipFill>
        <p:spPr>
          <a:xfrm>
            <a:off x="0" y="-10795"/>
            <a:ext cx="2046605" cy="311023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8A8EE25-C563-4C9B-B8DF-A3CEE75C965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93612" y="0"/>
            <a:ext cx="1792379" cy="227400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F353516-E7BF-4506-9CAE-4C2C15AC6C48}"/>
              </a:ext>
            </a:extLst>
          </p:cNvPr>
          <p:cNvSpPr txBox="1"/>
          <p:nvPr/>
        </p:nvSpPr>
        <p:spPr>
          <a:xfrm>
            <a:off x="1034440" y="2521694"/>
            <a:ext cx="10123118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 w="1905">
                  <a:solidFill>
                    <a:srgbClr val="000000">
                      <a:lumMod val="95000"/>
                      <a:lumOff val="5000"/>
                    </a:srgbClr>
                  </a:solidFill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字魂37号-波纹乖乖体"/>
                <a:cs typeface="Times New Roman" panose="02020603050405020304" pitchFamily="18" charset="0"/>
              </a:rPr>
              <a:t>  	 </a:t>
            </a:r>
            <a:r>
              <a:rPr lang="en-US" altLang="en-US" sz="2800" noProof="0" dirty="0" err="1">
                <a:ln w="1905">
                  <a:solidFill>
                    <a:srgbClr val="000000">
                      <a:lumMod val="95000"/>
                      <a:lumOff val="5000"/>
                    </a:srgbClr>
                  </a:solidFill>
                </a:ln>
                <a:solidFill>
                  <a:srgbClr val="000000"/>
                </a:solidFill>
                <a:latin typeface="UTM Avo" panose="02040603050506020204" pitchFamily="18" charset="0"/>
                <a:ea typeface="字魂37号-波纹乖乖体"/>
                <a:cs typeface="Times New Roman" panose="02020603050405020304" pitchFamily="18" charset="0"/>
              </a:rPr>
              <a:t>Én</a:t>
            </a:r>
            <a:r>
              <a:rPr lang="en-US" altLang="en-US" sz="2800" noProof="0" dirty="0">
                <a:ln w="1905">
                  <a:solidFill>
                    <a:srgbClr val="000000">
                      <a:lumMod val="95000"/>
                      <a:lumOff val="5000"/>
                    </a:srgbClr>
                  </a:solidFill>
                </a:ln>
                <a:solidFill>
                  <a:srgbClr val="000000"/>
                </a:solidFill>
                <a:latin typeface="UTM Avo" panose="02040603050506020204" pitchFamily="18" charset="0"/>
                <a:ea typeface="字魂37号-波纹乖乖体"/>
                <a:cs typeface="Times New Roman" panose="02020603050405020304" pitchFamily="18" charset="0"/>
              </a:rPr>
              <a:t> </a:t>
            </a:r>
            <a:r>
              <a:rPr lang="en-US" altLang="en-US" sz="2800" noProof="0" dirty="0" err="1">
                <a:ln w="1905">
                  <a:solidFill>
                    <a:srgbClr val="000000">
                      <a:lumMod val="95000"/>
                      <a:lumOff val="5000"/>
                    </a:srgbClr>
                  </a:solidFill>
                </a:ln>
                <a:solidFill>
                  <a:srgbClr val="000000"/>
                </a:solidFill>
                <a:latin typeface="UTM Avo" panose="02040603050506020204" pitchFamily="18" charset="0"/>
                <a:ea typeface="字魂37号-波纹乖乖体"/>
                <a:cs typeface="Times New Roman" panose="02020603050405020304" pitchFamily="18" charset="0"/>
              </a:rPr>
              <a:t>nâu</a:t>
            </a:r>
            <a:r>
              <a:rPr lang="en-US" altLang="en-US" sz="2800" noProof="0" dirty="0">
                <a:ln w="1905">
                  <a:solidFill>
                    <a:srgbClr val="000000">
                      <a:lumMod val="95000"/>
                      <a:lumOff val="5000"/>
                    </a:srgbClr>
                  </a:solidFill>
                </a:ln>
                <a:solidFill>
                  <a:srgbClr val="000000"/>
                </a:solidFill>
                <a:latin typeface="UTM Avo" panose="02040603050506020204" pitchFamily="18" charset="0"/>
                <a:ea typeface="字魂37号-波纹乖乖体"/>
                <a:cs typeface="Times New Roman" panose="02020603050405020304" pitchFamily="18" charset="0"/>
              </a:rPr>
              <a:t> </a:t>
            </a:r>
            <a:r>
              <a:rPr lang="en-US" altLang="en-US" sz="2800" noProof="0" dirty="0" err="1">
                <a:ln w="1905">
                  <a:solidFill>
                    <a:srgbClr val="000000">
                      <a:lumMod val="95000"/>
                      <a:lumOff val="5000"/>
                    </a:srgbClr>
                  </a:solidFill>
                </a:ln>
                <a:solidFill>
                  <a:srgbClr val="000000"/>
                </a:solidFill>
                <a:latin typeface="UTM Avo" panose="02040603050506020204" pitchFamily="18" charset="0"/>
                <a:ea typeface="字魂37号-波纹乖乖体"/>
                <a:cs typeface="Times New Roman" panose="02020603050405020304" pitchFamily="18" charset="0"/>
              </a:rPr>
              <a:t>gọi</a:t>
            </a:r>
            <a:r>
              <a:rPr lang="en-US" altLang="en-US" sz="2800" noProof="0" dirty="0">
                <a:ln w="1905">
                  <a:solidFill>
                    <a:srgbClr val="000000">
                      <a:lumMod val="95000"/>
                      <a:lumOff val="5000"/>
                    </a:srgbClr>
                  </a:solidFill>
                </a:ln>
                <a:solidFill>
                  <a:srgbClr val="000000"/>
                </a:solidFill>
                <a:latin typeface="UTM Avo" panose="02040603050506020204" pitchFamily="18" charset="0"/>
                <a:ea typeface="字魂37号-波纹乖乖体"/>
                <a:cs typeface="Times New Roman" panose="02020603050405020304" pitchFamily="18" charset="0"/>
              </a:rPr>
              <a:t> </a:t>
            </a:r>
            <a:r>
              <a:rPr lang="en-US" altLang="en-US" sz="2800" noProof="0" dirty="0" err="1">
                <a:ln w="1905">
                  <a:solidFill>
                    <a:srgbClr val="000000">
                      <a:lumMod val="95000"/>
                      <a:lumOff val="5000"/>
                    </a:srgbClr>
                  </a:solidFill>
                </a:ln>
                <a:solidFill>
                  <a:srgbClr val="000000"/>
                </a:solidFill>
                <a:latin typeface="UTM Avo" panose="02040603050506020204" pitchFamily="18" charset="0"/>
                <a:ea typeface="字魂37号-波纹乖乖体"/>
                <a:cs typeface="Times New Roman" panose="02020603050405020304" pitchFamily="18" charset="0"/>
              </a:rPr>
              <a:t>các</a:t>
            </a:r>
            <a:r>
              <a:rPr lang="en-US" altLang="en-US" sz="2800" noProof="0" dirty="0">
                <a:ln w="1905">
                  <a:solidFill>
                    <a:srgbClr val="000000">
                      <a:lumMod val="95000"/>
                      <a:lumOff val="5000"/>
                    </a:srgbClr>
                  </a:solidFill>
                </a:ln>
                <a:solidFill>
                  <a:srgbClr val="000000"/>
                </a:solidFill>
                <a:latin typeface="UTM Avo" panose="02040603050506020204" pitchFamily="18" charset="0"/>
                <a:ea typeface="字魂37号-波纹乖乖体"/>
                <a:cs typeface="Times New Roman" panose="02020603050405020304" pitchFamily="18" charset="0"/>
              </a:rPr>
              <a:t> </a:t>
            </a:r>
            <a:r>
              <a:rPr lang="en-US" altLang="en-US" sz="2800" noProof="0" dirty="0" err="1">
                <a:ln w="1905">
                  <a:solidFill>
                    <a:srgbClr val="000000">
                      <a:lumMod val="95000"/>
                      <a:lumOff val="5000"/>
                    </a:srgbClr>
                  </a:solidFill>
                </a:ln>
                <a:solidFill>
                  <a:srgbClr val="000000"/>
                </a:solidFill>
                <a:latin typeface="UTM Avo" panose="02040603050506020204" pitchFamily="18" charset="0"/>
                <a:ea typeface="字魂37号-波纹乖乖体"/>
                <a:cs typeface="Times New Roman" panose="02020603050405020304" pitchFamily="18" charset="0"/>
              </a:rPr>
              <a:t>bạn</a:t>
            </a:r>
            <a:r>
              <a:rPr lang="en-US" altLang="en-US" sz="2800" noProof="0" dirty="0">
                <a:ln w="1905">
                  <a:solidFill>
                    <a:srgbClr val="000000">
                      <a:lumMod val="95000"/>
                      <a:lumOff val="5000"/>
                    </a:srgbClr>
                  </a:solidFill>
                </a:ln>
                <a:solidFill>
                  <a:srgbClr val="000000"/>
                </a:solidFill>
                <a:latin typeface="UTM Avo" panose="02040603050506020204" pitchFamily="18" charset="0"/>
                <a:ea typeface="字魂37号-波纹乖乖体"/>
                <a:cs typeface="Times New Roman" panose="02020603050405020304" pitchFamily="18" charset="0"/>
              </a:rPr>
              <a:t> </a:t>
            </a:r>
            <a:r>
              <a:rPr lang="en-US" altLang="en-US" sz="2800" noProof="0" dirty="0" err="1">
                <a:ln w="1905">
                  <a:solidFill>
                    <a:srgbClr val="000000">
                      <a:lumMod val="95000"/>
                      <a:lumOff val="5000"/>
                    </a:srgbClr>
                  </a:solidFill>
                </a:ln>
                <a:solidFill>
                  <a:srgbClr val="000000"/>
                </a:solidFill>
                <a:latin typeface="UTM Avo" panose="02040603050506020204" pitchFamily="18" charset="0"/>
                <a:ea typeface="字魂37号-波纹乖乖体"/>
                <a:cs typeface="Times New Roman" panose="02020603050405020304" pitchFamily="18" charset="0"/>
              </a:rPr>
              <a:t>của</a:t>
            </a:r>
            <a:r>
              <a:rPr lang="en-US" altLang="en-US" sz="2800" noProof="0" dirty="0">
                <a:ln w="1905">
                  <a:solidFill>
                    <a:srgbClr val="000000">
                      <a:lumMod val="95000"/>
                      <a:lumOff val="5000"/>
                    </a:srgbClr>
                  </a:solidFill>
                </a:ln>
                <a:solidFill>
                  <a:srgbClr val="000000"/>
                </a:solidFill>
                <a:latin typeface="UTM Avo" panose="02040603050506020204" pitchFamily="18" charset="0"/>
                <a:ea typeface="字魂37号-波纹乖乖体"/>
                <a:cs typeface="Times New Roman" panose="02020603050405020304" pitchFamily="18" charset="0"/>
              </a:rPr>
              <a:t> </a:t>
            </a:r>
            <a:r>
              <a:rPr lang="en-US" altLang="en-US" sz="2800" noProof="0" dirty="0" err="1">
                <a:ln w="1905">
                  <a:solidFill>
                    <a:srgbClr val="000000">
                      <a:lumMod val="95000"/>
                      <a:lumOff val="5000"/>
                    </a:srgbClr>
                  </a:solidFill>
                </a:ln>
                <a:solidFill>
                  <a:srgbClr val="000000"/>
                </a:solidFill>
                <a:latin typeface="UTM Avo" panose="02040603050506020204" pitchFamily="18" charset="0"/>
                <a:ea typeface="字魂37号-波纹乖乖体"/>
                <a:cs typeface="Times New Roman" panose="02020603050405020304" pitchFamily="18" charset="0"/>
              </a:rPr>
              <a:t>mình</a:t>
            </a:r>
            <a:r>
              <a:rPr lang="en-US" altLang="en-US" sz="2800" noProof="0" dirty="0">
                <a:ln w="1905">
                  <a:solidFill>
                    <a:srgbClr val="000000">
                      <a:lumMod val="95000"/>
                      <a:lumOff val="5000"/>
                    </a:srgbClr>
                  </a:solidFill>
                </a:ln>
                <a:solidFill>
                  <a:srgbClr val="000000"/>
                </a:solidFill>
                <a:latin typeface="UTM Avo" panose="02040603050506020204" pitchFamily="18" charset="0"/>
                <a:ea typeface="字魂37号-波纹乖乖体"/>
                <a:cs typeface="Times New Roman" panose="02020603050405020304" pitchFamily="18" charset="0"/>
              </a:rPr>
              <a:t> </a:t>
            </a:r>
            <a:r>
              <a:rPr lang="en-US" altLang="en-US" sz="2800" noProof="0" dirty="0" err="1">
                <a:ln w="1905">
                  <a:solidFill>
                    <a:srgbClr val="000000">
                      <a:lumMod val="95000"/>
                      <a:lumOff val="5000"/>
                    </a:srgbClr>
                  </a:solidFill>
                </a:ln>
                <a:solidFill>
                  <a:srgbClr val="000000"/>
                </a:solidFill>
                <a:latin typeface="UTM Avo" panose="02040603050506020204" pitchFamily="18" charset="0"/>
                <a:ea typeface="字魂37号-波纹乖乖体"/>
                <a:cs typeface="Times New Roman" panose="02020603050405020304" pitchFamily="18" charset="0"/>
              </a:rPr>
              <a:t>đến</a:t>
            </a:r>
            <a:r>
              <a:rPr lang="en-US" altLang="en-US" sz="2800" noProof="0" dirty="0">
                <a:ln w="1905">
                  <a:solidFill>
                    <a:srgbClr val="000000">
                      <a:lumMod val="95000"/>
                      <a:lumOff val="5000"/>
                    </a:srgbClr>
                  </a:solidFill>
                </a:ln>
                <a:solidFill>
                  <a:srgbClr val="000000"/>
                </a:solidFill>
                <a:latin typeface="UTM Avo" panose="02040603050506020204" pitchFamily="18" charset="0"/>
                <a:ea typeface="字魂37号-波纹乖乖体"/>
                <a:cs typeface="Times New Roman" panose="02020603050405020304" pitchFamily="18" charset="0"/>
              </a:rPr>
              <a:t>. </a:t>
            </a:r>
            <a:r>
              <a:rPr lang="en-US" altLang="en-US" sz="2800" noProof="0" dirty="0" err="1">
                <a:ln w="1905">
                  <a:solidFill>
                    <a:srgbClr val="000000">
                      <a:lumMod val="95000"/>
                      <a:lumOff val="5000"/>
                    </a:srgbClr>
                  </a:solidFill>
                </a:ln>
                <a:solidFill>
                  <a:srgbClr val="000000"/>
                </a:solidFill>
                <a:latin typeface="UTM Avo" panose="02040603050506020204" pitchFamily="18" charset="0"/>
                <a:ea typeface="字魂37号-波纹乖乖体"/>
                <a:cs typeface="Times New Roman" panose="02020603050405020304" pitchFamily="18" charset="0"/>
              </a:rPr>
              <a:t>Suốt</a:t>
            </a:r>
            <a:r>
              <a:rPr lang="en-US" altLang="en-US" sz="2800" noProof="0" dirty="0">
                <a:ln w="1905">
                  <a:solidFill>
                    <a:srgbClr val="000000">
                      <a:lumMod val="95000"/>
                      <a:lumOff val="5000"/>
                    </a:srgbClr>
                  </a:solidFill>
                </a:ln>
                <a:solidFill>
                  <a:srgbClr val="000000"/>
                </a:solidFill>
                <a:latin typeface="UTM Avo" panose="02040603050506020204" pitchFamily="18" charset="0"/>
                <a:ea typeface="字魂37号-波纹乖乖体"/>
                <a:cs typeface="Times New Roman" panose="02020603050405020304" pitchFamily="18" charset="0"/>
              </a:rPr>
              <a:t> </a:t>
            </a:r>
            <a:r>
              <a:rPr lang="en-US" altLang="en-US" sz="2800" noProof="0" dirty="0" err="1">
                <a:ln w="1905">
                  <a:solidFill>
                    <a:srgbClr val="000000">
                      <a:lumMod val="95000"/>
                      <a:lumOff val="5000"/>
                    </a:srgbClr>
                  </a:solidFill>
                </a:ln>
                <a:solidFill>
                  <a:srgbClr val="000000"/>
                </a:solidFill>
                <a:latin typeface="UTM Avo" panose="02040603050506020204" pitchFamily="18" charset="0"/>
                <a:ea typeface="字魂37号-波纹乖乖体"/>
                <a:cs typeface="Times New Roman" panose="02020603050405020304" pitchFamily="18" charset="0"/>
              </a:rPr>
              <a:t>đêm</a:t>
            </a:r>
            <a:r>
              <a:rPr lang="en-US" altLang="en-US" sz="2800" noProof="0" dirty="0">
                <a:ln w="1905">
                  <a:solidFill>
                    <a:srgbClr val="000000">
                      <a:lumMod val="95000"/>
                      <a:lumOff val="5000"/>
                    </a:srgbClr>
                  </a:solidFill>
                </a:ln>
                <a:solidFill>
                  <a:srgbClr val="000000"/>
                </a:solidFill>
                <a:latin typeface="UTM Avo" panose="02040603050506020204" pitchFamily="18" charset="0"/>
                <a:ea typeface="字魂37号-波纹乖乖体"/>
                <a:cs typeface="Times New Roman" panose="02020603050405020304" pitchFamily="18" charset="0"/>
              </a:rPr>
              <a:t>, </a:t>
            </a:r>
            <a:r>
              <a:rPr lang="en-US" altLang="en-US" sz="2800" noProof="0" dirty="0" err="1">
                <a:ln w="1905">
                  <a:solidFill>
                    <a:srgbClr val="000000">
                      <a:lumMod val="95000"/>
                      <a:lumOff val="5000"/>
                    </a:srgbClr>
                  </a:solidFill>
                </a:ln>
                <a:solidFill>
                  <a:srgbClr val="000000"/>
                </a:solidFill>
                <a:latin typeface="UTM Avo" panose="02040603050506020204" pitchFamily="18" charset="0"/>
                <a:ea typeface="字魂37号-波纹乖乖体"/>
                <a:cs typeface="Times New Roman" panose="02020603050405020304" pitchFamily="18" charset="0"/>
              </a:rPr>
              <a:t>cả</a:t>
            </a:r>
            <a:r>
              <a:rPr lang="en-US" altLang="en-US" sz="2800" noProof="0" dirty="0">
                <a:ln w="1905">
                  <a:solidFill>
                    <a:srgbClr val="000000">
                      <a:lumMod val="95000"/>
                      <a:lumOff val="5000"/>
                    </a:srgbClr>
                  </a:solidFill>
                </a:ln>
                <a:solidFill>
                  <a:srgbClr val="000000"/>
                </a:solidFill>
                <a:latin typeface="UTM Avo" panose="02040603050506020204" pitchFamily="18" charset="0"/>
                <a:ea typeface="字魂37号-波纹乖乖体"/>
                <a:cs typeface="Times New Roman" panose="02020603050405020304" pitchFamily="18" charset="0"/>
              </a:rPr>
              <a:t> </a:t>
            </a:r>
            <a:r>
              <a:rPr lang="en-US" altLang="en-US" sz="2800" noProof="0" dirty="0" err="1">
                <a:ln w="1905">
                  <a:solidFill>
                    <a:srgbClr val="000000">
                      <a:lumMod val="95000"/>
                      <a:lumOff val="5000"/>
                    </a:srgbClr>
                  </a:solidFill>
                </a:ln>
                <a:solidFill>
                  <a:srgbClr val="000000"/>
                </a:solidFill>
                <a:latin typeface="UTM Avo" panose="02040603050506020204" pitchFamily="18" charset="0"/>
                <a:ea typeface="字魂37号-波纹乖乖体"/>
                <a:cs typeface="Times New Roman" panose="02020603050405020304" pitchFamily="18" charset="0"/>
              </a:rPr>
              <a:t>đàn</a:t>
            </a:r>
            <a:r>
              <a:rPr lang="en-US" altLang="en-US" sz="2800" noProof="0" dirty="0">
                <a:ln w="1905">
                  <a:solidFill>
                    <a:srgbClr val="000000">
                      <a:lumMod val="95000"/>
                      <a:lumOff val="5000"/>
                    </a:srgbClr>
                  </a:solidFill>
                </a:ln>
                <a:solidFill>
                  <a:srgbClr val="000000"/>
                </a:solidFill>
                <a:latin typeface="UTM Avo" panose="02040603050506020204" pitchFamily="18" charset="0"/>
                <a:ea typeface="字魂37号-波纹乖乖体"/>
                <a:cs typeface="Times New Roman" panose="02020603050405020304" pitchFamily="18" charset="0"/>
              </a:rPr>
              <a:t> </a:t>
            </a:r>
            <a:r>
              <a:rPr lang="en-US" altLang="en-US" sz="2800" noProof="0" dirty="0" err="1">
                <a:ln w="1905">
                  <a:solidFill>
                    <a:srgbClr val="000000">
                      <a:lumMod val="95000"/>
                      <a:lumOff val="5000"/>
                    </a:srgbClr>
                  </a:solidFill>
                </a:ln>
                <a:solidFill>
                  <a:srgbClr val="000000"/>
                </a:solidFill>
                <a:latin typeface="UTM Avo" panose="02040603050506020204" pitchFamily="18" charset="0"/>
                <a:ea typeface="字魂37号-波纹乖乖体"/>
                <a:cs typeface="Times New Roman" panose="02020603050405020304" pitchFamily="18" charset="0"/>
              </a:rPr>
              <a:t>đi</a:t>
            </a:r>
            <a:r>
              <a:rPr lang="en-US" altLang="en-US" sz="2800" noProof="0" dirty="0">
                <a:ln w="1905">
                  <a:solidFill>
                    <a:srgbClr val="000000">
                      <a:lumMod val="95000"/>
                      <a:lumOff val="5000"/>
                    </a:srgbClr>
                  </a:solidFill>
                </a:ln>
                <a:solidFill>
                  <a:srgbClr val="000000"/>
                </a:solidFill>
                <a:latin typeface="UTM Avo" panose="02040603050506020204" pitchFamily="18" charset="0"/>
                <a:ea typeface="字魂37号-波纹乖乖体"/>
                <a:cs typeface="Times New Roman" panose="02020603050405020304" pitchFamily="18" charset="0"/>
              </a:rPr>
              <a:t> </a:t>
            </a:r>
            <a:r>
              <a:rPr lang="en-US" altLang="en-US" sz="2800" noProof="0" dirty="0" err="1">
                <a:ln w="1905">
                  <a:solidFill>
                    <a:srgbClr val="000000">
                      <a:lumMod val="95000"/>
                      <a:lumOff val="5000"/>
                    </a:srgbClr>
                  </a:solidFill>
                </a:ln>
                <a:solidFill>
                  <a:srgbClr val="000000"/>
                </a:solidFill>
                <a:latin typeface="UTM Avo" panose="02040603050506020204" pitchFamily="18" charset="0"/>
                <a:ea typeface="字魂37号-波纹乖乖体"/>
                <a:cs typeface="Times New Roman" panose="02020603050405020304" pitchFamily="18" charset="0"/>
              </a:rPr>
              <a:t>tìm</a:t>
            </a:r>
            <a:r>
              <a:rPr lang="en-US" altLang="en-US" sz="2800" noProof="0" dirty="0">
                <a:ln w="1905">
                  <a:solidFill>
                    <a:srgbClr val="000000">
                      <a:lumMod val="95000"/>
                      <a:lumOff val="5000"/>
                    </a:srgbClr>
                  </a:solidFill>
                </a:ln>
                <a:solidFill>
                  <a:srgbClr val="000000"/>
                </a:solidFill>
                <a:latin typeface="UTM Avo" panose="02040603050506020204" pitchFamily="18" charset="0"/>
                <a:ea typeface="字魂37号-波纹乖乖体"/>
                <a:cs typeface="Times New Roman" panose="02020603050405020304" pitchFamily="18" charset="0"/>
              </a:rPr>
              <a:t> </a:t>
            </a:r>
            <a:r>
              <a:rPr lang="en-US" altLang="en-US" sz="2800" noProof="0" dirty="0" err="1">
                <a:ln w="1905">
                  <a:solidFill>
                    <a:srgbClr val="000000">
                      <a:lumMod val="95000"/>
                      <a:lumOff val="5000"/>
                    </a:srgbClr>
                  </a:solidFill>
                </a:ln>
                <a:solidFill>
                  <a:srgbClr val="000000"/>
                </a:solidFill>
                <a:latin typeface="UTM Avo" panose="02040603050506020204" pitchFamily="18" charset="0"/>
                <a:ea typeface="字魂37号-波纹乖乖体"/>
                <a:cs typeface="Times New Roman" panose="02020603050405020304" pitchFamily="18" charset="0"/>
              </a:rPr>
              <a:t>cỏ</a:t>
            </a:r>
            <a:r>
              <a:rPr lang="en-US" altLang="en-US" sz="2800" noProof="0" dirty="0">
                <a:ln w="1905">
                  <a:solidFill>
                    <a:srgbClr val="000000">
                      <a:lumMod val="95000"/>
                      <a:lumOff val="5000"/>
                    </a:srgbClr>
                  </a:solidFill>
                </a:ln>
                <a:solidFill>
                  <a:srgbClr val="000000"/>
                </a:solidFill>
                <a:latin typeface="UTM Avo" panose="02040603050506020204" pitchFamily="18" charset="0"/>
                <a:ea typeface="字魂37号-波纹乖乖体"/>
                <a:cs typeface="Times New Roman" panose="02020603050405020304" pitchFamily="18" charset="0"/>
              </a:rPr>
              <a:t> </a:t>
            </a:r>
            <a:r>
              <a:rPr lang="en-US" altLang="en-US" sz="2800" noProof="0" dirty="0" err="1">
                <a:ln w="1905">
                  <a:solidFill>
                    <a:srgbClr val="000000">
                      <a:lumMod val="95000"/>
                      <a:lumOff val="5000"/>
                    </a:srgbClr>
                  </a:solidFill>
                </a:ln>
                <a:solidFill>
                  <a:srgbClr val="000000"/>
                </a:solidFill>
                <a:latin typeface="UTM Avo" panose="02040603050506020204" pitchFamily="18" charset="0"/>
                <a:ea typeface="字魂37号-波纹乖乖体"/>
                <a:cs typeface="Times New Roman" panose="02020603050405020304" pitchFamily="18" charset="0"/>
              </a:rPr>
              <a:t>khô</a:t>
            </a:r>
            <a:r>
              <a:rPr lang="en-US" altLang="en-US" sz="2800" noProof="0" dirty="0">
                <a:ln w="1905">
                  <a:solidFill>
                    <a:srgbClr val="000000">
                      <a:lumMod val="95000"/>
                      <a:lumOff val="5000"/>
                    </a:srgbClr>
                  </a:solidFill>
                </a:ln>
                <a:solidFill>
                  <a:srgbClr val="000000"/>
                </a:solidFill>
                <a:latin typeface="UTM Avo" panose="02040603050506020204" pitchFamily="18" charset="0"/>
                <a:ea typeface="字魂37号-波纹乖乖体"/>
                <a:cs typeface="Times New Roman" panose="02020603050405020304" pitchFamily="18" charset="0"/>
              </a:rPr>
              <a:t> </a:t>
            </a:r>
            <a:r>
              <a:rPr lang="en-US" altLang="en-US" sz="2800" noProof="0" dirty="0" err="1">
                <a:ln w="1905">
                  <a:solidFill>
                    <a:srgbClr val="000000">
                      <a:lumMod val="95000"/>
                      <a:lumOff val="5000"/>
                    </a:srgbClr>
                  </a:solidFill>
                </a:ln>
                <a:solidFill>
                  <a:srgbClr val="000000"/>
                </a:solidFill>
                <a:latin typeface="UTM Avo" panose="02040603050506020204" pitchFamily="18" charset="0"/>
                <a:ea typeface="字魂37号-波纹乖乖体"/>
                <a:cs typeface="Times New Roman" panose="02020603050405020304" pitchFamily="18" charset="0"/>
              </a:rPr>
              <a:t>tết</a:t>
            </a:r>
            <a:r>
              <a:rPr lang="en-US" altLang="en-US" sz="2800" noProof="0" dirty="0">
                <a:ln w="1905">
                  <a:solidFill>
                    <a:srgbClr val="000000">
                      <a:lumMod val="95000"/>
                      <a:lumOff val="5000"/>
                    </a:srgbClr>
                  </a:solidFill>
                </a:ln>
                <a:solidFill>
                  <a:srgbClr val="000000"/>
                </a:solidFill>
                <a:latin typeface="UTM Avo" panose="02040603050506020204" pitchFamily="18" charset="0"/>
                <a:ea typeface="字魂37号-波纹乖乖体"/>
                <a:cs typeface="Times New Roman" panose="02020603050405020304" pitchFamily="18" charset="0"/>
              </a:rPr>
              <a:t> </a:t>
            </a:r>
            <a:r>
              <a:rPr lang="en-US" altLang="en-US" sz="2800" noProof="0" dirty="0" err="1">
                <a:ln w="1905">
                  <a:solidFill>
                    <a:srgbClr val="000000">
                      <a:lumMod val="95000"/>
                      <a:lumOff val="5000"/>
                    </a:srgbClr>
                  </a:solidFill>
                </a:ln>
                <a:solidFill>
                  <a:srgbClr val="000000"/>
                </a:solidFill>
                <a:latin typeface="UTM Avo" panose="02040603050506020204" pitchFamily="18" charset="0"/>
                <a:ea typeface="字魂37号-波纹乖乖体"/>
                <a:cs typeface="Times New Roman" panose="02020603050405020304" pitchFamily="18" charset="0"/>
              </a:rPr>
              <a:t>thành</a:t>
            </a:r>
            <a:r>
              <a:rPr lang="en-US" altLang="en-US" sz="2800" noProof="0" dirty="0">
                <a:ln w="1905">
                  <a:solidFill>
                    <a:srgbClr val="000000">
                      <a:lumMod val="95000"/>
                      <a:lumOff val="5000"/>
                    </a:srgbClr>
                  </a:solidFill>
                </a:ln>
                <a:solidFill>
                  <a:srgbClr val="000000"/>
                </a:solidFill>
                <a:latin typeface="UTM Avo" panose="02040603050506020204" pitchFamily="18" charset="0"/>
                <a:ea typeface="字魂37号-波纹乖乖体"/>
                <a:cs typeface="Times New Roman" panose="02020603050405020304" pitchFamily="18" charset="0"/>
              </a:rPr>
              <a:t> </a:t>
            </a:r>
            <a:r>
              <a:rPr lang="en-US" altLang="en-US" sz="2800" noProof="0" dirty="0" err="1">
                <a:ln w="1905">
                  <a:solidFill>
                    <a:srgbClr val="000000">
                      <a:lumMod val="95000"/>
                      <a:lumOff val="5000"/>
                    </a:srgbClr>
                  </a:solidFill>
                </a:ln>
                <a:solidFill>
                  <a:srgbClr val="000000"/>
                </a:solidFill>
                <a:latin typeface="UTM Avo" panose="02040603050506020204" pitchFamily="18" charset="0"/>
                <a:ea typeface="字魂37号-波纹乖乖体"/>
                <a:cs typeface="Times New Roman" panose="02020603050405020304" pitchFamily="18" charset="0"/>
              </a:rPr>
              <a:t>dòng</a:t>
            </a:r>
            <a:r>
              <a:rPr lang="en-US" altLang="en-US" sz="2800" noProof="0" dirty="0">
                <a:ln w="1905">
                  <a:solidFill>
                    <a:srgbClr val="000000">
                      <a:lumMod val="95000"/>
                      <a:lumOff val="5000"/>
                    </a:srgbClr>
                  </a:solidFill>
                </a:ln>
                <a:solidFill>
                  <a:srgbClr val="000000"/>
                </a:solidFill>
                <a:latin typeface="UTM Avo" panose="02040603050506020204" pitchFamily="18" charset="0"/>
                <a:ea typeface="字魂37号-波纹乖乖体"/>
                <a:cs typeface="Times New Roman" panose="02020603050405020304" pitchFamily="18" charset="0"/>
              </a:rPr>
              <a:t> </a:t>
            </a:r>
            <a:r>
              <a:rPr lang="en-US" altLang="en-US" sz="2800" noProof="0" dirty="0" err="1">
                <a:ln w="1905">
                  <a:solidFill>
                    <a:srgbClr val="000000">
                      <a:lumMod val="95000"/>
                      <a:lumOff val="5000"/>
                    </a:srgbClr>
                  </a:solidFill>
                </a:ln>
                <a:solidFill>
                  <a:srgbClr val="000000"/>
                </a:solidFill>
                <a:latin typeface="UTM Avo" panose="02040603050506020204" pitchFamily="18" charset="0"/>
                <a:ea typeface="字魂37号-波纹乖乖体"/>
                <a:cs typeface="Times New Roman" panose="02020603050405020304" pitchFamily="18" charset="0"/>
              </a:rPr>
              <a:t>chữ</a:t>
            </a:r>
            <a:r>
              <a:rPr lang="en-US" altLang="en-US" sz="2800" dirty="0">
                <a:ln w="1905">
                  <a:solidFill>
                    <a:srgbClr val="000000">
                      <a:lumMod val="95000"/>
                      <a:lumOff val="5000"/>
                    </a:srgbClr>
                  </a:solidFill>
                </a:ln>
                <a:solidFill>
                  <a:srgbClr val="000000"/>
                </a:solidFill>
                <a:latin typeface="UTM Avo" panose="02040603050506020204" pitchFamily="18" charset="0"/>
                <a:ea typeface="字魂37号-波纹乖乖体"/>
                <a:cs typeface="Times New Roman" panose="02020603050405020304" pitchFamily="18" charset="0"/>
              </a:rPr>
              <a:t>: “</a:t>
            </a:r>
            <a:r>
              <a:rPr lang="en-US" altLang="en-US" sz="2800" dirty="0" err="1">
                <a:ln w="1905">
                  <a:solidFill>
                    <a:srgbClr val="000000">
                      <a:lumMod val="95000"/>
                      <a:lumOff val="5000"/>
                    </a:srgbClr>
                  </a:solidFill>
                </a:ln>
                <a:solidFill>
                  <a:srgbClr val="000000"/>
                </a:solidFill>
                <a:latin typeface="UTM Avo" panose="02040603050506020204" pitchFamily="18" charset="0"/>
                <a:ea typeface="字魂37号-波纹乖乖体"/>
                <a:cs typeface="Times New Roman" panose="02020603050405020304" pitchFamily="18" charset="0"/>
              </a:rPr>
              <a:t>Không</a:t>
            </a:r>
            <a:r>
              <a:rPr lang="en-US" altLang="en-US" sz="2800" dirty="0">
                <a:ln w="1905">
                  <a:solidFill>
                    <a:srgbClr val="000000">
                      <a:lumMod val="95000"/>
                      <a:lumOff val="5000"/>
                    </a:srgbClr>
                  </a:solidFill>
                </a:ln>
                <a:solidFill>
                  <a:srgbClr val="000000"/>
                </a:solidFill>
                <a:latin typeface="UTM Avo" panose="02040603050506020204" pitchFamily="18" charset="0"/>
                <a:ea typeface="字魂37号-波纹乖乖体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n w="1905">
                  <a:solidFill>
                    <a:srgbClr val="000000">
                      <a:lumMod val="95000"/>
                      <a:lumOff val="5000"/>
                    </a:srgbClr>
                  </a:solidFill>
                </a:ln>
                <a:solidFill>
                  <a:srgbClr val="000000"/>
                </a:solidFill>
                <a:latin typeface="UTM Avo" panose="02040603050506020204" pitchFamily="18" charset="0"/>
                <a:ea typeface="字魂37号-波纹乖乖体"/>
                <a:cs typeface="Times New Roman" panose="02020603050405020304" pitchFamily="18" charset="0"/>
              </a:rPr>
              <a:t>giẫm</a:t>
            </a:r>
            <a:r>
              <a:rPr lang="en-US" altLang="en-US" sz="2800" dirty="0">
                <a:ln w="1905">
                  <a:solidFill>
                    <a:srgbClr val="000000">
                      <a:lumMod val="95000"/>
                      <a:lumOff val="5000"/>
                    </a:srgbClr>
                  </a:solidFill>
                </a:ln>
                <a:solidFill>
                  <a:srgbClr val="000000"/>
                </a:solidFill>
                <a:latin typeface="UTM Avo" panose="02040603050506020204" pitchFamily="18" charset="0"/>
                <a:ea typeface="字魂37号-波纹乖乖体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n w="1905">
                  <a:solidFill>
                    <a:srgbClr val="000000">
                      <a:lumMod val="95000"/>
                      <a:lumOff val="5000"/>
                    </a:srgbClr>
                  </a:solidFill>
                </a:ln>
                <a:solidFill>
                  <a:srgbClr val="000000"/>
                </a:solidFill>
                <a:latin typeface="UTM Avo" panose="02040603050506020204" pitchFamily="18" charset="0"/>
                <a:ea typeface="字魂37号-波纹乖乖体"/>
                <a:cs typeface="Times New Roman" panose="02020603050405020304" pitchFamily="18" charset="0"/>
              </a:rPr>
              <a:t>chân</a:t>
            </a:r>
            <a:r>
              <a:rPr lang="en-US" altLang="en-US" sz="2800" dirty="0">
                <a:ln w="1905">
                  <a:solidFill>
                    <a:srgbClr val="000000">
                      <a:lumMod val="95000"/>
                      <a:lumOff val="5000"/>
                    </a:srgbClr>
                  </a:solidFill>
                </a:ln>
                <a:solidFill>
                  <a:srgbClr val="000000"/>
                </a:solidFill>
                <a:latin typeface="UTM Avo" panose="02040603050506020204" pitchFamily="18" charset="0"/>
                <a:ea typeface="字魂37号-波纹乖乖体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n w="1905">
                  <a:solidFill>
                    <a:srgbClr val="000000">
                      <a:lumMod val="95000"/>
                      <a:lumOff val="5000"/>
                    </a:srgbClr>
                  </a:solidFill>
                </a:ln>
                <a:solidFill>
                  <a:srgbClr val="000000"/>
                </a:solidFill>
                <a:latin typeface="UTM Avo" panose="02040603050506020204" pitchFamily="18" charset="0"/>
                <a:ea typeface="字魂37号-波纹乖乖体"/>
                <a:cs typeface="Times New Roman" panose="02020603050405020304" pitchFamily="18" charset="0"/>
              </a:rPr>
              <a:t>lên</a:t>
            </a:r>
            <a:r>
              <a:rPr lang="en-US" altLang="en-US" sz="2800" dirty="0">
                <a:ln w="1905">
                  <a:solidFill>
                    <a:srgbClr val="000000">
                      <a:lumMod val="95000"/>
                      <a:lumOff val="5000"/>
                    </a:srgbClr>
                  </a:solidFill>
                </a:ln>
                <a:solidFill>
                  <a:srgbClr val="000000"/>
                </a:solidFill>
                <a:latin typeface="UTM Avo" panose="02040603050506020204" pitchFamily="18" charset="0"/>
                <a:ea typeface="字魂37号-波纹乖乖体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n w="1905">
                  <a:solidFill>
                    <a:srgbClr val="000000">
                      <a:lumMod val="95000"/>
                      <a:lumOff val="5000"/>
                    </a:srgbClr>
                  </a:solidFill>
                </a:ln>
                <a:solidFill>
                  <a:srgbClr val="000000"/>
                </a:solidFill>
                <a:latin typeface="UTM Avo" panose="02040603050506020204" pitchFamily="18" charset="0"/>
                <a:ea typeface="字魂37号-波纹乖乖体"/>
                <a:cs typeface="Times New Roman" panose="02020603050405020304" pitchFamily="18" charset="0"/>
              </a:rPr>
              <a:t>cỏ</a:t>
            </a:r>
            <a:r>
              <a:rPr lang="en-US" altLang="en-US" sz="2800" dirty="0">
                <a:ln w="1905">
                  <a:solidFill>
                    <a:srgbClr val="000000">
                      <a:lumMod val="95000"/>
                      <a:lumOff val="5000"/>
                    </a:srgbClr>
                  </a:solidFill>
                </a:ln>
                <a:solidFill>
                  <a:srgbClr val="000000"/>
                </a:solidFill>
                <a:latin typeface="UTM Avo" panose="02040603050506020204" pitchFamily="18" charset="0"/>
                <a:ea typeface="字魂37号-波纹乖乖体"/>
                <a:cs typeface="Times New Roman" panose="02020603050405020304" pitchFamily="18" charset="0"/>
              </a:rPr>
              <a:t>!”, </a:t>
            </a:r>
            <a:r>
              <a:rPr lang="en-US" altLang="en-US" sz="2800" dirty="0" err="1">
                <a:ln w="1905">
                  <a:solidFill>
                    <a:srgbClr val="000000">
                      <a:lumMod val="95000"/>
                      <a:lumOff val="5000"/>
                    </a:srgbClr>
                  </a:solidFill>
                </a:ln>
                <a:solidFill>
                  <a:srgbClr val="000000"/>
                </a:solidFill>
                <a:latin typeface="UTM Avo" panose="02040603050506020204" pitchFamily="18" charset="0"/>
                <a:ea typeface="字魂37号-波纹乖乖体"/>
                <a:cs typeface="Times New Roman" panose="02020603050405020304" pitchFamily="18" charset="0"/>
              </a:rPr>
              <a:t>rồi</a:t>
            </a:r>
            <a:r>
              <a:rPr lang="en-US" altLang="en-US" sz="2800" dirty="0">
                <a:ln w="1905">
                  <a:solidFill>
                    <a:srgbClr val="000000">
                      <a:lumMod val="95000"/>
                      <a:lumOff val="5000"/>
                    </a:srgbClr>
                  </a:solidFill>
                </a:ln>
                <a:solidFill>
                  <a:srgbClr val="000000"/>
                </a:solidFill>
                <a:latin typeface="UTM Avo" panose="02040603050506020204" pitchFamily="18" charset="0"/>
                <a:ea typeface="字魂37号-波纹乖乖体"/>
                <a:cs typeface="Times New Roman" panose="02020603050405020304" pitchFamily="18" charset="0"/>
              </a:rPr>
              <a:t> </a:t>
            </a:r>
            <a:r>
              <a:rPr lang="en-US" altLang="en-US" sz="2800" err="1">
                <a:ln w="1905">
                  <a:solidFill>
                    <a:srgbClr val="000000">
                      <a:lumMod val="95000"/>
                      <a:lumOff val="5000"/>
                    </a:srgbClr>
                  </a:solidFill>
                </a:ln>
                <a:solidFill>
                  <a:srgbClr val="000000"/>
                </a:solidFill>
                <a:latin typeface="UTM Avo" panose="02040603050506020204" pitchFamily="18" charset="0"/>
                <a:ea typeface="字魂37号-波纹乖乖体"/>
                <a:cs typeface="Times New Roman" panose="02020603050405020304" pitchFamily="18" charset="0"/>
              </a:rPr>
              <a:t>đặt</a:t>
            </a:r>
            <a:r>
              <a:rPr lang="en-US" altLang="en-US" sz="2800">
                <a:ln w="1905">
                  <a:solidFill>
                    <a:srgbClr val="000000">
                      <a:lumMod val="95000"/>
                      <a:lumOff val="5000"/>
                    </a:srgbClr>
                  </a:solidFill>
                </a:ln>
                <a:solidFill>
                  <a:srgbClr val="000000"/>
                </a:solidFill>
                <a:latin typeface="UTM Avo" panose="02040603050506020204" pitchFamily="18" charset="0"/>
                <a:ea typeface="字魂37号-波纹乖乖体"/>
                <a:cs typeface="Times New Roman" panose="02020603050405020304" pitchFamily="18" charset="0"/>
              </a:rPr>
              <a:t> </a:t>
            </a:r>
            <a:r>
              <a:rPr lang="en-US" altLang="en-US" sz="2800" smtClean="0">
                <a:ln w="1905">
                  <a:solidFill>
                    <a:srgbClr val="000000">
                      <a:lumMod val="95000"/>
                      <a:lumOff val="5000"/>
                    </a:srgbClr>
                  </a:solidFill>
                </a:ln>
                <a:solidFill>
                  <a:srgbClr val="000000"/>
                </a:solidFill>
                <a:latin typeface="UTM Avo" panose="02040603050506020204" pitchFamily="18" charset="0"/>
                <a:ea typeface="字魂37号-波纹乖乖体"/>
                <a:cs typeface="Times New Roman" panose="02020603050405020304" pitchFamily="18" charset="0"/>
              </a:rPr>
              <a:t>tr</a:t>
            </a:r>
            <a:r>
              <a:rPr lang="en-US" altLang="en-US" sz="2800" smtClean="0">
                <a:ln w="1905">
                  <a:solidFill>
                    <a:srgbClr val="000000">
                      <a:lumMod val="95000"/>
                      <a:lumOff val="5000"/>
                    </a:srgbClr>
                  </a:solidFill>
                </a:ln>
                <a:solidFill>
                  <a:srgbClr val="000000"/>
                </a:solidFill>
                <a:latin typeface="UTM Avo" panose="02040603050506020204" pitchFamily="18" charset="0"/>
                <a:ea typeface="字魂37号-波纹乖乖体"/>
                <a:cs typeface="Times New Roman" panose="02020603050405020304" pitchFamily="18" charset="0"/>
              </a:rPr>
              <a:t>ên </a:t>
            </a:r>
            <a:r>
              <a:rPr lang="en-US" altLang="en-US" sz="2800" dirty="0" err="1">
                <a:ln w="1905">
                  <a:solidFill>
                    <a:srgbClr val="000000">
                      <a:lumMod val="95000"/>
                      <a:lumOff val="5000"/>
                    </a:srgbClr>
                  </a:solidFill>
                </a:ln>
                <a:solidFill>
                  <a:srgbClr val="000000"/>
                </a:solidFill>
                <a:latin typeface="UTM Avo" panose="02040603050506020204" pitchFamily="18" charset="0"/>
                <a:ea typeface="字魂37号-波纹乖乖体"/>
                <a:cs typeface="Times New Roman" panose="02020603050405020304" pitchFamily="18" charset="0"/>
              </a:rPr>
              <a:t>bãi</a:t>
            </a:r>
            <a:r>
              <a:rPr lang="en-US" altLang="en-US" sz="2800" dirty="0">
                <a:ln w="1905">
                  <a:solidFill>
                    <a:srgbClr val="000000">
                      <a:lumMod val="95000"/>
                      <a:lumOff val="5000"/>
                    </a:srgbClr>
                  </a:solidFill>
                </a:ln>
                <a:solidFill>
                  <a:srgbClr val="000000"/>
                </a:solidFill>
                <a:latin typeface="UTM Avo" panose="02040603050506020204" pitchFamily="18" charset="0"/>
                <a:ea typeface="字魂37号-波纹乖乖体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n w="1905">
                  <a:solidFill>
                    <a:srgbClr val="000000">
                      <a:lumMod val="95000"/>
                      <a:lumOff val="5000"/>
                    </a:srgbClr>
                  </a:solidFill>
                </a:ln>
                <a:solidFill>
                  <a:srgbClr val="000000"/>
                </a:solidFill>
                <a:latin typeface="UTM Avo" panose="02040603050506020204" pitchFamily="18" charset="0"/>
                <a:ea typeface="字魂37号-波纹乖乖体"/>
                <a:cs typeface="Times New Roman" panose="02020603050405020304" pitchFamily="18" charset="0"/>
              </a:rPr>
              <a:t>cỏ</a:t>
            </a:r>
            <a:r>
              <a:rPr lang="en-US" altLang="en-US" sz="2800" dirty="0">
                <a:ln w="1905">
                  <a:solidFill>
                    <a:srgbClr val="000000">
                      <a:lumMod val="95000"/>
                      <a:lumOff val="5000"/>
                    </a:srgbClr>
                  </a:solidFill>
                </a:ln>
                <a:solidFill>
                  <a:srgbClr val="000000"/>
                </a:solidFill>
                <a:latin typeface="UTM Avo" panose="02040603050506020204" pitchFamily="18" charset="0"/>
                <a:ea typeface="字魂37号-波纹乖乖体"/>
                <a:cs typeface="Times New Roman" panose="02020603050405020304" pitchFamily="18" charset="0"/>
              </a:rPr>
              <a:t>. </a:t>
            </a:r>
            <a:r>
              <a:rPr lang="en-US" altLang="en-US" sz="2800" dirty="0" err="1">
                <a:ln w="1905">
                  <a:solidFill>
                    <a:srgbClr val="000000">
                      <a:lumMod val="95000"/>
                      <a:lumOff val="5000"/>
                    </a:srgbClr>
                  </a:solidFill>
                </a:ln>
                <a:solidFill>
                  <a:srgbClr val="000000"/>
                </a:solidFill>
                <a:latin typeface="UTM Avo" panose="02040603050506020204" pitchFamily="18" charset="0"/>
                <a:ea typeface="字魂37号-波纹乖乖体"/>
                <a:cs typeface="Times New Roman" panose="02020603050405020304" pitchFamily="18" charset="0"/>
              </a:rPr>
              <a:t>Xong</a:t>
            </a:r>
            <a:r>
              <a:rPr lang="en-US" altLang="en-US" sz="2800" dirty="0">
                <a:ln w="1905">
                  <a:solidFill>
                    <a:srgbClr val="000000">
                      <a:lumMod val="95000"/>
                      <a:lumOff val="5000"/>
                    </a:srgbClr>
                  </a:solidFill>
                </a:ln>
                <a:solidFill>
                  <a:srgbClr val="000000"/>
                </a:solidFill>
                <a:latin typeface="UTM Avo" panose="02040603050506020204" pitchFamily="18" charset="0"/>
                <a:ea typeface="字魂37号-波纹乖乖体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n w="1905">
                  <a:solidFill>
                    <a:srgbClr val="000000">
                      <a:lumMod val="95000"/>
                      <a:lumOff val="5000"/>
                    </a:srgbClr>
                  </a:solidFill>
                </a:ln>
                <a:solidFill>
                  <a:srgbClr val="000000"/>
                </a:solidFill>
                <a:latin typeface="UTM Avo" panose="02040603050506020204" pitchFamily="18" charset="0"/>
                <a:ea typeface="字魂37号-波纹乖乖体"/>
                <a:cs typeface="Times New Roman" panose="02020603050405020304" pitchFamily="18" charset="0"/>
              </a:rPr>
              <a:t>việc</a:t>
            </a:r>
            <a:r>
              <a:rPr lang="en-US" altLang="en-US" sz="2800" dirty="0">
                <a:ln w="1905">
                  <a:solidFill>
                    <a:srgbClr val="000000">
                      <a:lumMod val="95000"/>
                      <a:lumOff val="5000"/>
                    </a:srgbClr>
                  </a:solidFill>
                </a:ln>
                <a:solidFill>
                  <a:srgbClr val="000000"/>
                </a:solidFill>
                <a:latin typeface="UTM Avo" panose="02040603050506020204" pitchFamily="18" charset="0"/>
                <a:ea typeface="字魂37号-波纹乖乖体"/>
                <a:cs typeface="Times New Roman" panose="02020603050405020304" pitchFamily="18" charset="0"/>
              </a:rPr>
              <a:t>, </a:t>
            </a:r>
            <a:r>
              <a:rPr lang="en-US" altLang="en-US" sz="2800" dirty="0" err="1">
                <a:ln w="1905">
                  <a:solidFill>
                    <a:srgbClr val="000000">
                      <a:lumMod val="95000"/>
                      <a:lumOff val="5000"/>
                    </a:srgbClr>
                  </a:solidFill>
                </a:ln>
                <a:solidFill>
                  <a:srgbClr val="000000"/>
                </a:solidFill>
                <a:latin typeface="UTM Avo" panose="02040603050506020204" pitchFamily="18" charset="0"/>
                <a:ea typeface="字魂37号-波纹乖乖体"/>
                <a:cs typeface="Times New Roman" panose="02020603050405020304" pitchFamily="18" charset="0"/>
              </a:rPr>
              <a:t>én</a:t>
            </a:r>
            <a:r>
              <a:rPr lang="en-US" altLang="en-US" sz="2800" dirty="0">
                <a:ln w="1905">
                  <a:solidFill>
                    <a:srgbClr val="000000">
                      <a:lumMod val="95000"/>
                      <a:lumOff val="5000"/>
                    </a:srgbClr>
                  </a:solidFill>
                </a:ln>
                <a:solidFill>
                  <a:srgbClr val="000000"/>
                </a:solidFill>
                <a:latin typeface="UTM Avo" panose="02040603050506020204" pitchFamily="18" charset="0"/>
                <a:ea typeface="字魂37号-波纹乖乖体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n w="1905">
                  <a:solidFill>
                    <a:srgbClr val="000000">
                      <a:lumMod val="95000"/>
                      <a:lumOff val="5000"/>
                    </a:srgbClr>
                  </a:solidFill>
                </a:ln>
                <a:solidFill>
                  <a:srgbClr val="000000"/>
                </a:solidFill>
                <a:latin typeface="UTM Avo" panose="02040603050506020204" pitchFamily="18" charset="0"/>
                <a:ea typeface="字魂37号-波纹乖乖体"/>
                <a:cs typeface="Times New Roman" panose="02020603050405020304" pitchFamily="18" charset="0"/>
              </a:rPr>
              <a:t>nâu</a:t>
            </a:r>
            <a:r>
              <a:rPr lang="en-US" altLang="en-US" sz="2800" dirty="0">
                <a:ln w="1905">
                  <a:solidFill>
                    <a:srgbClr val="000000">
                      <a:lumMod val="95000"/>
                      <a:lumOff val="5000"/>
                    </a:srgbClr>
                  </a:solidFill>
                </a:ln>
                <a:solidFill>
                  <a:srgbClr val="000000"/>
                </a:solidFill>
                <a:latin typeface="UTM Avo" panose="02040603050506020204" pitchFamily="18" charset="0"/>
                <a:ea typeface="字魂37号-波纹乖乖体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n w="1905">
                  <a:solidFill>
                    <a:srgbClr val="000000">
                      <a:lumMod val="95000"/>
                      <a:lumOff val="5000"/>
                    </a:srgbClr>
                  </a:solidFill>
                </a:ln>
                <a:solidFill>
                  <a:srgbClr val="000000"/>
                </a:solidFill>
                <a:latin typeface="UTM Avo" panose="02040603050506020204" pitchFamily="18" charset="0"/>
                <a:ea typeface="字魂37号-波纹乖乖体"/>
                <a:cs typeface="Times New Roman" panose="02020603050405020304" pitchFamily="18" charset="0"/>
              </a:rPr>
              <a:t>tươi</a:t>
            </a:r>
            <a:r>
              <a:rPr lang="en-US" altLang="en-US" sz="2800" dirty="0">
                <a:ln w="1905">
                  <a:solidFill>
                    <a:srgbClr val="000000">
                      <a:lumMod val="95000"/>
                      <a:lumOff val="5000"/>
                    </a:srgbClr>
                  </a:solidFill>
                </a:ln>
                <a:solidFill>
                  <a:srgbClr val="000000"/>
                </a:solidFill>
                <a:latin typeface="UTM Avo" panose="02040603050506020204" pitchFamily="18" charset="0"/>
                <a:ea typeface="字魂37号-波纹乖乖体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n w="1905">
                  <a:solidFill>
                    <a:srgbClr val="000000">
                      <a:lumMod val="95000"/>
                      <a:lumOff val="5000"/>
                    </a:srgbClr>
                  </a:solidFill>
                </a:ln>
                <a:solidFill>
                  <a:srgbClr val="000000"/>
                </a:solidFill>
                <a:latin typeface="UTM Avo" panose="02040603050506020204" pitchFamily="18" charset="0"/>
                <a:ea typeface="字魂37号-波纹乖乖体"/>
                <a:cs typeface="Times New Roman" panose="02020603050405020304" pitchFamily="18" charset="0"/>
              </a:rPr>
              <a:t>cười</a:t>
            </a:r>
            <a:r>
              <a:rPr lang="en-US" altLang="en-US" sz="2800" dirty="0">
                <a:ln w="1905">
                  <a:solidFill>
                    <a:srgbClr val="000000">
                      <a:lumMod val="95000"/>
                      <a:lumOff val="5000"/>
                    </a:srgbClr>
                  </a:solidFill>
                </a:ln>
                <a:solidFill>
                  <a:srgbClr val="000000"/>
                </a:solidFill>
                <a:latin typeface="UTM Avo" panose="02040603050506020204" pitchFamily="18" charset="0"/>
                <a:ea typeface="字魂37号-波纹乖乖体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n w="1905">
                  <a:solidFill>
                    <a:srgbClr val="000000">
                      <a:lumMod val="95000"/>
                      <a:lumOff val="5000"/>
                    </a:srgbClr>
                  </a:solidFill>
                </a:ln>
                <a:solidFill>
                  <a:srgbClr val="000000"/>
                </a:solidFill>
                <a:latin typeface="UTM Avo" panose="02040603050506020204" pitchFamily="18" charset="0"/>
                <a:ea typeface="字魂37号-波纹乖乖体"/>
                <a:cs typeface="Times New Roman" panose="02020603050405020304" pitchFamily="18" charset="0"/>
              </a:rPr>
              <a:t>bảo</a:t>
            </a:r>
            <a:r>
              <a:rPr lang="en-US" altLang="en-US" sz="2800" dirty="0">
                <a:ln w="1905">
                  <a:solidFill>
                    <a:srgbClr val="000000">
                      <a:lumMod val="95000"/>
                      <a:lumOff val="5000"/>
                    </a:srgbClr>
                  </a:solidFill>
                </a:ln>
                <a:solidFill>
                  <a:srgbClr val="000000"/>
                </a:solidFill>
                <a:latin typeface="UTM Avo" panose="02040603050506020204" pitchFamily="18" charset="0"/>
                <a:ea typeface="字魂37号-波纹乖乖体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n w="1905">
                  <a:solidFill>
                    <a:srgbClr val="000000">
                      <a:lumMod val="95000"/>
                      <a:lumOff val="5000"/>
                    </a:srgbClr>
                  </a:solidFill>
                </a:ln>
                <a:solidFill>
                  <a:srgbClr val="000000"/>
                </a:solidFill>
                <a:latin typeface="UTM Avo" panose="02040603050506020204" pitchFamily="18" charset="0"/>
                <a:ea typeface="字魂37号-波纹乖乖体"/>
                <a:cs typeface="Times New Roman" panose="02020603050405020304" pitchFamily="18" charset="0"/>
              </a:rPr>
              <a:t>cỏ</a:t>
            </a:r>
            <a:r>
              <a:rPr lang="en-US" altLang="en-US" sz="2800" dirty="0">
                <a:ln w="1905">
                  <a:solidFill>
                    <a:srgbClr val="000000">
                      <a:lumMod val="95000"/>
                      <a:lumOff val="5000"/>
                    </a:srgbClr>
                  </a:solidFill>
                </a:ln>
                <a:solidFill>
                  <a:srgbClr val="000000"/>
                </a:solidFill>
                <a:latin typeface="UTM Avo" panose="02040603050506020204" pitchFamily="18" charset="0"/>
                <a:ea typeface="字魂37号-波纹乖乖体"/>
                <a:cs typeface="Times New Roman" panose="02020603050405020304" pitchFamily="18" charset="0"/>
              </a:rPr>
              <a:t> non: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 w="1905">
                  <a:solidFill>
                    <a:srgbClr val="000000">
                      <a:lumMod val="95000"/>
                      <a:lumOff val="5000"/>
                    </a:srgbClr>
                  </a:solidFill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字魂37号-波纹乖乖体"/>
                <a:cs typeface="Times New Roman" panose="02020603050405020304" pitchFamily="18" charset="0"/>
              </a:rPr>
              <a:t>	- </a:t>
            </a:r>
            <a:r>
              <a:rPr kumimoji="0" lang="en-US" altLang="en-US" sz="2800" b="0" i="0" u="none" strike="noStrike" kern="1200" cap="none" spc="0" normalizeH="0" baseline="0" noProof="0" dirty="0" err="1">
                <a:ln w="1905">
                  <a:solidFill>
                    <a:srgbClr val="000000">
                      <a:lumMod val="95000"/>
                      <a:lumOff val="5000"/>
                    </a:srgbClr>
                  </a:solidFill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字魂37号-波纹乖乖体"/>
                <a:cs typeface="Times New Roman" panose="02020603050405020304" pitchFamily="18" charset="0"/>
              </a:rPr>
              <a:t>Từ</a:t>
            </a:r>
            <a:r>
              <a:rPr kumimoji="0" lang="en-US" altLang="en-US" sz="2800" b="0" i="0" u="none" strike="noStrike" kern="1200" cap="none" spc="0" normalizeH="0" noProof="0" dirty="0">
                <a:ln w="1905">
                  <a:solidFill>
                    <a:srgbClr val="000000">
                      <a:lumMod val="95000"/>
                      <a:lumOff val="5000"/>
                    </a:srgbClr>
                  </a:solidFill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字魂37号-波纹乖乖体"/>
                <a:cs typeface="Times New Roman" panose="02020603050405020304" pitchFamily="18" charset="0"/>
              </a:rPr>
              <a:t> nay </a:t>
            </a:r>
            <a:r>
              <a:rPr kumimoji="0" lang="en-US" altLang="en-US" sz="2800" b="0" i="0" u="none" strike="noStrike" kern="1200" cap="none" spc="0" normalizeH="0" noProof="0" dirty="0" err="1">
                <a:ln w="1905">
                  <a:solidFill>
                    <a:srgbClr val="000000">
                      <a:lumMod val="95000"/>
                      <a:lumOff val="5000"/>
                    </a:srgbClr>
                  </a:solidFill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字魂37号-波纹乖乖体"/>
                <a:cs typeface="Times New Roman" panose="02020603050405020304" pitchFamily="18" charset="0"/>
              </a:rPr>
              <a:t>em</a:t>
            </a:r>
            <a:r>
              <a:rPr kumimoji="0" lang="en-US" altLang="en-US" sz="2800" b="0" i="0" u="none" strike="noStrike" kern="1200" cap="none" spc="0" normalizeH="0" noProof="0" dirty="0">
                <a:ln w="1905">
                  <a:solidFill>
                    <a:srgbClr val="000000">
                      <a:lumMod val="95000"/>
                      <a:lumOff val="5000"/>
                    </a:srgbClr>
                  </a:solidFill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字魂37号-波纹乖乖体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noProof="0" dirty="0" err="1">
                <a:ln w="1905">
                  <a:solidFill>
                    <a:srgbClr val="000000">
                      <a:lumMod val="95000"/>
                      <a:lumOff val="5000"/>
                    </a:srgbClr>
                  </a:solidFill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字魂37号-波纹乖乖体"/>
                <a:cs typeface="Times New Roman" panose="02020603050405020304" pitchFamily="18" charset="0"/>
              </a:rPr>
              <a:t>yên</a:t>
            </a:r>
            <a:r>
              <a:rPr kumimoji="0" lang="en-US" altLang="en-US" sz="2800" b="0" i="0" u="none" strike="noStrike" kern="1200" cap="none" spc="0" normalizeH="0" noProof="0" dirty="0">
                <a:ln w="1905">
                  <a:solidFill>
                    <a:srgbClr val="000000">
                      <a:lumMod val="95000"/>
                      <a:lumOff val="5000"/>
                    </a:srgbClr>
                  </a:solidFill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字魂37号-波纹乖乖体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noProof="0" dirty="0" err="1">
                <a:ln w="1905">
                  <a:solidFill>
                    <a:srgbClr val="000000">
                      <a:lumMod val="95000"/>
                      <a:lumOff val="5000"/>
                    </a:srgbClr>
                  </a:solidFill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字魂37号-波纹乖乖体"/>
                <a:cs typeface="Times New Roman" panose="02020603050405020304" pitchFamily="18" charset="0"/>
              </a:rPr>
              <a:t>tâm</a:t>
            </a:r>
            <a:r>
              <a:rPr kumimoji="0" lang="en-US" altLang="en-US" sz="2800" b="0" i="0" u="none" strike="noStrike" kern="1200" cap="none" spc="0" normalizeH="0" noProof="0" dirty="0">
                <a:ln w="1905">
                  <a:solidFill>
                    <a:srgbClr val="000000">
                      <a:lumMod val="95000"/>
                      <a:lumOff val="5000"/>
                    </a:srgbClr>
                  </a:solidFill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字魂37号-波纹乖乖体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noProof="0" dirty="0" err="1">
                <a:ln w="1905">
                  <a:solidFill>
                    <a:srgbClr val="000000">
                      <a:lumMod val="95000"/>
                      <a:lumOff val="5000"/>
                    </a:srgbClr>
                  </a:solidFill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字魂37号-波纹乖乖体"/>
                <a:cs typeface="Times New Roman" panose="02020603050405020304" pitchFamily="18" charset="0"/>
              </a:rPr>
              <a:t>rồi</a:t>
            </a:r>
            <a:r>
              <a:rPr kumimoji="0" lang="en-US" altLang="en-US" sz="2800" b="0" i="0" u="none" strike="noStrike" kern="1200" cap="none" spc="0" normalizeH="0" noProof="0" dirty="0">
                <a:ln w="1905">
                  <a:solidFill>
                    <a:srgbClr val="000000">
                      <a:lumMod val="95000"/>
                      <a:lumOff val="5000"/>
                    </a:srgbClr>
                  </a:solidFill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字魂37号-波纹乖乖体"/>
                <a:cs typeface="Times New Roman" panose="02020603050405020304" pitchFamily="18" charset="0"/>
              </a:rPr>
              <a:t>. </a:t>
            </a:r>
            <a:r>
              <a:rPr kumimoji="0" lang="en-US" altLang="en-US" sz="2800" b="0" i="0" u="none" strike="noStrike" kern="1200" cap="none" spc="0" normalizeH="0" noProof="0" dirty="0" err="1">
                <a:ln w="1905">
                  <a:solidFill>
                    <a:srgbClr val="000000">
                      <a:lumMod val="95000"/>
                      <a:lumOff val="5000"/>
                    </a:srgbClr>
                  </a:solidFill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字魂37号-波纹乖乖体"/>
                <a:cs typeface="Times New Roman" panose="02020603050405020304" pitchFamily="18" charset="0"/>
              </a:rPr>
              <a:t>Không</a:t>
            </a:r>
            <a:r>
              <a:rPr kumimoji="0" lang="en-US" altLang="en-US" sz="2800" b="0" i="0" u="none" strike="noStrike" kern="1200" cap="none" spc="0" normalizeH="0" noProof="0" dirty="0">
                <a:ln w="1905">
                  <a:solidFill>
                    <a:srgbClr val="000000">
                      <a:lumMod val="95000"/>
                      <a:lumOff val="5000"/>
                    </a:srgbClr>
                  </a:solidFill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字魂37号-波纹乖乖体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noProof="0" dirty="0" err="1">
                <a:ln w="1905">
                  <a:solidFill>
                    <a:srgbClr val="000000">
                      <a:lumMod val="95000"/>
                      <a:lumOff val="5000"/>
                    </a:srgbClr>
                  </a:solidFill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字魂37号-波纹乖乖体"/>
                <a:cs typeface="Times New Roman" panose="02020603050405020304" pitchFamily="18" charset="0"/>
              </a:rPr>
              <a:t>còn</a:t>
            </a:r>
            <a:r>
              <a:rPr kumimoji="0" lang="en-US" altLang="en-US" sz="2800" b="0" i="0" u="none" strike="noStrike" kern="1200" cap="none" spc="0" normalizeH="0" noProof="0" dirty="0">
                <a:ln w="1905">
                  <a:solidFill>
                    <a:srgbClr val="000000">
                      <a:lumMod val="95000"/>
                      <a:lumOff val="5000"/>
                    </a:srgbClr>
                  </a:solidFill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字魂37号-波纹乖乖体"/>
                <a:cs typeface="Times New Roman" panose="02020603050405020304" pitchFamily="18" charset="0"/>
              </a:rPr>
              <a:t> ai </a:t>
            </a:r>
            <a:r>
              <a:rPr kumimoji="0" lang="en-US" altLang="en-US" sz="2800" b="0" i="0" u="none" strike="noStrike" kern="1200" cap="none" spc="0" normalizeH="0" noProof="0" dirty="0" err="1">
                <a:ln w="1905">
                  <a:solidFill>
                    <a:srgbClr val="000000">
                      <a:lumMod val="95000"/>
                      <a:lumOff val="5000"/>
                    </a:srgbClr>
                  </a:solidFill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字魂37号-波纹乖乖体"/>
                <a:cs typeface="Times New Roman" panose="02020603050405020304" pitchFamily="18" charset="0"/>
              </a:rPr>
              <a:t>giẫm</a:t>
            </a:r>
            <a:r>
              <a:rPr kumimoji="0" lang="en-US" altLang="en-US" sz="2800" b="0" i="0" u="none" strike="noStrike" kern="1200" cap="none" spc="0" normalizeH="0" noProof="0" dirty="0">
                <a:ln w="1905">
                  <a:solidFill>
                    <a:srgbClr val="000000">
                      <a:lumMod val="95000"/>
                      <a:lumOff val="5000"/>
                    </a:srgbClr>
                  </a:solidFill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字魂37号-波纹乖乖体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noProof="0" dirty="0" err="1">
                <a:ln w="1905">
                  <a:solidFill>
                    <a:srgbClr val="000000">
                      <a:lumMod val="95000"/>
                      <a:lumOff val="5000"/>
                    </a:srgbClr>
                  </a:solidFill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字魂37号-波纹乖乖体"/>
                <a:cs typeface="Times New Roman" panose="02020603050405020304" pitchFamily="18" charset="0"/>
              </a:rPr>
              <a:t>lên</a:t>
            </a:r>
            <a:r>
              <a:rPr kumimoji="0" lang="en-US" altLang="en-US" sz="2800" b="0" i="0" u="none" strike="noStrike" kern="1200" cap="none" spc="0" normalizeH="0" noProof="0" dirty="0">
                <a:ln w="1905">
                  <a:solidFill>
                    <a:srgbClr val="000000">
                      <a:lumMod val="95000"/>
                      <a:lumOff val="5000"/>
                    </a:srgbClr>
                  </a:solidFill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字魂37号-波纹乖乖体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noProof="0" dirty="0" err="1">
                <a:ln w="1905">
                  <a:solidFill>
                    <a:srgbClr val="000000">
                      <a:lumMod val="95000"/>
                      <a:lumOff val="5000"/>
                    </a:srgbClr>
                  </a:solidFill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字魂37号-波纹乖乖体"/>
                <a:cs typeface="Times New Roman" panose="02020603050405020304" pitchFamily="18" charset="0"/>
              </a:rPr>
              <a:t>em</a:t>
            </a:r>
            <a:r>
              <a:rPr kumimoji="0" lang="en-US" altLang="en-US" sz="2800" b="0" i="0" u="none" strike="noStrike" kern="1200" cap="none" spc="0" normalizeH="0" noProof="0" dirty="0">
                <a:ln w="1905">
                  <a:solidFill>
                    <a:srgbClr val="000000">
                      <a:lumMod val="95000"/>
                      <a:lumOff val="5000"/>
                    </a:srgbClr>
                  </a:solidFill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字魂37号-波纹乖乖体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noProof="0" dirty="0" err="1">
                <a:ln w="1905">
                  <a:solidFill>
                    <a:srgbClr val="000000">
                      <a:lumMod val="95000"/>
                      <a:lumOff val="5000"/>
                    </a:srgbClr>
                  </a:solidFill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字魂37号-波纹乖乖体"/>
                <a:cs typeface="Times New Roman" panose="02020603050405020304" pitchFamily="18" charset="0"/>
              </a:rPr>
              <a:t>nữa</a:t>
            </a:r>
            <a:r>
              <a:rPr kumimoji="0" lang="en-US" altLang="en-US" sz="2800" b="0" i="0" u="none" strike="noStrike" kern="1200" cap="none" spc="0" normalizeH="0" noProof="0" dirty="0">
                <a:ln w="1905">
                  <a:solidFill>
                    <a:srgbClr val="000000">
                      <a:lumMod val="95000"/>
                      <a:lumOff val="5000"/>
                    </a:srgbClr>
                  </a:solidFill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字魂37号-波纹乖乖体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noProof="0" dirty="0" err="1">
                <a:ln w="1905">
                  <a:solidFill>
                    <a:srgbClr val="000000">
                      <a:lumMod val="95000"/>
                      <a:lumOff val="5000"/>
                    </a:srgbClr>
                  </a:solidFill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字魂37号-波纹乖乖体"/>
                <a:cs typeface="Times New Roman" panose="02020603050405020304" pitchFamily="18" charset="0"/>
              </a:rPr>
              <a:t>đâu</a:t>
            </a:r>
            <a:r>
              <a:rPr kumimoji="0" lang="en-US" altLang="en-US" sz="2800" b="0" i="0" u="none" strike="noStrike" kern="1200" cap="none" spc="0" normalizeH="0" noProof="0" dirty="0">
                <a:ln w="1905">
                  <a:solidFill>
                    <a:srgbClr val="000000">
                      <a:lumMod val="95000"/>
                      <a:lumOff val="5000"/>
                    </a:srgbClr>
                  </a:solidFill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字魂37号-波纹乖乖体"/>
                <a:cs typeface="Times New Roman" panose="02020603050405020304" pitchFamily="18" charset="0"/>
              </a:rPr>
              <a:t>.</a:t>
            </a:r>
            <a:endParaRPr kumimoji="0" lang="en-US" altLang="en-US" sz="2800" b="0" i="0" u="none" strike="noStrike" kern="1200" cap="none" spc="0" normalizeH="0" baseline="0" noProof="0" dirty="0">
              <a:ln w="1905">
                <a:solidFill>
                  <a:srgbClr val="000000">
                    <a:lumMod val="95000"/>
                    <a:lumOff val="5000"/>
                  </a:srgbClr>
                </a:solidFill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ea typeface="字魂37号-波纹乖乖体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E45FEEB-B466-4697-5E15-BE2F5F63E0D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0871" y="255677"/>
            <a:ext cx="10789423" cy="191277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7BC0A8E-F02D-F314-CB7C-09C19E92630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15690" y="5042730"/>
            <a:ext cx="7476309" cy="85081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E26DEEE-00D4-82C7-6BD0-8455A4DDB89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68144" y="8139199"/>
            <a:ext cx="9708721" cy="435139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2270131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 tmFilter="0,0; .5, 1; 1, 1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8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>
            <a:extLst>
              <a:ext uri="{FF2B5EF4-FFF2-40B4-BE49-F238E27FC236}">
                <a16:creationId xmlns:a16="http://schemas.microsoft.com/office/drawing/2014/main" id="{4004B8BF-59BE-42E7-A0E3-02D90B1AC5A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328"/>
          <a:stretch/>
        </p:blipFill>
        <p:spPr bwMode="auto">
          <a:xfrm>
            <a:off x="528329" y="1139588"/>
            <a:ext cx="11177195" cy="51328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4AB7E27-7FC7-4C47-811B-15050CA3E690}"/>
              </a:ext>
            </a:extLst>
          </p:cNvPr>
          <p:cNvSpPr txBox="1"/>
          <p:nvPr/>
        </p:nvSpPr>
        <p:spPr>
          <a:xfrm>
            <a:off x="1860263" y="1216043"/>
            <a:ext cx="7154436" cy="9540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733" b="1" smtClean="0">
                <a:solidFill>
                  <a:srgbClr val="7030A0"/>
                </a:solidFill>
                <a:latin typeface="HP001 4 hàng" panose="020B0603050302020204" pitchFamily="34" charset="0"/>
              </a:rPr>
              <a:t>Cỏ non cười </a:t>
            </a:r>
            <a:r>
              <a:rPr lang="vi-VN" sz="3733" b="1" smtClean="0">
                <a:solidFill>
                  <a:srgbClr val="7030A0"/>
                </a:solidFill>
                <a:latin typeface="HP001 4 hàng" panose="020B0603050302020204" pitchFamily="34" charset="0"/>
              </a:rPr>
              <a:t>ǟē</a:t>
            </a:r>
            <a:endParaRPr lang="en-US" sz="3733" b="1" dirty="0">
              <a:solidFill>
                <a:srgbClr val="7030A0"/>
              </a:solidFill>
              <a:latin typeface="HP001 4 hàng" panose="020B06030503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A3D6D13-98E5-544E-A2A0-7B1710E8DFA4}"/>
              </a:ext>
            </a:extLst>
          </p:cNvPr>
          <p:cNvSpPr txBox="1"/>
          <p:nvPr/>
        </p:nvSpPr>
        <p:spPr>
          <a:xfrm>
            <a:off x="1066926" y="4818767"/>
            <a:ext cx="11060631" cy="9540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0584" algn="just">
              <a:lnSpc>
                <a:spcPct val="150000"/>
              </a:lnSpc>
            </a:pPr>
            <a:r>
              <a:rPr lang="en-US" sz="3733" b="1" smtClean="0">
                <a:solidFill>
                  <a:srgbClr val="7030A0"/>
                </a:solidFill>
                <a:latin typeface="HP001 4 hàng" panose="020B0603050302020204" pitchFamily="34" charset="0"/>
              </a:rPr>
              <a:t>- Từ nay em yên tâm rồi. Không còn ai giẫm lên</a:t>
            </a:r>
            <a:endParaRPr lang="en-US" sz="3733" b="1" dirty="0">
              <a:solidFill>
                <a:srgbClr val="7030A0"/>
              </a:solidFill>
              <a:latin typeface="HP001 4 hàng" panose="020B06030503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96CC4BC-AB0B-4E0B-B144-17F97594B90F}"/>
              </a:ext>
            </a:extLst>
          </p:cNvPr>
          <p:cNvSpPr txBox="1"/>
          <p:nvPr/>
        </p:nvSpPr>
        <p:spPr>
          <a:xfrm>
            <a:off x="212033" y="1942525"/>
            <a:ext cx="12579212" cy="9540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733" b="1" smtClean="0">
                <a:solidFill>
                  <a:srgbClr val="7030A0"/>
                </a:solidFill>
                <a:latin typeface="HP001 4 hàng" panose="020B0603050302020204" pitchFamily="34" charset="0"/>
              </a:rPr>
              <a:t>Én nâu gọi các bạn của mình đến. Suốt đêm, cả </a:t>
            </a:r>
            <a:endParaRPr lang="en-US" sz="3733" b="1" dirty="0">
              <a:solidFill>
                <a:srgbClr val="7030A0"/>
              </a:solidFill>
              <a:latin typeface="HP001 4 hàng" panose="020B06030503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3D3896E-4382-47BF-8230-892159C299F9}"/>
              </a:ext>
            </a:extLst>
          </p:cNvPr>
          <p:cNvSpPr txBox="1"/>
          <p:nvPr/>
        </p:nvSpPr>
        <p:spPr>
          <a:xfrm>
            <a:off x="-246614" y="2665235"/>
            <a:ext cx="12579212" cy="9540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3733" b="1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3733" b="1" smtClean="0">
                <a:solidFill>
                  <a:srgbClr val="7030A0"/>
                </a:solidFill>
                <a:latin typeface="HP001 4 hàng" panose="020B0603050302020204" pitchFamily="34" charset="0"/>
              </a:rPr>
              <a:t>đàn đi tìm cỏ khô tết thành dòng chữ: “Không giẫm </a:t>
            </a:r>
            <a:endParaRPr lang="en-US" sz="3733" b="1" dirty="0">
              <a:solidFill>
                <a:srgbClr val="7030A0"/>
              </a:solidFill>
              <a:latin typeface="HP001 4 hàng" panose="020B06030503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0BD0BB9-E123-4D7B-9B19-9AD051E72F0F}"/>
              </a:ext>
            </a:extLst>
          </p:cNvPr>
          <p:cNvSpPr txBox="1"/>
          <p:nvPr/>
        </p:nvSpPr>
        <p:spPr>
          <a:xfrm>
            <a:off x="-190349" y="3393662"/>
            <a:ext cx="12579212" cy="9540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3733" b="1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3733" b="1" smtClean="0">
                <a:solidFill>
                  <a:srgbClr val="7030A0"/>
                </a:solidFill>
                <a:latin typeface="HP001 4 hàng" panose="020B0603050302020204" pitchFamily="34" charset="0"/>
              </a:rPr>
              <a:t>chân lên cỏ!”, rồi đặt trên bãi cỏ. Xong việc, én nâu </a:t>
            </a:r>
            <a:endParaRPr lang="en-US" sz="3733" b="1" dirty="0">
              <a:solidFill>
                <a:srgbClr val="7030A0"/>
              </a:solidFill>
              <a:latin typeface="HP001 4 hàng" panose="020B06030503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99AF55B-F647-4B8F-828F-B3A3572C71D4}"/>
              </a:ext>
            </a:extLst>
          </p:cNvPr>
          <p:cNvSpPr txBox="1"/>
          <p:nvPr/>
        </p:nvSpPr>
        <p:spPr>
          <a:xfrm>
            <a:off x="-3494585" y="4104408"/>
            <a:ext cx="12595635" cy="9540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733" b="1">
                <a:solidFill>
                  <a:srgbClr val="7030A0"/>
                </a:solidFill>
                <a:latin typeface="HP001 4 hàng" panose="020B0603050302020204" pitchFamily="34" charset="0"/>
              </a:rPr>
              <a:t>t</a:t>
            </a:r>
            <a:r>
              <a:rPr lang="en-US" sz="3733" b="1" smtClean="0">
                <a:solidFill>
                  <a:srgbClr val="7030A0"/>
                </a:solidFill>
                <a:latin typeface="HP001 4 hàng" panose="020B0603050302020204" pitchFamily="34" charset="0"/>
              </a:rPr>
              <a:t>ươi cười bảo cỏ non:</a:t>
            </a:r>
            <a:endParaRPr lang="en-US" sz="3733" b="1" dirty="0">
              <a:solidFill>
                <a:srgbClr val="7030A0"/>
              </a:solidFill>
              <a:latin typeface="HP001 4 hàng" panose="020B06030503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5E50D79-D5D5-4A0C-85F0-E856281EFF91}"/>
              </a:ext>
            </a:extLst>
          </p:cNvPr>
          <p:cNvSpPr txBox="1"/>
          <p:nvPr/>
        </p:nvSpPr>
        <p:spPr>
          <a:xfrm>
            <a:off x="-652798" y="248053"/>
            <a:ext cx="14063999" cy="9540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733" b="1">
                <a:latin typeface="Times New Roman" panose="02020603050405020304" pitchFamily="18" charset="0"/>
                <a:cs typeface="Times New Roman" panose="02020603050405020304" pitchFamily="18" charset="0"/>
              </a:rPr>
              <a:t>Đoạn văn có những chữ cái nào viết hoa?</a:t>
            </a:r>
            <a:endParaRPr lang="en-US" sz="3733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24033DE-105C-4CF1-B1E6-5ABAB1EFF70E}"/>
              </a:ext>
            </a:extLst>
          </p:cNvPr>
          <p:cNvCxnSpPr>
            <a:cxnSpLocks/>
          </p:cNvCxnSpPr>
          <p:nvPr/>
        </p:nvCxnSpPr>
        <p:spPr>
          <a:xfrm>
            <a:off x="3898894" y="1985969"/>
            <a:ext cx="42981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B575C50F-81BC-4572-B5B0-A3053A4375C6}"/>
              </a:ext>
            </a:extLst>
          </p:cNvPr>
          <p:cNvCxnSpPr>
            <a:cxnSpLocks/>
          </p:cNvCxnSpPr>
          <p:nvPr/>
        </p:nvCxnSpPr>
        <p:spPr>
          <a:xfrm>
            <a:off x="1407173" y="2700911"/>
            <a:ext cx="42981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4B7D44C6-470C-41DA-959F-49F9DF9B5A18}"/>
              </a:ext>
            </a:extLst>
          </p:cNvPr>
          <p:cNvCxnSpPr>
            <a:cxnSpLocks/>
          </p:cNvCxnSpPr>
          <p:nvPr/>
        </p:nvCxnSpPr>
        <p:spPr>
          <a:xfrm>
            <a:off x="8877604" y="2686843"/>
            <a:ext cx="42981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C9E5ED5F-03CF-4F35-A0EF-302FB7951FA4}"/>
              </a:ext>
            </a:extLst>
          </p:cNvPr>
          <p:cNvCxnSpPr>
            <a:cxnSpLocks/>
          </p:cNvCxnSpPr>
          <p:nvPr/>
        </p:nvCxnSpPr>
        <p:spPr>
          <a:xfrm>
            <a:off x="8829114" y="3419940"/>
            <a:ext cx="42981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407C36FD-2859-4E5E-BC77-FC8148107D7C}"/>
              </a:ext>
            </a:extLst>
          </p:cNvPr>
          <p:cNvCxnSpPr>
            <a:cxnSpLocks/>
          </p:cNvCxnSpPr>
          <p:nvPr/>
        </p:nvCxnSpPr>
        <p:spPr>
          <a:xfrm>
            <a:off x="7674071" y="4139826"/>
            <a:ext cx="42981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735549" y="5838800"/>
            <a:ext cx="4459458" cy="6663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730" b="1">
                <a:solidFill>
                  <a:srgbClr val="7030A0"/>
                </a:solidFill>
                <a:latin typeface="HP001 4 hàng" panose="020B0603050302020204" pitchFamily="34" charset="0"/>
              </a:rPr>
              <a:t>em nữa đâu.</a:t>
            </a:r>
            <a:r>
              <a:rPr lang="vi-VN" b="1">
                <a:solidFill>
                  <a:srgbClr val="7030A0"/>
                </a:solidFill>
                <a:latin typeface="HP001 4 hàng" panose="020B0603050302020204" pitchFamily="34" charset="0"/>
              </a:rPr>
              <a:t>	</a:t>
            </a:r>
            <a:endParaRPr lang="en-US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407C36FD-2859-4E5E-BC77-FC8148107D7C}"/>
              </a:ext>
            </a:extLst>
          </p:cNvPr>
          <p:cNvCxnSpPr>
            <a:cxnSpLocks/>
          </p:cNvCxnSpPr>
          <p:nvPr/>
        </p:nvCxnSpPr>
        <p:spPr>
          <a:xfrm>
            <a:off x="1524143" y="5572385"/>
            <a:ext cx="42981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407C36FD-2859-4E5E-BC77-FC8148107D7C}"/>
              </a:ext>
            </a:extLst>
          </p:cNvPr>
          <p:cNvCxnSpPr>
            <a:cxnSpLocks/>
          </p:cNvCxnSpPr>
          <p:nvPr/>
        </p:nvCxnSpPr>
        <p:spPr>
          <a:xfrm>
            <a:off x="6785460" y="5558321"/>
            <a:ext cx="42981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257639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Bar dir="vert"/>
      </p:transition>
    </mc:Choice>
    <mc:Fallback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>
            <a:extLst>
              <a:ext uri="{FF2B5EF4-FFF2-40B4-BE49-F238E27FC236}">
                <a16:creationId xmlns:a16="http://schemas.microsoft.com/office/drawing/2014/main" id="{4004B8BF-59BE-42E7-A0E3-02D90B1AC5A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328"/>
          <a:stretch/>
        </p:blipFill>
        <p:spPr bwMode="auto">
          <a:xfrm>
            <a:off x="528329" y="1139588"/>
            <a:ext cx="11177195" cy="51328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5EA0F28B-0BC3-4CF8-976A-8660CBAA8517}"/>
              </a:ext>
            </a:extLst>
          </p:cNvPr>
          <p:cNvSpPr txBox="1"/>
          <p:nvPr/>
        </p:nvSpPr>
        <p:spPr>
          <a:xfrm>
            <a:off x="822524" y="221107"/>
            <a:ext cx="10291632" cy="9540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733" b="1">
                <a:latin typeface="Times New Roman" panose="02020603050405020304" pitchFamily="18" charset="0"/>
                <a:cs typeface="Times New Roman" panose="02020603050405020304" pitchFamily="18" charset="0"/>
              </a:rPr>
              <a:t>Đoạn văn có những chữ nào dễ viết sai?</a:t>
            </a:r>
            <a:endParaRPr lang="en-US" sz="3733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4AB7E27-7FC7-4C47-811B-15050CA3E690}"/>
              </a:ext>
            </a:extLst>
          </p:cNvPr>
          <p:cNvSpPr txBox="1"/>
          <p:nvPr/>
        </p:nvSpPr>
        <p:spPr>
          <a:xfrm>
            <a:off x="1884921" y="1215799"/>
            <a:ext cx="7154436" cy="9540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733" b="1" smtClean="0">
                <a:solidFill>
                  <a:srgbClr val="7030A0"/>
                </a:solidFill>
                <a:latin typeface="HP001 4 hàng" panose="020B0603050302020204" pitchFamily="34" charset="0"/>
              </a:rPr>
              <a:t>Cỏ non cười </a:t>
            </a:r>
            <a:r>
              <a:rPr lang="vi-VN" sz="3733" b="1" smtClean="0">
                <a:solidFill>
                  <a:srgbClr val="7030A0"/>
                </a:solidFill>
                <a:latin typeface="HP001 4 hàng" panose="020B0603050302020204" pitchFamily="34" charset="0"/>
              </a:rPr>
              <a:t>ǟē</a:t>
            </a:r>
            <a:endParaRPr lang="en-US" sz="3733" b="1" dirty="0">
              <a:solidFill>
                <a:srgbClr val="7030A0"/>
              </a:solidFill>
              <a:latin typeface="HP001 4 hàng" panose="020B06030503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96CC4BC-AB0B-4E0B-B144-17F97594B90F}"/>
              </a:ext>
            </a:extLst>
          </p:cNvPr>
          <p:cNvSpPr txBox="1"/>
          <p:nvPr/>
        </p:nvSpPr>
        <p:spPr>
          <a:xfrm>
            <a:off x="237294" y="1941816"/>
            <a:ext cx="12579212" cy="9540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733" b="1" smtClean="0">
                <a:solidFill>
                  <a:srgbClr val="7030A0"/>
                </a:solidFill>
                <a:latin typeface="HP001 4 hàng" panose="020B0603050302020204" pitchFamily="34" charset="0"/>
              </a:rPr>
              <a:t>Én nâu gọi các bạn của mình đến. Suốt đêm, cả </a:t>
            </a:r>
            <a:endParaRPr lang="en-US" sz="3733" b="1" dirty="0">
              <a:solidFill>
                <a:srgbClr val="7030A0"/>
              </a:solidFill>
              <a:latin typeface="HP001 4 hàng" panose="020B06030503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3D3896E-4382-47BF-8230-892159C299F9}"/>
              </a:ext>
            </a:extLst>
          </p:cNvPr>
          <p:cNvSpPr txBox="1"/>
          <p:nvPr/>
        </p:nvSpPr>
        <p:spPr>
          <a:xfrm>
            <a:off x="-200816" y="2684073"/>
            <a:ext cx="12579212" cy="9540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3733" b="1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3733" b="1" smtClean="0">
                <a:solidFill>
                  <a:srgbClr val="7030A0"/>
                </a:solidFill>
                <a:latin typeface="HP001 4 hàng" panose="020B0603050302020204" pitchFamily="34" charset="0"/>
              </a:rPr>
              <a:t>đàn đi tìm cỏ khô tết thành dòng chữ: “Không giẫm </a:t>
            </a:r>
            <a:endParaRPr lang="en-US" sz="3733" b="1" dirty="0">
              <a:solidFill>
                <a:srgbClr val="7030A0"/>
              </a:solidFill>
              <a:latin typeface="HP001 4 hàng" panose="020B06030503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0BD0BB9-E123-4D7B-9B19-9AD051E72F0F}"/>
              </a:ext>
            </a:extLst>
          </p:cNvPr>
          <p:cNvSpPr txBox="1"/>
          <p:nvPr/>
        </p:nvSpPr>
        <p:spPr>
          <a:xfrm>
            <a:off x="-279062" y="3397958"/>
            <a:ext cx="12579212" cy="9540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3733" b="1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3733" b="1" smtClean="0">
                <a:solidFill>
                  <a:srgbClr val="7030A0"/>
                </a:solidFill>
                <a:latin typeface="HP001 4 hàng" panose="020B0603050302020204" pitchFamily="34" charset="0"/>
              </a:rPr>
              <a:t>chân lên cỏ!”, rồi đặt trên bãi cỏ. Xong việc, én nâu </a:t>
            </a:r>
            <a:endParaRPr lang="en-US" sz="3733" b="1" dirty="0">
              <a:solidFill>
                <a:srgbClr val="7030A0"/>
              </a:solidFill>
              <a:latin typeface="HP001 4 hàng" panose="020B06030503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99AF55B-F647-4B8F-828F-B3A3572C71D4}"/>
              </a:ext>
            </a:extLst>
          </p:cNvPr>
          <p:cNvSpPr txBox="1"/>
          <p:nvPr/>
        </p:nvSpPr>
        <p:spPr>
          <a:xfrm>
            <a:off x="-3473652" y="4101951"/>
            <a:ext cx="12595635" cy="9540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733" b="1">
                <a:solidFill>
                  <a:srgbClr val="7030A0"/>
                </a:solidFill>
                <a:latin typeface="HP001 4 hàng" panose="020B0603050302020204" pitchFamily="34" charset="0"/>
              </a:rPr>
              <a:t>t</a:t>
            </a:r>
            <a:r>
              <a:rPr lang="en-US" sz="3733" b="1" smtClean="0">
                <a:solidFill>
                  <a:srgbClr val="7030A0"/>
                </a:solidFill>
                <a:latin typeface="HP001 4 hàng" panose="020B0603050302020204" pitchFamily="34" charset="0"/>
              </a:rPr>
              <a:t>ươi cười bảo cỏ non:</a:t>
            </a:r>
            <a:endParaRPr lang="en-US" sz="3733" b="1" dirty="0">
              <a:solidFill>
                <a:srgbClr val="7030A0"/>
              </a:solidFill>
              <a:latin typeface="HP001 4 hàng" panose="020B0603050302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A3D6D13-98E5-544E-A2A0-7B1710E8DFA4}"/>
              </a:ext>
            </a:extLst>
          </p:cNvPr>
          <p:cNvSpPr txBox="1"/>
          <p:nvPr/>
        </p:nvSpPr>
        <p:spPr>
          <a:xfrm>
            <a:off x="1038789" y="4826118"/>
            <a:ext cx="11060631" cy="9540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0584" algn="just">
              <a:lnSpc>
                <a:spcPct val="150000"/>
              </a:lnSpc>
            </a:pPr>
            <a:r>
              <a:rPr lang="en-US" sz="3733" b="1" smtClean="0">
                <a:solidFill>
                  <a:srgbClr val="7030A0"/>
                </a:solidFill>
                <a:latin typeface="HP001 4 hàng" panose="020B0603050302020204" pitchFamily="34" charset="0"/>
              </a:rPr>
              <a:t>- Từ nay em yên tâm rồi. Không còn ai giẫm lên</a:t>
            </a:r>
            <a:endParaRPr lang="en-US" sz="3733" b="1" dirty="0">
              <a:solidFill>
                <a:srgbClr val="7030A0"/>
              </a:solidFill>
              <a:latin typeface="HP001 4 hàng" panose="020B060305030202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91821" y="5838800"/>
            <a:ext cx="4459458" cy="6663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730" b="1">
                <a:solidFill>
                  <a:srgbClr val="7030A0"/>
                </a:solidFill>
                <a:latin typeface="HP001 4 hàng" panose="020B0603050302020204" pitchFamily="34" charset="0"/>
              </a:rPr>
              <a:t>em nữa đâu.</a:t>
            </a:r>
            <a:r>
              <a:rPr lang="vi-VN" b="1">
                <a:solidFill>
                  <a:srgbClr val="7030A0"/>
                </a:solidFill>
                <a:latin typeface="HP001 4 hàng" panose="020B0603050302020204" pitchFamily="34" charset="0"/>
              </a:rPr>
              <a:t>	</a:t>
            </a:r>
            <a:endParaRPr lang="en-US"/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1202C3C9-A326-274C-8CA8-74D8353AD7BB}"/>
              </a:ext>
            </a:extLst>
          </p:cNvPr>
          <p:cNvCxnSpPr>
            <a:cxnSpLocks/>
          </p:cNvCxnSpPr>
          <p:nvPr/>
        </p:nvCxnSpPr>
        <p:spPr>
          <a:xfrm flipV="1">
            <a:off x="9107915" y="2682916"/>
            <a:ext cx="1696072" cy="748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1202C3C9-A326-274C-8CA8-74D8353AD7BB}"/>
              </a:ext>
            </a:extLst>
          </p:cNvPr>
          <p:cNvCxnSpPr>
            <a:cxnSpLocks/>
          </p:cNvCxnSpPr>
          <p:nvPr/>
        </p:nvCxnSpPr>
        <p:spPr>
          <a:xfrm flipV="1">
            <a:off x="4523992" y="4152103"/>
            <a:ext cx="1592934" cy="794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1202C3C9-A326-274C-8CA8-74D8353AD7BB}"/>
              </a:ext>
            </a:extLst>
          </p:cNvPr>
          <p:cNvCxnSpPr>
            <a:cxnSpLocks/>
          </p:cNvCxnSpPr>
          <p:nvPr/>
        </p:nvCxnSpPr>
        <p:spPr>
          <a:xfrm flipV="1">
            <a:off x="10440127" y="3416582"/>
            <a:ext cx="1104931" cy="966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610789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Bar dir="vert"/>
      </p:transition>
    </mc:Choice>
    <mc:Fallback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 descr="千库网_春游草坪草地_元素编号13043858"/>
          <p:cNvPicPr>
            <a:picLocks noChangeAspect="1"/>
          </p:cNvPicPr>
          <p:nvPr/>
        </p:nvPicPr>
        <p:blipFill>
          <a:blip r:embed="rId3"/>
          <a:srcRect t="43014"/>
          <a:stretch>
            <a:fillRect/>
          </a:stretch>
        </p:blipFill>
        <p:spPr>
          <a:xfrm>
            <a:off x="0" y="3418840"/>
            <a:ext cx="12192635" cy="3439160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910192" y="570605"/>
            <a:ext cx="10596880" cy="540893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2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字魂37号-波纹乖乖体"/>
              <a:cs typeface="字魂37号-波纹乖乖体" panose="00000500000000000000" charset="-122"/>
            </a:endParaRPr>
          </a:p>
        </p:txBody>
      </p:sp>
      <p:sp>
        <p:nvSpPr>
          <p:cNvPr id="43" name="Freeform 119"/>
          <p:cNvSpPr>
            <a:spLocks noEditPoints="1"/>
          </p:cNvSpPr>
          <p:nvPr/>
        </p:nvSpPr>
        <p:spPr bwMode="auto">
          <a:xfrm>
            <a:off x="6072107" y="3197773"/>
            <a:ext cx="273050" cy="337820"/>
          </a:xfrm>
          <a:custGeom>
            <a:avLst/>
            <a:gdLst/>
            <a:ahLst/>
            <a:cxnLst>
              <a:cxn ang="0">
                <a:pos x="41" y="47"/>
              </a:cxn>
              <a:cxn ang="0">
                <a:pos x="37" y="51"/>
              </a:cxn>
              <a:cxn ang="0">
                <a:pos x="3" y="51"/>
              </a:cxn>
              <a:cxn ang="0">
                <a:pos x="0" y="47"/>
              </a:cxn>
              <a:cxn ang="0">
                <a:pos x="0" y="27"/>
              </a:cxn>
              <a:cxn ang="0">
                <a:pos x="3" y="23"/>
              </a:cxn>
              <a:cxn ang="0">
                <a:pos x="4" y="23"/>
              </a:cxn>
              <a:cxn ang="0">
                <a:pos x="4" y="16"/>
              </a:cxn>
              <a:cxn ang="0">
                <a:pos x="20" y="0"/>
              </a:cxn>
              <a:cxn ang="0">
                <a:pos x="36" y="16"/>
              </a:cxn>
              <a:cxn ang="0">
                <a:pos x="36" y="23"/>
              </a:cxn>
              <a:cxn ang="0">
                <a:pos x="37" y="23"/>
              </a:cxn>
              <a:cxn ang="0">
                <a:pos x="41" y="27"/>
              </a:cxn>
              <a:cxn ang="0">
                <a:pos x="41" y="47"/>
              </a:cxn>
              <a:cxn ang="0">
                <a:pos x="29" y="23"/>
              </a:cxn>
              <a:cxn ang="0">
                <a:pos x="29" y="16"/>
              </a:cxn>
              <a:cxn ang="0">
                <a:pos x="20" y="7"/>
              </a:cxn>
              <a:cxn ang="0">
                <a:pos x="11" y="16"/>
              </a:cxn>
              <a:cxn ang="0">
                <a:pos x="11" y="23"/>
              </a:cxn>
              <a:cxn ang="0">
                <a:pos x="29" y="23"/>
              </a:cxn>
            </a:cxnLst>
            <a:rect l="0" t="0" r="r" b="b"/>
            <a:pathLst>
              <a:path w="41" h="51">
                <a:moveTo>
                  <a:pt x="41" y="47"/>
                </a:moveTo>
                <a:cubicBezTo>
                  <a:pt x="41" y="49"/>
                  <a:pt x="39" y="51"/>
                  <a:pt x="37" y="51"/>
                </a:cubicBezTo>
                <a:cubicBezTo>
                  <a:pt x="3" y="51"/>
                  <a:pt x="3" y="51"/>
                  <a:pt x="3" y="51"/>
                </a:cubicBezTo>
                <a:cubicBezTo>
                  <a:pt x="1" y="51"/>
                  <a:pt x="0" y="49"/>
                  <a:pt x="0" y="47"/>
                </a:cubicBezTo>
                <a:cubicBezTo>
                  <a:pt x="0" y="27"/>
                  <a:pt x="0" y="27"/>
                  <a:pt x="0" y="27"/>
                </a:cubicBezTo>
                <a:cubicBezTo>
                  <a:pt x="0" y="25"/>
                  <a:pt x="1" y="23"/>
                  <a:pt x="3" y="23"/>
                </a:cubicBezTo>
                <a:cubicBezTo>
                  <a:pt x="4" y="23"/>
                  <a:pt x="4" y="23"/>
                  <a:pt x="4" y="23"/>
                </a:cubicBezTo>
                <a:cubicBezTo>
                  <a:pt x="4" y="16"/>
                  <a:pt x="4" y="16"/>
                  <a:pt x="4" y="16"/>
                </a:cubicBezTo>
                <a:cubicBezTo>
                  <a:pt x="4" y="8"/>
                  <a:pt x="12" y="0"/>
                  <a:pt x="20" y="0"/>
                </a:cubicBezTo>
                <a:cubicBezTo>
                  <a:pt x="29" y="0"/>
                  <a:pt x="36" y="8"/>
                  <a:pt x="36" y="16"/>
                </a:cubicBezTo>
                <a:cubicBezTo>
                  <a:pt x="36" y="23"/>
                  <a:pt x="36" y="23"/>
                  <a:pt x="36" y="23"/>
                </a:cubicBezTo>
                <a:cubicBezTo>
                  <a:pt x="37" y="23"/>
                  <a:pt x="37" y="23"/>
                  <a:pt x="37" y="23"/>
                </a:cubicBezTo>
                <a:cubicBezTo>
                  <a:pt x="39" y="23"/>
                  <a:pt x="41" y="25"/>
                  <a:pt x="41" y="27"/>
                </a:cubicBezTo>
                <a:lnTo>
                  <a:pt x="41" y="47"/>
                </a:lnTo>
                <a:close/>
                <a:moveTo>
                  <a:pt x="29" y="23"/>
                </a:moveTo>
                <a:cubicBezTo>
                  <a:pt x="29" y="16"/>
                  <a:pt x="29" y="16"/>
                  <a:pt x="29" y="16"/>
                </a:cubicBezTo>
                <a:cubicBezTo>
                  <a:pt x="29" y="11"/>
                  <a:pt x="25" y="7"/>
                  <a:pt x="20" y="7"/>
                </a:cubicBezTo>
                <a:cubicBezTo>
                  <a:pt x="15" y="7"/>
                  <a:pt x="11" y="11"/>
                  <a:pt x="11" y="16"/>
                </a:cubicBezTo>
                <a:cubicBezTo>
                  <a:pt x="11" y="23"/>
                  <a:pt x="11" y="23"/>
                  <a:pt x="11" y="23"/>
                </a:cubicBezTo>
                <a:lnTo>
                  <a:pt x="29" y="23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</a:ln>
        </p:spPr>
        <p:txBody>
          <a:bodyPr vert="horz" wrap="square" lIns="121920" tIns="60960" rIns="121920" bIns="6096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665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字魂37号-波纹乖乖体"/>
              <a:cs typeface="字魂37号-波纹乖乖体" panose="00000500000000000000" charset="-122"/>
            </a:endParaRPr>
          </a:p>
        </p:txBody>
      </p:sp>
      <p:pic>
        <p:nvPicPr>
          <p:cNvPr id="23" name="图片 22" descr="12"/>
          <p:cNvPicPr>
            <a:picLocks noChangeAspect="1"/>
          </p:cNvPicPr>
          <p:nvPr/>
        </p:nvPicPr>
        <p:blipFill>
          <a:blip r:embed="rId4"/>
          <a:srcRect r="86897" b="82168"/>
          <a:stretch>
            <a:fillRect/>
          </a:stretch>
        </p:blipFill>
        <p:spPr>
          <a:xfrm>
            <a:off x="0" y="-10795"/>
            <a:ext cx="2046605" cy="3110230"/>
          </a:xfrm>
          <a:prstGeom prst="rect">
            <a:avLst/>
          </a:prstGeom>
        </p:spPr>
      </p:pic>
      <p:pic>
        <p:nvPicPr>
          <p:cNvPr id="25" name="图片 23" descr="12">
            <a:extLst>
              <a:ext uri="{FF2B5EF4-FFF2-40B4-BE49-F238E27FC236}">
                <a16:creationId xmlns:a16="http://schemas.microsoft.com/office/drawing/2014/main" id="{C8B3D68E-B428-4318-88E4-37E52A99BD8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8361" r="30426" b="76783"/>
          <a:stretch/>
        </p:blipFill>
        <p:spPr>
          <a:xfrm>
            <a:off x="9870281" y="663099"/>
            <a:ext cx="1859597" cy="2273300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D7D2E3F7-86DC-4795-B7E2-44B18C91025B}"/>
              </a:ext>
            </a:extLst>
          </p:cNvPr>
          <p:cNvGrpSpPr/>
          <p:nvPr/>
        </p:nvGrpSpPr>
        <p:grpSpPr>
          <a:xfrm>
            <a:off x="2867736" y="2112419"/>
            <a:ext cx="2790474" cy="1423174"/>
            <a:chOff x="1833087" y="1991423"/>
            <a:chExt cx="1859596" cy="1227332"/>
          </a:xfrm>
        </p:grpSpPr>
        <p:grpSp>
          <p:nvGrpSpPr>
            <p:cNvPr id="20" name="组合 19"/>
            <p:cNvGrpSpPr/>
            <p:nvPr/>
          </p:nvGrpSpPr>
          <p:grpSpPr>
            <a:xfrm>
              <a:off x="1833087" y="1991423"/>
              <a:ext cx="1754176" cy="857750"/>
              <a:chOff x="2248349" y="2850777"/>
              <a:chExt cx="2269864" cy="1054249"/>
            </a:xfrm>
          </p:grpSpPr>
          <p:sp>
            <p:nvSpPr>
              <p:cNvPr id="21" name="圆角矩形 20"/>
              <p:cNvSpPr/>
              <p:nvPr/>
            </p:nvSpPr>
            <p:spPr>
              <a:xfrm>
                <a:off x="2248349" y="2850777"/>
                <a:ext cx="2269864" cy="1054249"/>
              </a:xfrm>
              <a:prstGeom prst="roundRect">
                <a:avLst>
                  <a:gd name="adj" fmla="val 5758"/>
                </a:avLst>
              </a:prstGeom>
              <a:pattFill prst="dotGrid">
                <a:fgClr>
                  <a:schemeClr val="bg1"/>
                </a:fgClr>
                <a:bgClr>
                  <a:srgbClr val="50BFC8"/>
                </a:bgClr>
              </a:pattFill>
              <a:ln>
                <a:solidFill>
                  <a:srgbClr val="206D82"/>
                </a:solidFill>
              </a:ln>
              <a:effectLst>
                <a:outerShdw blurRad="50800" dist="38100" dir="5400000" algn="t" rotWithShape="0">
                  <a:srgbClr val="206D82">
                    <a:alpha val="4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ea typeface="字魂37号-波纹乖乖体"/>
                  <a:cs typeface="+mn-cs"/>
                </a:endParaRPr>
              </a:p>
            </p:txBody>
          </p:sp>
          <p:sp>
            <p:nvSpPr>
              <p:cNvPr id="22" name="圆角矩形 21"/>
              <p:cNvSpPr/>
              <p:nvPr/>
            </p:nvSpPr>
            <p:spPr>
              <a:xfrm>
                <a:off x="2321374" y="2938506"/>
                <a:ext cx="2140280" cy="880295"/>
              </a:xfrm>
              <a:prstGeom prst="roundRect">
                <a:avLst>
                  <a:gd name="adj" fmla="val 5758"/>
                </a:avLst>
              </a:prstGeom>
              <a:solidFill>
                <a:schemeClr val="bg1"/>
              </a:solidFill>
              <a:ln>
                <a:solidFill>
                  <a:srgbClr val="206D82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ea typeface="字魂37号-波纹乖乖体"/>
                  <a:cs typeface="+mn-cs"/>
                </a:endParaRPr>
              </a:p>
            </p:txBody>
          </p:sp>
        </p:grp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B3E629C8-92A1-4A75-86F0-A039279C2216}"/>
                </a:ext>
              </a:extLst>
            </p:cNvPr>
            <p:cNvSpPr txBox="1"/>
            <p:nvPr/>
          </p:nvSpPr>
          <p:spPr>
            <a:xfrm>
              <a:off x="1910298" y="2141537"/>
              <a:ext cx="1782385" cy="10772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en-US" sz="3200" b="1" dirty="0">
                  <a:ln w="1905">
                    <a:noFill/>
                  </a:ln>
                  <a:solidFill>
                    <a:srgbClr val="000000"/>
                  </a:solidFill>
                  <a:latin typeface="UTM Avo" panose="02040603050506020204" pitchFamily="18" charset="0"/>
                  <a:ea typeface="字魂37号-波纹乖乖体"/>
                  <a:cs typeface="Times New Roman" panose="02020603050405020304" pitchFamily="18" charset="0"/>
                </a:rPr>
                <a:t>S</a:t>
              </a:r>
              <a:r>
                <a:rPr kumimoji="0" lang="en-US" altLang="en-US" sz="3200" b="1" i="0" u="none" strike="noStrike" kern="1200" cap="none" spc="0" normalizeH="0" baseline="0" noProof="0" dirty="0" err="1">
                  <a:ln w="1905"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字魂37号-波纹乖乖体"/>
                  <a:cs typeface="Times New Roman" panose="02020603050405020304" pitchFamily="18" charset="0"/>
                </a:rPr>
                <a:t>uốt</a:t>
              </a:r>
              <a:r>
                <a:rPr kumimoji="0" lang="en-US" altLang="en-US" sz="3200" b="1" i="0" u="none" strike="noStrike" kern="1200" cap="none" spc="0" normalizeH="0" baseline="0" noProof="0" dirty="0">
                  <a:ln w="1905"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字魂37号-波纹乖乖体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3200" b="1" i="0" u="none" strike="noStrike" kern="1200" cap="none" spc="0" normalizeH="0" baseline="0" noProof="0" dirty="0" err="1">
                  <a:ln w="1905"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字魂37号-波纹乖乖体"/>
                  <a:cs typeface="Times New Roman" panose="02020603050405020304" pitchFamily="18" charset="0"/>
                </a:rPr>
                <a:t>đêm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字魂37号-波纹乖乖体"/>
                <a:cs typeface="+mn-cs"/>
              </a:endParaRP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2DB42536-C098-4438-85AB-F9548DC31C4B}"/>
              </a:ext>
            </a:extLst>
          </p:cNvPr>
          <p:cNvGrpSpPr/>
          <p:nvPr/>
        </p:nvGrpSpPr>
        <p:grpSpPr>
          <a:xfrm>
            <a:off x="7114842" y="2112419"/>
            <a:ext cx="2597248" cy="1085354"/>
            <a:chOff x="1833087" y="1991423"/>
            <a:chExt cx="2033246" cy="857750"/>
          </a:xfrm>
        </p:grpSpPr>
        <p:grpSp>
          <p:nvGrpSpPr>
            <p:cNvPr id="46" name="组合 19">
              <a:extLst>
                <a:ext uri="{FF2B5EF4-FFF2-40B4-BE49-F238E27FC236}">
                  <a16:creationId xmlns:a16="http://schemas.microsoft.com/office/drawing/2014/main" id="{C5CFB2B1-9F43-4A28-92E6-F4F83BFFEB3C}"/>
                </a:ext>
              </a:extLst>
            </p:cNvPr>
            <p:cNvGrpSpPr/>
            <p:nvPr/>
          </p:nvGrpSpPr>
          <p:grpSpPr>
            <a:xfrm>
              <a:off x="1833087" y="1991423"/>
              <a:ext cx="1754176" cy="857750"/>
              <a:chOff x="2248349" y="2850777"/>
              <a:chExt cx="2269864" cy="1054249"/>
            </a:xfrm>
          </p:grpSpPr>
          <p:sp>
            <p:nvSpPr>
              <p:cNvPr id="48" name="圆角矩形 20">
                <a:extLst>
                  <a:ext uri="{FF2B5EF4-FFF2-40B4-BE49-F238E27FC236}">
                    <a16:creationId xmlns:a16="http://schemas.microsoft.com/office/drawing/2014/main" id="{A3F0C18E-2791-4BA5-B86F-A0EA77B5B18D}"/>
                  </a:ext>
                </a:extLst>
              </p:cNvPr>
              <p:cNvSpPr/>
              <p:nvPr/>
            </p:nvSpPr>
            <p:spPr>
              <a:xfrm>
                <a:off x="2248349" y="2850777"/>
                <a:ext cx="2269864" cy="1054249"/>
              </a:xfrm>
              <a:prstGeom prst="roundRect">
                <a:avLst>
                  <a:gd name="adj" fmla="val 5758"/>
                </a:avLst>
              </a:prstGeom>
              <a:pattFill prst="dotGrid">
                <a:fgClr>
                  <a:schemeClr val="bg1"/>
                </a:fgClr>
                <a:bgClr>
                  <a:srgbClr val="50BFC8"/>
                </a:bgClr>
              </a:pattFill>
              <a:ln>
                <a:solidFill>
                  <a:srgbClr val="206D82"/>
                </a:solidFill>
              </a:ln>
              <a:effectLst>
                <a:outerShdw blurRad="50800" dist="38100" dir="5400000" algn="t" rotWithShape="0">
                  <a:srgbClr val="206D82">
                    <a:alpha val="4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ea typeface="字魂37号-波纹乖乖体"/>
                  <a:cs typeface="+mn-cs"/>
                </a:endParaRPr>
              </a:p>
            </p:txBody>
          </p:sp>
          <p:sp>
            <p:nvSpPr>
              <p:cNvPr id="49" name="圆角矩形 21">
                <a:extLst>
                  <a:ext uri="{FF2B5EF4-FFF2-40B4-BE49-F238E27FC236}">
                    <a16:creationId xmlns:a16="http://schemas.microsoft.com/office/drawing/2014/main" id="{A7D0F8E7-5166-439A-9E0B-8C7B1BF9F92F}"/>
                  </a:ext>
                </a:extLst>
              </p:cNvPr>
              <p:cNvSpPr/>
              <p:nvPr/>
            </p:nvSpPr>
            <p:spPr>
              <a:xfrm>
                <a:off x="2321374" y="2938506"/>
                <a:ext cx="2140280" cy="880295"/>
              </a:xfrm>
              <a:prstGeom prst="roundRect">
                <a:avLst>
                  <a:gd name="adj" fmla="val 5758"/>
                </a:avLst>
              </a:prstGeom>
              <a:solidFill>
                <a:schemeClr val="bg1"/>
              </a:solidFill>
              <a:ln>
                <a:solidFill>
                  <a:srgbClr val="206D82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ea typeface="字魂37号-波纹乖乖体"/>
                  <a:cs typeface="+mn-cs"/>
                </a:endParaRPr>
              </a:p>
            </p:txBody>
          </p:sp>
        </p:grp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1A111879-F767-4562-A8A4-4C4EC11B8ED3}"/>
                </a:ext>
              </a:extLst>
            </p:cNvPr>
            <p:cNvSpPr txBox="1"/>
            <p:nvPr/>
          </p:nvSpPr>
          <p:spPr>
            <a:xfrm>
              <a:off x="2083948" y="2164485"/>
              <a:ext cx="1782385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err="1">
                  <a:ln w="1905">
                    <a:noFill/>
                  </a:ln>
                  <a:solidFill>
                    <a:srgbClr val="000000"/>
                  </a:solidFill>
                  <a:latin typeface="UTM Avo" panose="02040603050506020204" pitchFamily="18" charset="0"/>
                  <a:ea typeface="字魂37号-波纹乖乖体"/>
                  <a:cs typeface="Times New Roman" panose="02020603050405020304" pitchFamily="18" charset="0"/>
                </a:rPr>
                <a:t>đặt</a:t>
              </a:r>
              <a:r>
                <a:rPr lang="en-US" sz="3200" b="1">
                  <a:ln w="1905">
                    <a:noFill/>
                  </a:ln>
                  <a:solidFill>
                    <a:srgbClr val="000000"/>
                  </a:solidFill>
                  <a:latin typeface="UTM Avo" panose="02040603050506020204" pitchFamily="18" charset="0"/>
                  <a:ea typeface="字魂37号-波纹乖乖体"/>
                  <a:cs typeface="Times New Roman" panose="02020603050405020304" pitchFamily="18" charset="0"/>
                </a:rPr>
                <a:t> </a:t>
              </a:r>
              <a:r>
                <a:rPr lang="en-US" sz="3200" b="1" smtClean="0">
                  <a:ln w="1905">
                    <a:noFill/>
                  </a:ln>
                  <a:solidFill>
                    <a:srgbClr val="000000"/>
                  </a:solidFill>
                  <a:latin typeface="UTM Avo" panose="02040603050506020204" pitchFamily="18" charset="0"/>
                  <a:ea typeface="字魂37号-波纹乖乖体"/>
                  <a:cs typeface="Times New Roman" panose="02020603050405020304" pitchFamily="18" charset="0"/>
                </a:rPr>
                <a:t>tr</a:t>
              </a:r>
              <a:r>
                <a:rPr lang="en-US" sz="3200" b="1" smtClean="0">
                  <a:ln w="1905">
                    <a:noFill/>
                  </a:ln>
                  <a:solidFill>
                    <a:srgbClr val="000000"/>
                  </a:solidFill>
                  <a:latin typeface="UTM Avo" panose="02040603050506020204" pitchFamily="18" charset="0"/>
                  <a:ea typeface="字魂37号-波纹乖乖体"/>
                  <a:cs typeface="Times New Roman" panose="02020603050405020304" pitchFamily="18" charset="0"/>
                </a:rPr>
                <a:t>ên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字魂37号-波纹乖乖体"/>
                <a:cs typeface="+mn-cs"/>
              </a:endParaRP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94DA23D7-718E-4D1B-ACE7-12FFEB5D9A38}"/>
              </a:ext>
            </a:extLst>
          </p:cNvPr>
          <p:cNvGrpSpPr/>
          <p:nvPr/>
        </p:nvGrpSpPr>
        <p:grpSpPr>
          <a:xfrm>
            <a:off x="3370218" y="925170"/>
            <a:ext cx="6008240" cy="585624"/>
            <a:chOff x="2451294" y="2427287"/>
            <a:chExt cx="7313073" cy="1365885"/>
          </a:xfrm>
        </p:grpSpPr>
        <p:sp>
          <p:nvSpPr>
            <p:cNvPr id="56" name="矩形 4">
              <a:extLst>
                <a:ext uri="{FF2B5EF4-FFF2-40B4-BE49-F238E27FC236}">
                  <a16:creationId xmlns:a16="http://schemas.microsoft.com/office/drawing/2014/main" id="{ADAAFBBC-71FF-42DB-B040-B4ED4E4D8A5B}"/>
                </a:ext>
              </a:extLst>
            </p:cNvPr>
            <p:cNvSpPr/>
            <p:nvPr/>
          </p:nvSpPr>
          <p:spPr>
            <a:xfrm>
              <a:off x="2451294" y="2427287"/>
              <a:ext cx="7289410" cy="1365885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1" i="0" u="none" strike="noStrike" kern="1200" cap="none" spc="0" normalizeH="0" baseline="0" noProof="0" dirty="0" err="1">
                  <a:ln w="165100">
                    <a:solidFill>
                      <a:srgbClr val="FFFFFF"/>
                    </a:solidFill>
                  </a:ln>
                  <a:solidFill>
                    <a:srgbClr val="FFFFFF"/>
                  </a:solidFill>
                  <a:effectLst>
                    <a:outerShdw blurRad="50800" dist="38100" dir="13500000" algn="b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Avo" panose="02040603050506020204" pitchFamily="18" charset="0"/>
                  <a:ea typeface="字魂37号-波纹乖乖体" panose="00000500000000000000" charset="-122"/>
                  <a:cs typeface="字魂37号-波纹乖乖体" panose="00000500000000000000" charset="-122"/>
                </a:rPr>
                <a:t>Luyện</a:t>
              </a:r>
              <a:r>
                <a:rPr kumimoji="0" lang="en-US" altLang="zh-CN" sz="4800" b="1" i="0" u="none" strike="noStrike" kern="1200" cap="none" spc="0" normalizeH="0" baseline="0" noProof="0" dirty="0">
                  <a:ln w="165100">
                    <a:solidFill>
                      <a:srgbClr val="FFFFFF"/>
                    </a:solidFill>
                  </a:ln>
                  <a:solidFill>
                    <a:srgbClr val="FFFFFF"/>
                  </a:solidFill>
                  <a:effectLst>
                    <a:outerShdw blurRad="50800" dist="38100" dir="13500000" algn="b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Avo" panose="02040603050506020204" pitchFamily="18" charset="0"/>
                  <a:ea typeface="字魂37号-波纹乖乖体" panose="00000500000000000000" charset="-122"/>
                  <a:cs typeface="字魂37号-波纹乖乖体" panose="00000500000000000000" charset="-122"/>
                </a:rPr>
                <a:t> </a:t>
              </a:r>
              <a:r>
                <a:rPr kumimoji="0" lang="en-US" altLang="zh-CN" sz="4800" b="1" i="0" u="none" strike="noStrike" kern="1200" cap="none" spc="0" normalizeH="0" baseline="0" noProof="0" dirty="0" err="1">
                  <a:ln w="165100">
                    <a:solidFill>
                      <a:srgbClr val="FFFFFF"/>
                    </a:solidFill>
                  </a:ln>
                  <a:solidFill>
                    <a:srgbClr val="FFFFFF"/>
                  </a:solidFill>
                  <a:effectLst>
                    <a:outerShdw blurRad="50800" dist="38100" dir="13500000" algn="b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Avo" panose="02040603050506020204" pitchFamily="18" charset="0"/>
                  <a:ea typeface="字魂37号-波纹乖乖体" panose="00000500000000000000" charset="-122"/>
                  <a:cs typeface="字魂37号-波纹乖乖体" panose="00000500000000000000" charset="-122"/>
                </a:rPr>
                <a:t>viết</a:t>
              </a:r>
              <a:r>
                <a:rPr kumimoji="0" lang="en-US" altLang="zh-CN" sz="4800" b="1" i="0" u="none" strike="noStrike" kern="1200" cap="none" spc="0" normalizeH="0" baseline="0" noProof="0" dirty="0">
                  <a:ln w="165100">
                    <a:solidFill>
                      <a:srgbClr val="FFFFFF"/>
                    </a:solidFill>
                  </a:ln>
                  <a:solidFill>
                    <a:srgbClr val="FFFFFF"/>
                  </a:solidFill>
                  <a:effectLst>
                    <a:outerShdw blurRad="50800" dist="38100" dir="13500000" algn="b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Avo" panose="02040603050506020204" pitchFamily="18" charset="0"/>
                  <a:ea typeface="字魂37号-波纹乖乖体" panose="00000500000000000000" charset="-122"/>
                  <a:cs typeface="字魂37号-波纹乖乖体" panose="00000500000000000000" charset="-122"/>
                </a:rPr>
                <a:t> </a:t>
              </a:r>
              <a:r>
                <a:rPr kumimoji="0" lang="en-US" altLang="zh-CN" sz="4800" b="1" i="0" u="none" strike="noStrike" kern="1200" cap="none" spc="0" normalizeH="0" baseline="0" noProof="0" dirty="0" err="1">
                  <a:ln w="165100">
                    <a:solidFill>
                      <a:srgbClr val="FFFFFF"/>
                    </a:solidFill>
                  </a:ln>
                  <a:solidFill>
                    <a:srgbClr val="FFFFFF"/>
                  </a:solidFill>
                  <a:effectLst>
                    <a:outerShdw blurRad="50800" dist="38100" dir="13500000" algn="b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Avo" panose="02040603050506020204" pitchFamily="18" charset="0"/>
                  <a:ea typeface="字魂37号-波纹乖乖体" panose="00000500000000000000" charset="-122"/>
                  <a:cs typeface="字魂37号-波纹乖乖体" panose="00000500000000000000" charset="-122"/>
                </a:rPr>
                <a:t>từ</a:t>
              </a:r>
              <a:r>
                <a:rPr kumimoji="0" lang="en-US" altLang="zh-CN" sz="4800" b="1" i="0" u="none" strike="noStrike" kern="1200" cap="none" spc="0" normalizeH="0" baseline="0" noProof="0" dirty="0">
                  <a:ln w="165100">
                    <a:solidFill>
                      <a:srgbClr val="FFFFFF"/>
                    </a:solidFill>
                  </a:ln>
                  <a:solidFill>
                    <a:srgbClr val="FFFFFF"/>
                  </a:solidFill>
                  <a:effectLst>
                    <a:outerShdw blurRad="50800" dist="38100" dir="13500000" algn="b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Avo" panose="02040603050506020204" pitchFamily="18" charset="0"/>
                  <a:ea typeface="字魂37号-波纹乖乖体" panose="00000500000000000000" charset="-122"/>
                  <a:cs typeface="字魂37号-波纹乖乖体" panose="00000500000000000000" charset="-122"/>
                </a:rPr>
                <a:t> </a:t>
              </a:r>
              <a:r>
                <a:rPr kumimoji="0" lang="en-US" altLang="zh-CN" sz="4800" b="1" i="0" u="none" strike="noStrike" kern="1200" cap="none" spc="0" normalizeH="0" baseline="0" noProof="0" dirty="0" err="1">
                  <a:ln w="165100">
                    <a:solidFill>
                      <a:srgbClr val="FFFFFF"/>
                    </a:solidFill>
                  </a:ln>
                  <a:solidFill>
                    <a:srgbClr val="FFFFFF"/>
                  </a:solidFill>
                  <a:effectLst>
                    <a:outerShdw blurRad="50800" dist="38100" dir="13500000" algn="b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Avo" panose="02040603050506020204" pitchFamily="18" charset="0"/>
                  <a:ea typeface="字魂37号-波纹乖乖体" panose="00000500000000000000" charset="-122"/>
                  <a:cs typeface="字魂37号-波纹乖乖体" panose="00000500000000000000" charset="-122"/>
                </a:rPr>
                <a:t>khó</a:t>
              </a:r>
              <a:endParaRPr kumimoji="0" lang="en-US" altLang="zh-CN" sz="4800" b="1" i="0" u="none" strike="noStrike" kern="1200" cap="none" spc="0" normalizeH="0" baseline="0" noProof="0" dirty="0">
                <a:ln w="165100"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Avo" panose="02040603050506020204" pitchFamily="18" charset="0"/>
                <a:ea typeface="字魂37号-波纹乖乖体" panose="00000500000000000000" charset="-122"/>
                <a:cs typeface="字魂37号-波纹乖乖体" panose="00000500000000000000" charset="-122"/>
              </a:endParaRPr>
            </a:p>
          </p:txBody>
        </p:sp>
        <p:sp>
          <p:nvSpPr>
            <p:cNvPr id="57" name="矩形 4">
              <a:extLst>
                <a:ext uri="{FF2B5EF4-FFF2-40B4-BE49-F238E27FC236}">
                  <a16:creationId xmlns:a16="http://schemas.microsoft.com/office/drawing/2014/main" id="{A5EB2127-C954-49A6-89B9-EA472455BBA7}"/>
                </a:ext>
              </a:extLst>
            </p:cNvPr>
            <p:cNvSpPr/>
            <p:nvPr/>
          </p:nvSpPr>
          <p:spPr>
            <a:xfrm>
              <a:off x="2474957" y="2427287"/>
              <a:ext cx="7289410" cy="1365885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1" i="0" u="none" strike="noStrike" kern="1200" cap="none" spc="0" normalizeH="0" baseline="0" noProof="0" dirty="0" err="1">
                  <a:ln>
                    <a:noFill/>
                  </a:ln>
                  <a:gradFill flip="none" rotWithShape="1">
                    <a:gsLst>
                      <a:gs pos="76000">
                        <a:srgbClr val="F65B59"/>
                      </a:gs>
                      <a:gs pos="52000">
                        <a:srgbClr val="ADD92A"/>
                      </a:gs>
                      <a:gs pos="13000">
                        <a:srgbClr val="58B6E5">
                          <a:lumMod val="75000"/>
                        </a:srgbClr>
                      </a:gs>
                    </a:gsLst>
                    <a:lin ang="5400000" scaled="1"/>
                    <a:tileRect/>
                  </a:gradFill>
                  <a:effectLst/>
                  <a:uLnTx/>
                  <a:uFillTx/>
                  <a:latin typeface="UTM Avo" panose="02040603050506020204" pitchFamily="18" charset="0"/>
                  <a:ea typeface="字魂37号-波纹乖乖体" panose="00000500000000000000" charset="-122"/>
                  <a:cs typeface="字魂37号-波纹乖乖体" panose="00000500000000000000" charset="-122"/>
                </a:rPr>
                <a:t>Luyện</a:t>
              </a:r>
              <a:r>
                <a:rPr kumimoji="0" lang="en-US" altLang="zh-CN" sz="4800" b="1" i="0" u="none" strike="noStrike" kern="1200" cap="none" spc="0" normalizeH="0" baseline="0" noProof="0" dirty="0">
                  <a:ln>
                    <a:noFill/>
                  </a:ln>
                  <a:gradFill flip="none" rotWithShape="1">
                    <a:gsLst>
                      <a:gs pos="76000">
                        <a:srgbClr val="F65B59"/>
                      </a:gs>
                      <a:gs pos="52000">
                        <a:srgbClr val="ADD92A"/>
                      </a:gs>
                      <a:gs pos="13000">
                        <a:srgbClr val="58B6E5">
                          <a:lumMod val="75000"/>
                        </a:srgbClr>
                      </a:gs>
                    </a:gsLst>
                    <a:lin ang="5400000" scaled="1"/>
                    <a:tileRect/>
                  </a:gradFill>
                  <a:effectLst/>
                  <a:uLnTx/>
                  <a:uFillTx/>
                  <a:latin typeface="UTM Avo" panose="02040603050506020204" pitchFamily="18" charset="0"/>
                  <a:ea typeface="字魂37号-波纹乖乖体" panose="00000500000000000000" charset="-122"/>
                  <a:cs typeface="字魂37号-波纹乖乖体" panose="00000500000000000000" charset="-122"/>
                </a:rPr>
                <a:t> </a:t>
              </a:r>
              <a:r>
                <a:rPr kumimoji="0" lang="en-US" altLang="zh-CN" sz="4800" b="1" i="0" u="none" strike="noStrike" kern="1200" cap="none" spc="0" normalizeH="0" baseline="0" noProof="0" dirty="0" err="1">
                  <a:ln>
                    <a:noFill/>
                  </a:ln>
                  <a:gradFill flip="none" rotWithShape="1">
                    <a:gsLst>
                      <a:gs pos="76000">
                        <a:srgbClr val="F65B59"/>
                      </a:gs>
                      <a:gs pos="52000">
                        <a:srgbClr val="ADD92A"/>
                      </a:gs>
                      <a:gs pos="13000">
                        <a:srgbClr val="58B6E5">
                          <a:lumMod val="75000"/>
                        </a:srgbClr>
                      </a:gs>
                    </a:gsLst>
                    <a:lin ang="5400000" scaled="1"/>
                    <a:tileRect/>
                  </a:gradFill>
                  <a:effectLst/>
                  <a:uLnTx/>
                  <a:uFillTx/>
                  <a:latin typeface="UTM Avo" panose="02040603050506020204" pitchFamily="18" charset="0"/>
                  <a:ea typeface="字魂37号-波纹乖乖体" panose="00000500000000000000" charset="-122"/>
                  <a:cs typeface="字魂37号-波纹乖乖体" panose="00000500000000000000" charset="-122"/>
                </a:rPr>
                <a:t>viết</a:t>
              </a:r>
              <a:r>
                <a:rPr kumimoji="0" lang="en-US" altLang="zh-CN" sz="4800" b="1" i="0" u="none" strike="noStrike" kern="1200" cap="none" spc="0" normalizeH="0" baseline="0" noProof="0" dirty="0">
                  <a:ln>
                    <a:noFill/>
                  </a:ln>
                  <a:gradFill flip="none" rotWithShape="1">
                    <a:gsLst>
                      <a:gs pos="76000">
                        <a:srgbClr val="F65B59"/>
                      </a:gs>
                      <a:gs pos="52000">
                        <a:srgbClr val="ADD92A"/>
                      </a:gs>
                      <a:gs pos="13000">
                        <a:srgbClr val="58B6E5">
                          <a:lumMod val="75000"/>
                        </a:srgbClr>
                      </a:gs>
                    </a:gsLst>
                    <a:lin ang="5400000" scaled="1"/>
                    <a:tileRect/>
                  </a:gradFill>
                  <a:effectLst/>
                  <a:uLnTx/>
                  <a:uFillTx/>
                  <a:latin typeface="UTM Avo" panose="02040603050506020204" pitchFamily="18" charset="0"/>
                  <a:ea typeface="字魂37号-波纹乖乖体" panose="00000500000000000000" charset="-122"/>
                  <a:cs typeface="字魂37号-波纹乖乖体" panose="00000500000000000000" charset="-122"/>
                </a:rPr>
                <a:t> </a:t>
              </a:r>
              <a:r>
                <a:rPr kumimoji="0" lang="en-US" altLang="zh-CN" sz="4800" b="1" i="0" u="none" strike="noStrike" kern="1200" cap="none" spc="0" normalizeH="0" baseline="0" noProof="0" dirty="0" err="1">
                  <a:ln>
                    <a:noFill/>
                  </a:ln>
                  <a:gradFill flip="none" rotWithShape="1">
                    <a:gsLst>
                      <a:gs pos="76000">
                        <a:srgbClr val="F65B59"/>
                      </a:gs>
                      <a:gs pos="52000">
                        <a:srgbClr val="ADD92A"/>
                      </a:gs>
                      <a:gs pos="13000">
                        <a:srgbClr val="58B6E5">
                          <a:lumMod val="75000"/>
                        </a:srgbClr>
                      </a:gs>
                    </a:gsLst>
                    <a:lin ang="5400000" scaled="1"/>
                    <a:tileRect/>
                  </a:gradFill>
                  <a:effectLst/>
                  <a:uLnTx/>
                  <a:uFillTx/>
                  <a:latin typeface="UTM Avo" panose="02040603050506020204" pitchFamily="18" charset="0"/>
                  <a:ea typeface="字魂37号-波纹乖乖体" panose="00000500000000000000" charset="-122"/>
                  <a:cs typeface="字魂37号-波纹乖乖体" panose="00000500000000000000" charset="-122"/>
                </a:rPr>
                <a:t>từ</a:t>
              </a:r>
              <a:r>
                <a:rPr kumimoji="0" lang="en-US" altLang="zh-CN" sz="4800" b="1" i="0" u="none" strike="noStrike" kern="1200" cap="none" spc="0" normalizeH="0" baseline="0" noProof="0" dirty="0">
                  <a:ln>
                    <a:noFill/>
                  </a:ln>
                  <a:gradFill flip="none" rotWithShape="1">
                    <a:gsLst>
                      <a:gs pos="76000">
                        <a:srgbClr val="F65B59"/>
                      </a:gs>
                      <a:gs pos="52000">
                        <a:srgbClr val="ADD92A"/>
                      </a:gs>
                      <a:gs pos="13000">
                        <a:srgbClr val="58B6E5">
                          <a:lumMod val="75000"/>
                        </a:srgbClr>
                      </a:gs>
                    </a:gsLst>
                    <a:lin ang="5400000" scaled="1"/>
                    <a:tileRect/>
                  </a:gradFill>
                  <a:effectLst/>
                  <a:uLnTx/>
                  <a:uFillTx/>
                  <a:latin typeface="UTM Avo" panose="02040603050506020204" pitchFamily="18" charset="0"/>
                  <a:ea typeface="字魂37号-波纹乖乖体" panose="00000500000000000000" charset="-122"/>
                  <a:cs typeface="字魂37号-波纹乖乖体" panose="00000500000000000000" charset="-122"/>
                </a:rPr>
                <a:t> </a:t>
              </a:r>
              <a:r>
                <a:rPr kumimoji="0" lang="en-US" altLang="zh-CN" sz="4800" b="1" i="0" u="none" strike="noStrike" kern="1200" cap="none" spc="0" normalizeH="0" baseline="0" noProof="0" dirty="0" err="1">
                  <a:ln>
                    <a:noFill/>
                  </a:ln>
                  <a:gradFill flip="none" rotWithShape="1">
                    <a:gsLst>
                      <a:gs pos="76000">
                        <a:srgbClr val="F65B59"/>
                      </a:gs>
                      <a:gs pos="52000">
                        <a:srgbClr val="ADD92A"/>
                      </a:gs>
                      <a:gs pos="13000">
                        <a:srgbClr val="58B6E5">
                          <a:lumMod val="75000"/>
                        </a:srgbClr>
                      </a:gs>
                    </a:gsLst>
                    <a:lin ang="5400000" scaled="1"/>
                    <a:tileRect/>
                  </a:gradFill>
                  <a:effectLst/>
                  <a:uLnTx/>
                  <a:uFillTx/>
                  <a:latin typeface="UTM Avo" panose="02040603050506020204" pitchFamily="18" charset="0"/>
                  <a:ea typeface="字魂37号-波纹乖乖体" panose="00000500000000000000" charset="-122"/>
                  <a:cs typeface="字魂37号-波纹乖乖体" panose="00000500000000000000" charset="-122"/>
                </a:rPr>
                <a:t>khó</a:t>
              </a:r>
              <a:endParaRPr kumimoji="0" lang="en-US" altLang="zh-CN" sz="4800" b="1" i="0" u="none" strike="noStrike" kern="1200" cap="none" spc="0" normalizeH="0" baseline="0" noProof="0" dirty="0">
                <a:ln>
                  <a:noFill/>
                </a:ln>
                <a:gradFill flip="none" rotWithShape="1">
                  <a:gsLst>
                    <a:gs pos="76000">
                      <a:srgbClr val="F65B59"/>
                    </a:gs>
                    <a:gs pos="52000">
                      <a:srgbClr val="ADD92A"/>
                    </a:gs>
                    <a:gs pos="13000">
                      <a:srgbClr val="58B6E5">
                        <a:lumMod val="75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UTM Avo" panose="02040603050506020204" pitchFamily="18" charset="0"/>
                <a:ea typeface="字魂37号-波纹乖乖体" panose="00000500000000000000" charset="-122"/>
                <a:cs typeface="字魂37号-波纹乖乖体" panose="00000500000000000000" charset="-122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F248238B-7166-4CB7-8A0F-A511F17C2EA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36" y="3535593"/>
            <a:ext cx="3498919" cy="3344242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3ECF2AF1-0514-DD66-92A2-FD1036B14697}"/>
              </a:ext>
            </a:extLst>
          </p:cNvPr>
          <p:cNvGrpSpPr/>
          <p:nvPr/>
        </p:nvGrpSpPr>
        <p:grpSpPr>
          <a:xfrm>
            <a:off x="4925786" y="3679448"/>
            <a:ext cx="2565691" cy="1152698"/>
            <a:chOff x="1843938" y="1991424"/>
            <a:chExt cx="1922768" cy="857750"/>
          </a:xfrm>
        </p:grpSpPr>
        <p:grpSp>
          <p:nvGrpSpPr>
            <p:cNvPr id="3" name="组合 19">
              <a:extLst>
                <a:ext uri="{FF2B5EF4-FFF2-40B4-BE49-F238E27FC236}">
                  <a16:creationId xmlns:a16="http://schemas.microsoft.com/office/drawing/2014/main" id="{EABFE4B6-640B-E61B-5142-B7CAE70FB5D8}"/>
                </a:ext>
              </a:extLst>
            </p:cNvPr>
            <p:cNvGrpSpPr/>
            <p:nvPr/>
          </p:nvGrpSpPr>
          <p:grpSpPr>
            <a:xfrm>
              <a:off x="1843938" y="1991424"/>
              <a:ext cx="1922768" cy="857750"/>
              <a:chOff x="2262388" y="2850779"/>
              <a:chExt cx="2488018" cy="1054249"/>
            </a:xfrm>
          </p:grpSpPr>
          <p:sp>
            <p:nvSpPr>
              <p:cNvPr id="6" name="圆角矩形 20">
                <a:extLst>
                  <a:ext uri="{FF2B5EF4-FFF2-40B4-BE49-F238E27FC236}">
                    <a16:creationId xmlns:a16="http://schemas.microsoft.com/office/drawing/2014/main" id="{45F832DF-3DB2-F313-FBF6-B2FA00F1C41F}"/>
                  </a:ext>
                </a:extLst>
              </p:cNvPr>
              <p:cNvSpPr/>
              <p:nvPr/>
            </p:nvSpPr>
            <p:spPr>
              <a:xfrm>
                <a:off x="2262388" y="2850779"/>
                <a:ext cx="2488018" cy="1054249"/>
              </a:xfrm>
              <a:prstGeom prst="roundRect">
                <a:avLst>
                  <a:gd name="adj" fmla="val 5758"/>
                </a:avLst>
              </a:prstGeom>
              <a:pattFill prst="dotGrid">
                <a:fgClr>
                  <a:schemeClr val="bg1"/>
                </a:fgClr>
                <a:bgClr>
                  <a:srgbClr val="50BFC8"/>
                </a:bgClr>
              </a:pattFill>
              <a:ln>
                <a:solidFill>
                  <a:srgbClr val="206D82"/>
                </a:solidFill>
              </a:ln>
              <a:effectLst>
                <a:outerShdw blurRad="50800" dist="38100" dir="5400000" algn="t" rotWithShape="0">
                  <a:srgbClr val="206D82">
                    <a:alpha val="4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ea typeface="字魂37号-波纹乖乖体"/>
                  <a:cs typeface="+mn-cs"/>
                </a:endParaRPr>
              </a:p>
            </p:txBody>
          </p:sp>
          <p:sp>
            <p:nvSpPr>
              <p:cNvPr id="8" name="圆角矩形 21">
                <a:extLst>
                  <a:ext uri="{FF2B5EF4-FFF2-40B4-BE49-F238E27FC236}">
                    <a16:creationId xmlns:a16="http://schemas.microsoft.com/office/drawing/2014/main" id="{2152DA82-FF21-98EC-7FF6-D90E83821F60}"/>
                  </a:ext>
                </a:extLst>
              </p:cNvPr>
              <p:cNvSpPr/>
              <p:nvPr/>
            </p:nvSpPr>
            <p:spPr>
              <a:xfrm>
                <a:off x="2321375" y="2938506"/>
                <a:ext cx="2326804" cy="880295"/>
              </a:xfrm>
              <a:prstGeom prst="roundRect">
                <a:avLst>
                  <a:gd name="adj" fmla="val 5758"/>
                </a:avLst>
              </a:prstGeom>
              <a:solidFill>
                <a:schemeClr val="bg1"/>
              </a:solidFill>
              <a:ln>
                <a:solidFill>
                  <a:srgbClr val="206D82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ea typeface="字魂37号-波纹乖乖体"/>
                  <a:cs typeface="+mn-cs"/>
                </a:endParaRP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C647D1E9-5135-9450-2841-D6D3BAE599E2}"/>
                </a:ext>
              </a:extLst>
            </p:cNvPr>
            <p:cNvSpPr txBox="1"/>
            <p:nvPr/>
          </p:nvSpPr>
          <p:spPr>
            <a:xfrm>
              <a:off x="2024198" y="2127911"/>
              <a:ext cx="1559328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dirty="0" err="1">
                  <a:ln w="1905">
                    <a:noFill/>
                  </a:ln>
                  <a:solidFill>
                    <a:srgbClr val="000000"/>
                  </a:solidFill>
                  <a:latin typeface="UTM Avo" panose="02040603050506020204" pitchFamily="18" charset="0"/>
                  <a:ea typeface="字魂37号-波纹乖乖体"/>
                  <a:cs typeface="Times New Roman" panose="02020603050405020304" pitchFamily="18" charset="0"/>
                </a:rPr>
                <a:t>giẫm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字魂37号-波纹乖乖体"/>
                <a:cs typeface="+mn-cs"/>
              </a:endParaRPr>
            </a:p>
          </p:txBody>
        </p:sp>
      </p:grpSp>
    </p:spTree>
    <p:custDataLst>
      <p:tags r:id="rId1"/>
    </p:custData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bldLvl="0" animBg="1"/>
      <p:bldP spid="56" grpId="0" animBg="1"/>
      <p:bldP spid="5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字魂37号-波纹乖乖体"/>
        <a:ea typeface="字魂37号-波纹乖乖体"/>
        <a:cs typeface=""/>
      </a:majorFont>
      <a:minorFont>
        <a:latin typeface="字魂37号-波纹乖乖体"/>
        <a:ea typeface="字魂37号-波纹乖乖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116</TotalTime>
  <Words>382</Words>
  <Application>Microsoft Office PowerPoint</Application>
  <PresentationFormat>Widescreen</PresentationFormat>
  <Paragraphs>60</Paragraphs>
  <Slides>17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33" baseType="lpstr">
      <vt:lpstr>思源黑体 CN</vt:lpstr>
      <vt:lpstr>字魂37号-波纹乖乖体</vt:lpstr>
      <vt:lpstr>Calibri Light</vt:lpstr>
      <vt:lpstr>Times New Roman</vt:lpstr>
      <vt:lpstr>Wingdings</vt:lpstr>
      <vt:lpstr>UTM Avo</vt:lpstr>
      <vt:lpstr>Calibri</vt:lpstr>
      <vt:lpstr>#9Slide07 HoneyCream</vt:lpstr>
      <vt:lpstr>UTM Cookies</vt:lpstr>
      <vt:lpstr>Arial</vt:lpstr>
      <vt:lpstr>Cambria</vt:lpstr>
      <vt:lpstr>SVN-Ready</vt:lpstr>
      <vt:lpstr>SVN-Newton</vt:lpstr>
      <vt:lpstr>HP001 4 hàng</vt:lpstr>
      <vt:lpstr>Office 主题​​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MANG NON</dc:creator>
  <cp:keywords>MANG NON</cp:keywords>
  <cp:lastModifiedBy>Admin</cp:lastModifiedBy>
  <cp:revision>13</cp:revision>
  <dcterms:created xsi:type="dcterms:W3CDTF">2023-02-22T00:19:45Z</dcterms:created>
  <dcterms:modified xsi:type="dcterms:W3CDTF">2023-03-05T17:36:37Z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defa4170-0d19-0005-0004-bc88714345d2_Enabled">
    <vt:lpwstr>true</vt:lpwstr>
  </property>
  <property fmtid="{D5CDD505-2E9C-101B-9397-08002B2CF9AE}" pid="3" name="MSIP_Label_defa4170-0d19-0005-0004-bc88714345d2_SetDate">
    <vt:lpwstr>2023-02-22T01:49:42Z</vt:lpwstr>
  </property>
  <property fmtid="{D5CDD505-2E9C-101B-9397-08002B2CF9AE}" pid="4" name="MSIP_Label_defa4170-0d19-0005-0004-bc88714345d2_Method">
    <vt:lpwstr>Standard</vt:lpwstr>
  </property>
  <property fmtid="{D5CDD505-2E9C-101B-9397-08002B2CF9AE}" pid="5" name="MSIP_Label_defa4170-0d19-0005-0004-bc88714345d2_Name">
    <vt:lpwstr>defa4170-0d19-0005-0004-bc88714345d2</vt:lpwstr>
  </property>
  <property fmtid="{D5CDD505-2E9C-101B-9397-08002B2CF9AE}" pid="6" name="MSIP_Label_defa4170-0d19-0005-0004-bc88714345d2_SiteId">
    <vt:lpwstr>cd62c021-a23c-4851-ac71-bde1e817ed29</vt:lpwstr>
  </property>
  <property fmtid="{D5CDD505-2E9C-101B-9397-08002B2CF9AE}" pid="7" name="MSIP_Label_defa4170-0d19-0005-0004-bc88714345d2_ActionId">
    <vt:lpwstr>e0635734-b0f4-4cbf-853c-b366d120ec8b</vt:lpwstr>
  </property>
  <property fmtid="{D5CDD505-2E9C-101B-9397-08002B2CF9AE}" pid="8" name="MSIP_Label_defa4170-0d19-0005-0004-bc88714345d2_ContentBits">
    <vt:lpwstr>0</vt:lpwstr>
  </property>
</Properties>
</file>