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2"/>
  </p:sldMasterIdLst>
  <p:notesMasterIdLst>
    <p:notesMasterId r:id="rId23"/>
  </p:notesMasterIdLst>
  <p:handoutMasterIdLst>
    <p:handoutMasterId r:id="rId24"/>
  </p:handoutMasterIdLst>
  <p:sldIdLst>
    <p:sldId id="258" r:id="rId3"/>
    <p:sldId id="260" r:id="rId4"/>
    <p:sldId id="300" r:id="rId5"/>
    <p:sldId id="293" r:id="rId6"/>
    <p:sldId id="301" r:id="rId7"/>
    <p:sldId id="257" r:id="rId8"/>
    <p:sldId id="302" r:id="rId9"/>
    <p:sldId id="312" r:id="rId10"/>
    <p:sldId id="303" r:id="rId11"/>
    <p:sldId id="311" r:id="rId12"/>
    <p:sldId id="313" r:id="rId13"/>
    <p:sldId id="310" r:id="rId14"/>
    <p:sldId id="304" r:id="rId15"/>
    <p:sldId id="305" r:id="rId16"/>
    <p:sldId id="306" r:id="rId17"/>
    <p:sldId id="307" r:id="rId18"/>
    <p:sldId id="314" r:id="rId19"/>
    <p:sldId id="269" r:id="rId20"/>
    <p:sldId id="309" r:id="rId21"/>
    <p:sldId id="299" r:id="rId22"/>
  </p:sldIdLst>
  <p:sldSz cx="12192000" cy="6858000"/>
  <p:notesSz cx="7104063" cy="10234613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E6E4"/>
    <a:srgbClr val="44BA41"/>
    <a:srgbClr val="E8F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68" autoAdjust="0"/>
    <p:restoredTop sz="94660"/>
  </p:normalViewPr>
  <p:slideViewPr>
    <p:cSldViewPr snapToGrid="0">
      <p:cViewPr varScale="1">
        <p:scale>
          <a:sx n="70" d="100"/>
          <a:sy n="70" d="100"/>
        </p:scale>
        <p:origin x="61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0998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6717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17902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59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9130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6430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9663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1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49516" rIns="99059" bIns="49516" anchor="t" anchorCtr="0">
            <a:noAutofit/>
          </a:bodyPr>
          <a:lstStyle/>
          <a:p>
            <a:endParaRPr/>
          </a:p>
        </p:txBody>
      </p:sp>
      <p:sp>
        <p:nvSpPr>
          <p:cNvPr id="644" name="Google Shape;64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7629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694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81013" y="1279525"/>
            <a:ext cx="6140450" cy="34544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95507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81013" y="1279525"/>
            <a:ext cx="6140450" cy="34544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95507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950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3" name="Google Shape;223;p2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2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2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779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9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5" y="1600469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5" y="1600469"/>
            <a:ext cx="5432124" cy="22071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5" y="3917877"/>
            <a:ext cx="5432124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0679768"/>
      </p:ext>
    </p:extLst>
  </p:cSld>
  <p:clrMapOvr>
    <a:masterClrMapping/>
  </p:clrMapOvr>
  <p:transition spd="slow" advTm="1000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lIns="121917" tIns="60958" rIns="121917" bIns="6095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AA175D84-9FF6-457C-B4A2-A326C339190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AACED3FF-140A-4B65-92C3-2367C1624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920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75" r:id="rId2"/>
    <p:sldLayoutId id="2147483677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1" name="Group 15"/>
          <p:cNvGrpSpPr>
            <a:grpSpLocks noChangeAspect="1"/>
          </p:cNvGrpSpPr>
          <p:nvPr userDrawn="1"/>
        </p:nvGrpSpPr>
        <p:grpSpPr bwMode="auto">
          <a:xfrm>
            <a:off x="10183112" y="5903711"/>
            <a:ext cx="1761835" cy="882912"/>
            <a:chOff x="5549" y="3722"/>
            <a:chExt cx="1325" cy="664"/>
          </a:xfrm>
        </p:grpSpPr>
        <p:sp>
          <p:nvSpPr>
            <p:cNvPr id="662" name="AutoShape 14"/>
            <p:cNvSpPr>
              <a:spLocks noChangeAspect="1" noChangeArrowheads="1" noTextEdit="1"/>
            </p:cNvSpPr>
            <p:nvPr/>
          </p:nvSpPr>
          <p:spPr bwMode="auto">
            <a:xfrm>
              <a:off x="5556" y="3727"/>
              <a:ext cx="1318" cy="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63" name="Freeform 16"/>
            <p:cNvSpPr/>
            <p:nvPr/>
          </p:nvSpPr>
          <p:spPr bwMode="auto">
            <a:xfrm>
              <a:off x="5706" y="4090"/>
              <a:ext cx="83" cy="76"/>
            </a:xfrm>
            <a:custGeom>
              <a:avLst/>
              <a:gdLst>
                <a:gd name="T0" fmla="*/ 0 w 35"/>
                <a:gd name="T1" fmla="*/ 23 h 32"/>
                <a:gd name="T2" fmla="*/ 0 w 35"/>
                <a:gd name="T3" fmla="*/ 20 h 32"/>
                <a:gd name="T4" fmla="*/ 35 w 35"/>
                <a:gd name="T5" fmla="*/ 1 h 32"/>
                <a:gd name="T6" fmla="*/ 33 w 35"/>
                <a:gd name="T7" fmla="*/ 13 h 32"/>
                <a:gd name="T8" fmla="*/ 28 w 35"/>
                <a:gd name="T9" fmla="*/ 26 h 32"/>
                <a:gd name="T10" fmla="*/ 20 w 35"/>
                <a:gd name="T11" fmla="*/ 31 h 32"/>
                <a:gd name="T12" fmla="*/ 11 w 35"/>
                <a:gd name="T13" fmla="*/ 30 h 32"/>
                <a:gd name="T14" fmla="*/ 2 w 35"/>
                <a:gd name="T15" fmla="*/ 29 h 32"/>
                <a:gd name="T16" fmla="*/ 0 w 35"/>
                <a:gd name="T17" fmla="*/ 26 h 32"/>
                <a:gd name="T18" fmla="*/ 0 w 35"/>
                <a:gd name="T1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32">
                  <a:moveTo>
                    <a:pt x="0" y="23"/>
                  </a:moveTo>
                  <a:cubicBezTo>
                    <a:pt x="0" y="22"/>
                    <a:pt x="0" y="20"/>
                    <a:pt x="0" y="20"/>
                  </a:cubicBezTo>
                  <a:cubicBezTo>
                    <a:pt x="11" y="0"/>
                    <a:pt x="35" y="1"/>
                    <a:pt x="35" y="1"/>
                  </a:cubicBezTo>
                  <a:cubicBezTo>
                    <a:pt x="35" y="1"/>
                    <a:pt x="34" y="5"/>
                    <a:pt x="33" y="13"/>
                  </a:cubicBezTo>
                  <a:cubicBezTo>
                    <a:pt x="33" y="21"/>
                    <a:pt x="30" y="25"/>
                    <a:pt x="28" y="26"/>
                  </a:cubicBezTo>
                  <a:cubicBezTo>
                    <a:pt x="27" y="28"/>
                    <a:pt x="22" y="32"/>
                    <a:pt x="20" y="31"/>
                  </a:cubicBezTo>
                  <a:cubicBezTo>
                    <a:pt x="19" y="29"/>
                    <a:pt x="12" y="30"/>
                    <a:pt x="11" y="30"/>
                  </a:cubicBezTo>
                  <a:cubicBezTo>
                    <a:pt x="10" y="31"/>
                    <a:pt x="7" y="32"/>
                    <a:pt x="2" y="29"/>
                  </a:cubicBezTo>
                  <a:cubicBezTo>
                    <a:pt x="1" y="28"/>
                    <a:pt x="0" y="27"/>
                    <a:pt x="0" y="26"/>
                  </a:cubicBezTo>
                  <a:cubicBezTo>
                    <a:pt x="0" y="25"/>
                    <a:pt x="0" y="24"/>
                    <a:pt x="0" y="23"/>
                  </a:cubicBezTo>
                  <a:close/>
                </a:path>
              </a:pathLst>
            </a:custGeom>
            <a:solidFill>
              <a:srgbClr val="AFD6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64" name="Freeform 17"/>
            <p:cNvSpPr/>
            <p:nvPr/>
          </p:nvSpPr>
          <p:spPr bwMode="auto">
            <a:xfrm>
              <a:off x="5703" y="4140"/>
              <a:ext cx="131" cy="108"/>
            </a:xfrm>
            <a:custGeom>
              <a:avLst/>
              <a:gdLst>
                <a:gd name="T0" fmla="*/ 5 w 55"/>
                <a:gd name="T1" fmla="*/ 20 h 45"/>
                <a:gd name="T2" fmla="*/ 12 w 55"/>
                <a:gd name="T3" fmla="*/ 37 h 45"/>
                <a:gd name="T4" fmla="*/ 55 w 55"/>
                <a:gd name="T5" fmla="*/ 26 h 45"/>
                <a:gd name="T6" fmla="*/ 45 w 55"/>
                <a:gd name="T7" fmla="*/ 16 h 45"/>
                <a:gd name="T8" fmla="*/ 16 w 55"/>
                <a:gd name="T9" fmla="*/ 4 h 45"/>
                <a:gd name="T10" fmla="*/ 5 w 55"/>
                <a:gd name="T11" fmla="*/ 2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" h="45">
                  <a:moveTo>
                    <a:pt x="5" y="20"/>
                  </a:moveTo>
                  <a:cubicBezTo>
                    <a:pt x="5" y="20"/>
                    <a:pt x="2" y="31"/>
                    <a:pt x="12" y="37"/>
                  </a:cubicBezTo>
                  <a:cubicBezTo>
                    <a:pt x="21" y="43"/>
                    <a:pt x="34" y="45"/>
                    <a:pt x="55" y="26"/>
                  </a:cubicBezTo>
                  <a:cubicBezTo>
                    <a:pt x="55" y="26"/>
                    <a:pt x="49" y="21"/>
                    <a:pt x="45" y="16"/>
                  </a:cubicBezTo>
                  <a:cubicBezTo>
                    <a:pt x="40" y="12"/>
                    <a:pt x="25" y="0"/>
                    <a:pt x="16" y="4"/>
                  </a:cubicBezTo>
                  <a:cubicBezTo>
                    <a:pt x="7" y="9"/>
                    <a:pt x="0" y="15"/>
                    <a:pt x="5" y="20"/>
                  </a:cubicBezTo>
                  <a:close/>
                </a:path>
              </a:pathLst>
            </a:custGeom>
            <a:solidFill>
              <a:srgbClr val="AFD6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65" name="Freeform 18"/>
            <p:cNvSpPr/>
            <p:nvPr/>
          </p:nvSpPr>
          <p:spPr bwMode="auto">
            <a:xfrm>
              <a:off x="5703" y="4183"/>
              <a:ext cx="143" cy="24"/>
            </a:xfrm>
            <a:custGeom>
              <a:avLst/>
              <a:gdLst>
                <a:gd name="T0" fmla="*/ 2 w 60"/>
                <a:gd name="T1" fmla="*/ 3 h 10"/>
                <a:gd name="T2" fmla="*/ 57 w 60"/>
                <a:gd name="T3" fmla="*/ 10 h 10"/>
                <a:gd name="T4" fmla="*/ 58 w 60"/>
                <a:gd name="T5" fmla="*/ 7 h 10"/>
                <a:gd name="T6" fmla="*/ 2 w 60"/>
                <a:gd name="T7" fmla="*/ 0 h 10"/>
                <a:gd name="T8" fmla="*/ 2 w 6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10">
                  <a:moveTo>
                    <a:pt x="2" y="3"/>
                  </a:moveTo>
                  <a:cubicBezTo>
                    <a:pt x="20" y="3"/>
                    <a:pt x="39" y="7"/>
                    <a:pt x="57" y="10"/>
                  </a:cubicBezTo>
                  <a:cubicBezTo>
                    <a:pt x="59" y="10"/>
                    <a:pt x="60" y="7"/>
                    <a:pt x="58" y="7"/>
                  </a:cubicBezTo>
                  <a:cubicBezTo>
                    <a:pt x="39" y="4"/>
                    <a:pt x="21" y="0"/>
                    <a:pt x="2" y="0"/>
                  </a:cubicBezTo>
                  <a:cubicBezTo>
                    <a:pt x="0" y="0"/>
                    <a:pt x="0" y="3"/>
                    <a:pt x="2" y="3"/>
                  </a:cubicBezTo>
                  <a:close/>
                </a:path>
              </a:pathLst>
            </a:custGeom>
            <a:solidFill>
              <a:srgbClr val="803D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66" name="Freeform 19"/>
            <p:cNvSpPr/>
            <p:nvPr/>
          </p:nvSpPr>
          <p:spPr bwMode="auto">
            <a:xfrm>
              <a:off x="5691" y="4135"/>
              <a:ext cx="155" cy="113"/>
            </a:xfrm>
            <a:custGeom>
              <a:avLst/>
              <a:gdLst>
                <a:gd name="T0" fmla="*/ 8 w 65"/>
                <a:gd name="T1" fmla="*/ 21 h 47"/>
                <a:gd name="T2" fmla="*/ 27 w 65"/>
                <a:gd name="T3" fmla="*/ 47 h 47"/>
                <a:gd name="T4" fmla="*/ 64 w 65"/>
                <a:gd name="T5" fmla="*/ 28 h 47"/>
                <a:gd name="T6" fmla="*/ 64 w 65"/>
                <a:gd name="T7" fmla="*/ 26 h 47"/>
                <a:gd name="T8" fmla="*/ 24 w 65"/>
                <a:gd name="T9" fmla="*/ 4 h 47"/>
                <a:gd name="T10" fmla="*/ 9 w 65"/>
                <a:gd name="T11" fmla="*/ 23 h 47"/>
                <a:gd name="T12" fmla="*/ 11 w 65"/>
                <a:gd name="T13" fmla="*/ 21 h 47"/>
                <a:gd name="T14" fmla="*/ 27 w 65"/>
                <a:gd name="T15" fmla="*/ 7 h 47"/>
                <a:gd name="T16" fmla="*/ 48 w 65"/>
                <a:gd name="T17" fmla="*/ 17 h 47"/>
                <a:gd name="T18" fmla="*/ 59 w 65"/>
                <a:gd name="T19" fmla="*/ 26 h 47"/>
                <a:gd name="T20" fmla="*/ 62 w 65"/>
                <a:gd name="T21" fmla="*/ 26 h 47"/>
                <a:gd name="T22" fmla="*/ 44 w 65"/>
                <a:gd name="T23" fmla="*/ 39 h 47"/>
                <a:gd name="T24" fmla="*/ 25 w 65"/>
                <a:gd name="T25" fmla="*/ 43 h 47"/>
                <a:gd name="T26" fmla="*/ 11 w 65"/>
                <a:gd name="T27" fmla="*/ 23 h 47"/>
                <a:gd name="T28" fmla="*/ 8 w 65"/>
                <a:gd name="T29" fmla="*/ 2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47">
                  <a:moveTo>
                    <a:pt x="8" y="21"/>
                  </a:moveTo>
                  <a:cubicBezTo>
                    <a:pt x="2" y="34"/>
                    <a:pt x="15" y="46"/>
                    <a:pt x="27" y="47"/>
                  </a:cubicBezTo>
                  <a:cubicBezTo>
                    <a:pt x="42" y="47"/>
                    <a:pt x="54" y="38"/>
                    <a:pt x="64" y="28"/>
                  </a:cubicBezTo>
                  <a:cubicBezTo>
                    <a:pt x="65" y="28"/>
                    <a:pt x="65" y="27"/>
                    <a:pt x="64" y="26"/>
                  </a:cubicBezTo>
                  <a:cubicBezTo>
                    <a:pt x="52" y="18"/>
                    <a:pt x="41" y="0"/>
                    <a:pt x="24" y="4"/>
                  </a:cubicBezTo>
                  <a:cubicBezTo>
                    <a:pt x="19" y="6"/>
                    <a:pt x="0" y="16"/>
                    <a:pt x="9" y="23"/>
                  </a:cubicBezTo>
                  <a:cubicBezTo>
                    <a:pt x="10" y="24"/>
                    <a:pt x="12" y="22"/>
                    <a:pt x="11" y="21"/>
                  </a:cubicBezTo>
                  <a:cubicBezTo>
                    <a:pt x="4" y="15"/>
                    <a:pt x="25" y="7"/>
                    <a:pt x="27" y="7"/>
                  </a:cubicBezTo>
                  <a:cubicBezTo>
                    <a:pt x="35" y="6"/>
                    <a:pt x="43" y="12"/>
                    <a:pt x="48" y="17"/>
                  </a:cubicBezTo>
                  <a:cubicBezTo>
                    <a:pt x="52" y="20"/>
                    <a:pt x="55" y="23"/>
                    <a:pt x="59" y="26"/>
                  </a:cubicBezTo>
                  <a:cubicBezTo>
                    <a:pt x="63" y="29"/>
                    <a:pt x="61" y="28"/>
                    <a:pt x="62" y="26"/>
                  </a:cubicBezTo>
                  <a:cubicBezTo>
                    <a:pt x="57" y="31"/>
                    <a:pt x="51" y="35"/>
                    <a:pt x="44" y="39"/>
                  </a:cubicBezTo>
                  <a:cubicBezTo>
                    <a:pt x="38" y="43"/>
                    <a:pt x="32" y="44"/>
                    <a:pt x="25" y="43"/>
                  </a:cubicBezTo>
                  <a:cubicBezTo>
                    <a:pt x="16" y="42"/>
                    <a:pt x="7" y="32"/>
                    <a:pt x="11" y="23"/>
                  </a:cubicBezTo>
                  <a:cubicBezTo>
                    <a:pt x="12" y="21"/>
                    <a:pt x="9" y="20"/>
                    <a:pt x="8" y="21"/>
                  </a:cubicBezTo>
                  <a:close/>
                </a:path>
              </a:pathLst>
            </a:custGeom>
            <a:solidFill>
              <a:srgbClr val="803D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67" name="Freeform 20"/>
            <p:cNvSpPr/>
            <p:nvPr/>
          </p:nvSpPr>
          <p:spPr bwMode="auto">
            <a:xfrm>
              <a:off x="5703" y="4078"/>
              <a:ext cx="98" cy="93"/>
            </a:xfrm>
            <a:custGeom>
              <a:avLst/>
              <a:gdLst>
                <a:gd name="T0" fmla="*/ 3 w 41"/>
                <a:gd name="T1" fmla="*/ 38 h 39"/>
                <a:gd name="T2" fmla="*/ 19 w 41"/>
                <a:gd name="T3" fmla="*/ 22 h 39"/>
                <a:gd name="T4" fmla="*/ 39 w 41"/>
                <a:gd name="T5" fmla="*/ 4 h 39"/>
                <a:gd name="T6" fmla="*/ 38 w 41"/>
                <a:gd name="T7" fmla="*/ 1 h 39"/>
                <a:gd name="T8" fmla="*/ 20 w 41"/>
                <a:gd name="T9" fmla="*/ 17 h 39"/>
                <a:gd name="T10" fmla="*/ 2 w 41"/>
                <a:gd name="T11" fmla="*/ 36 h 39"/>
                <a:gd name="T12" fmla="*/ 3 w 41"/>
                <a:gd name="T13" fmla="*/ 3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39">
                  <a:moveTo>
                    <a:pt x="3" y="38"/>
                  </a:moveTo>
                  <a:cubicBezTo>
                    <a:pt x="10" y="34"/>
                    <a:pt x="13" y="28"/>
                    <a:pt x="19" y="22"/>
                  </a:cubicBezTo>
                  <a:cubicBezTo>
                    <a:pt x="25" y="16"/>
                    <a:pt x="32" y="9"/>
                    <a:pt x="39" y="4"/>
                  </a:cubicBezTo>
                  <a:cubicBezTo>
                    <a:pt x="41" y="3"/>
                    <a:pt x="40" y="0"/>
                    <a:pt x="38" y="1"/>
                  </a:cubicBezTo>
                  <a:cubicBezTo>
                    <a:pt x="31" y="6"/>
                    <a:pt x="26" y="11"/>
                    <a:pt x="20" y="17"/>
                  </a:cubicBezTo>
                  <a:cubicBezTo>
                    <a:pt x="14" y="23"/>
                    <a:pt x="9" y="31"/>
                    <a:pt x="2" y="36"/>
                  </a:cubicBezTo>
                  <a:cubicBezTo>
                    <a:pt x="0" y="37"/>
                    <a:pt x="2" y="39"/>
                    <a:pt x="3" y="38"/>
                  </a:cubicBezTo>
                  <a:close/>
                </a:path>
              </a:pathLst>
            </a:custGeom>
            <a:solidFill>
              <a:srgbClr val="803D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68" name="Freeform 21"/>
            <p:cNvSpPr/>
            <p:nvPr/>
          </p:nvSpPr>
          <p:spPr bwMode="auto">
            <a:xfrm>
              <a:off x="5703" y="4078"/>
              <a:ext cx="100" cy="84"/>
            </a:xfrm>
            <a:custGeom>
              <a:avLst/>
              <a:gdLst>
                <a:gd name="T0" fmla="*/ 24 w 42"/>
                <a:gd name="T1" fmla="*/ 34 h 35"/>
                <a:gd name="T2" fmla="*/ 41 w 42"/>
                <a:gd name="T3" fmla="*/ 2 h 35"/>
                <a:gd name="T4" fmla="*/ 40 w 42"/>
                <a:gd name="T5" fmla="*/ 0 h 35"/>
                <a:gd name="T6" fmla="*/ 1 w 42"/>
                <a:gd name="T7" fmla="*/ 21 h 35"/>
                <a:gd name="T8" fmla="*/ 4 w 42"/>
                <a:gd name="T9" fmla="*/ 22 h 35"/>
                <a:gd name="T10" fmla="*/ 40 w 42"/>
                <a:gd name="T11" fmla="*/ 3 h 35"/>
                <a:gd name="T12" fmla="*/ 39 w 42"/>
                <a:gd name="T13" fmla="*/ 1 h 35"/>
                <a:gd name="T14" fmla="*/ 23 w 42"/>
                <a:gd name="T15" fmla="*/ 32 h 35"/>
                <a:gd name="T16" fmla="*/ 24 w 42"/>
                <a:gd name="T17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5">
                  <a:moveTo>
                    <a:pt x="24" y="34"/>
                  </a:moveTo>
                  <a:cubicBezTo>
                    <a:pt x="38" y="29"/>
                    <a:pt x="36" y="14"/>
                    <a:pt x="41" y="2"/>
                  </a:cubicBezTo>
                  <a:cubicBezTo>
                    <a:pt x="42" y="1"/>
                    <a:pt x="41" y="0"/>
                    <a:pt x="40" y="0"/>
                  </a:cubicBezTo>
                  <a:cubicBezTo>
                    <a:pt x="24" y="3"/>
                    <a:pt x="7" y="5"/>
                    <a:pt x="1" y="21"/>
                  </a:cubicBezTo>
                  <a:cubicBezTo>
                    <a:pt x="0" y="23"/>
                    <a:pt x="3" y="24"/>
                    <a:pt x="4" y="22"/>
                  </a:cubicBezTo>
                  <a:cubicBezTo>
                    <a:pt x="10" y="7"/>
                    <a:pt x="26" y="6"/>
                    <a:pt x="40" y="3"/>
                  </a:cubicBezTo>
                  <a:cubicBezTo>
                    <a:pt x="40" y="2"/>
                    <a:pt x="39" y="2"/>
                    <a:pt x="39" y="1"/>
                  </a:cubicBezTo>
                  <a:cubicBezTo>
                    <a:pt x="34" y="11"/>
                    <a:pt x="35" y="26"/>
                    <a:pt x="23" y="32"/>
                  </a:cubicBezTo>
                  <a:cubicBezTo>
                    <a:pt x="21" y="32"/>
                    <a:pt x="22" y="35"/>
                    <a:pt x="24" y="34"/>
                  </a:cubicBezTo>
                  <a:close/>
                </a:path>
              </a:pathLst>
            </a:custGeom>
            <a:solidFill>
              <a:srgbClr val="803D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69" name="Freeform 22"/>
            <p:cNvSpPr/>
            <p:nvPr/>
          </p:nvSpPr>
          <p:spPr bwMode="auto">
            <a:xfrm>
              <a:off x="5907" y="4157"/>
              <a:ext cx="91" cy="79"/>
            </a:xfrm>
            <a:custGeom>
              <a:avLst/>
              <a:gdLst>
                <a:gd name="T0" fmla="*/ 34 w 38"/>
                <a:gd name="T1" fmla="*/ 12 h 33"/>
                <a:gd name="T2" fmla="*/ 0 w 38"/>
                <a:gd name="T3" fmla="*/ 13 h 33"/>
                <a:gd name="T4" fmla="*/ 14 w 38"/>
                <a:gd name="T5" fmla="*/ 21 h 33"/>
                <a:gd name="T6" fmla="*/ 38 w 38"/>
                <a:gd name="T7" fmla="*/ 23 h 33"/>
                <a:gd name="T8" fmla="*/ 34 w 38"/>
                <a:gd name="T9" fmla="*/ 1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3">
                  <a:moveTo>
                    <a:pt x="34" y="12"/>
                  </a:moveTo>
                  <a:cubicBezTo>
                    <a:pt x="34" y="12"/>
                    <a:pt x="21" y="0"/>
                    <a:pt x="0" y="13"/>
                  </a:cubicBezTo>
                  <a:cubicBezTo>
                    <a:pt x="0" y="13"/>
                    <a:pt x="7" y="16"/>
                    <a:pt x="14" y="21"/>
                  </a:cubicBezTo>
                  <a:cubicBezTo>
                    <a:pt x="20" y="26"/>
                    <a:pt x="32" y="33"/>
                    <a:pt x="38" y="23"/>
                  </a:cubicBezTo>
                  <a:cubicBezTo>
                    <a:pt x="38" y="23"/>
                    <a:pt x="34" y="17"/>
                    <a:pt x="34" y="12"/>
                  </a:cubicBezTo>
                  <a:close/>
                </a:path>
              </a:pathLst>
            </a:custGeom>
            <a:solidFill>
              <a:srgbClr val="AFD6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70" name="Freeform 23"/>
            <p:cNvSpPr/>
            <p:nvPr/>
          </p:nvSpPr>
          <p:spPr bwMode="auto">
            <a:xfrm>
              <a:off x="5891" y="4155"/>
              <a:ext cx="107" cy="90"/>
            </a:xfrm>
            <a:custGeom>
              <a:avLst/>
              <a:gdLst>
                <a:gd name="T0" fmla="*/ 42 w 45"/>
                <a:gd name="T1" fmla="*/ 10 h 38"/>
                <a:gd name="T2" fmla="*/ 1 w 45"/>
                <a:gd name="T3" fmla="*/ 15 h 38"/>
                <a:gd name="T4" fmla="*/ 2 w 45"/>
                <a:gd name="T5" fmla="*/ 17 h 38"/>
                <a:gd name="T6" fmla="*/ 44 w 45"/>
                <a:gd name="T7" fmla="*/ 24 h 38"/>
                <a:gd name="T8" fmla="*/ 42 w 45"/>
                <a:gd name="T9" fmla="*/ 21 h 38"/>
                <a:gd name="T10" fmla="*/ 2 w 45"/>
                <a:gd name="T11" fmla="*/ 14 h 38"/>
                <a:gd name="T12" fmla="*/ 3 w 45"/>
                <a:gd name="T13" fmla="*/ 17 h 38"/>
                <a:gd name="T14" fmla="*/ 40 w 45"/>
                <a:gd name="T15" fmla="*/ 12 h 38"/>
                <a:gd name="T16" fmla="*/ 42 w 45"/>
                <a:gd name="T17" fmla="*/ 1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38">
                  <a:moveTo>
                    <a:pt x="42" y="10"/>
                  </a:moveTo>
                  <a:cubicBezTo>
                    <a:pt x="29" y="0"/>
                    <a:pt x="12" y="5"/>
                    <a:pt x="1" y="15"/>
                  </a:cubicBezTo>
                  <a:cubicBezTo>
                    <a:pt x="0" y="16"/>
                    <a:pt x="0" y="17"/>
                    <a:pt x="2" y="17"/>
                  </a:cubicBezTo>
                  <a:cubicBezTo>
                    <a:pt x="17" y="20"/>
                    <a:pt x="29" y="38"/>
                    <a:pt x="44" y="24"/>
                  </a:cubicBezTo>
                  <a:cubicBezTo>
                    <a:pt x="45" y="22"/>
                    <a:pt x="43" y="20"/>
                    <a:pt x="42" y="21"/>
                  </a:cubicBezTo>
                  <a:cubicBezTo>
                    <a:pt x="29" y="34"/>
                    <a:pt x="16" y="17"/>
                    <a:pt x="2" y="14"/>
                  </a:cubicBezTo>
                  <a:cubicBezTo>
                    <a:pt x="3" y="15"/>
                    <a:pt x="3" y="16"/>
                    <a:pt x="3" y="17"/>
                  </a:cubicBezTo>
                  <a:cubicBezTo>
                    <a:pt x="13" y="8"/>
                    <a:pt x="29" y="3"/>
                    <a:pt x="40" y="12"/>
                  </a:cubicBezTo>
                  <a:cubicBezTo>
                    <a:pt x="42" y="14"/>
                    <a:pt x="44" y="12"/>
                    <a:pt x="42" y="10"/>
                  </a:cubicBezTo>
                  <a:close/>
                </a:path>
              </a:pathLst>
            </a:custGeom>
            <a:solidFill>
              <a:srgbClr val="803D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71" name="Freeform 24"/>
            <p:cNvSpPr/>
            <p:nvPr/>
          </p:nvSpPr>
          <p:spPr bwMode="auto">
            <a:xfrm>
              <a:off x="5912" y="4171"/>
              <a:ext cx="83" cy="31"/>
            </a:xfrm>
            <a:custGeom>
              <a:avLst/>
              <a:gdLst>
                <a:gd name="T0" fmla="*/ 34 w 35"/>
                <a:gd name="T1" fmla="*/ 10 h 13"/>
                <a:gd name="T2" fmla="*/ 1 w 35"/>
                <a:gd name="T3" fmla="*/ 7 h 13"/>
                <a:gd name="T4" fmla="*/ 3 w 35"/>
                <a:gd name="T5" fmla="*/ 9 h 13"/>
                <a:gd name="T6" fmla="*/ 32 w 35"/>
                <a:gd name="T7" fmla="*/ 12 h 13"/>
                <a:gd name="T8" fmla="*/ 34 w 35"/>
                <a:gd name="T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3">
                  <a:moveTo>
                    <a:pt x="34" y="10"/>
                  </a:moveTo>
                  <a:cubicBezTo>
                    <a:pt x="24" y="3"/>
                    <a:pt x="12" y="0"/>
                    <a:pt x="1" y="7"/>
                  </a:cubicBezTo>
                  <a:cubicBezTo>
                    <a:pt x="0" y="8"/>
                    <a:pt x="1" y="10"/>
                    <a:pt x="3" y="9"/>
                  </a:cubicBezTo>
                  <a:cubicBezTo>
                    <a:pt x="12" y="4"/>
                    <a:pt x="24" y="6"/>
                    <a:pt x="32" y="12"/>
                  </a:cubicBezTo>
                  <a:cubicBezTo>
                    <a:pt x="34" y="13"/>
                    <a:pt x="35" y="11"/>
                    <a:pt x="34" y="10"/>
                  </a:cubicBezTo>
                  <a:close/>
                </a:path>
              </a:pathLst>
            </a:custGeom>
            <a:solidFill>
              <a:srgbClr val="803D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72" name="Freeform 25"/>
            <p:cNvSpPr/>
            <p:nvPr/>
          </p:nvSpPr>
          <p:spPr bwMode="auto">
            <a:xfrm>
              <a:off x="6000" y="4229"/>
              <a:ext cx="100" cy="66"/>
            </a:xfrm>
            <a:custGeom>
              <a:avLst/>
              <a:gdLst>
                <a:gd name="T0" fmla="*/ 0 w 42"/>
                <a:gd name="T1" fmla="*/ 6 h 28"/>
                <a:gd name="T2" fmla="*/ 24 w 42"/>
                <a:gd name="T3" fmla="*/ 2 h 28"/>
                <a:gd name="T4" fmla="*/ 42 w 42"/>
                <a:gd name="T5" fmla="*/ 3 h 28"/>
                <a:gd name="T6" fmla="*/ 7 w 42"/>
                <a:gd name="T7" fmla="*/ 22 h 28"/>
                <a:gd name="T8" fmla="*/ 2 w 42"/>
                <a:gd name="T9" fmla="*/ 16 h 28"/>
                <a:gd name="T10" fmla="*/ 1 w 42"/>
                <a:gd name="T11" fmla="*/ 13 h 28"/>
                <a:gd name="T12" fmla="*/ 0 w 42"/>
                <a:gd name="T13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28">
                  <a:moveTo>
                    <a:pt x="0" y="6"/>
                  </a:moveTo>
                  <a:cubicBezTo>
                    <a:pt x="5" y="0"/>
                    <a:pt x="16" y="1"/>
                    <a:pt x="24" y="2"/>
                  </a:cubicBezTo>
                  <a:cubicBezTo>
                    <a:pt x="33" y="4"/>
                    <a:pt x="42" y="3"/>
                    <a:pt x="42" y="3"/>
                  </a:cubicBezTo>
                  <a:cubicBezTo>
                    <a:pt x="26" y="28"/>
                    <a:pt x="7" y="22"/>
                    <a:pt x="7" y="22"/>
                  </a:cubicBezTo>
                  <a:cubicBezTo>
                    <a:pt x="6" y="20"/>
                    <a:pt x="4" y="18"/>
                    <a:pt x="2" y="16"/>
                  </a:cubicBezTo>
                  <a:cubicBezTo>
                    <a:pt x="2" y="15"/>
                    <a:pt x="2" y="14"/>
                    <a:pt x="1" y="13"/>
                  </a:cubicBezTo>
                  <a:cubicBezTo>
                    <a:pt x="1" y="11"/>
                    <a:pt x="1" y="8"/>
                    <a:pt x="0" y="6"/>
                  </a:cubicBezTo>
                  <a:close/>
                </a:path>
              </a:pathLst>
            </a:custGeom>
            <a:solidFill>
              <a:srgbClr val="AFD6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73" name="Freeform 26"/>
            <p:cNvSpPr/>
            <p:nvPr/>
          </p:nvSpPr>
          <p:spPr bwMode="auto">
            <a:xfrm>
              <a:off x="6000" y="4207"/>
              <a:ext cx="114" cy="88"/>
            </a:xfrm>
            <a:custGeom>
              <a:avLst/>
              <a:gdLst>
                <a:gd name="T0" fmla="*/ 7 w 48"/>
                <a:gd name="T1" fmla="*/ 34 h 37"/>
                <a:gd name="T2" fmla="*/ 47 w 48"/>
                <a:gd name="T3" fmla="*/ 9 h 37"/>
                <a:gd name="T4" fmla="*/ 46 w 48"/>
                <a:gd name="T5" fmla="*/ 6 h 37"/>
                <a:gd name="T6" fmla="*/ 0 w 48"/>
                <a:gd name="T7" fmla="*/ 17 h 37"/>
                <a:gd name="T8" fmla="*/ 3 w 48"/>
                <a:gd name="T9" fmla="*/ 19 h 37"/>
                <a:gd name="T10" fmla="*/ 46 w 48"/>
                <a:gd name="T11" fmla="*/ 9 h 37"/>
                <a:gd name="T12" fmla="*/ 45 w 48"/>
                <a:gd name="T13" fmla="*/ 7 h 37"/>
                <a:gd name="T14" fmla="*/ 8 w 48"/>
                <a:gd name="T15" fmla="*/ 31 h 37"/>
                <a:gd name="T16" fmla="*/ 7 w 48"/>
                <a:gd name="T17" fmla="*/ 3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37">
                  <a:moveTo>
                    <a:pt x="7" y="34"/>
                  </a:moveTo>
                  <a:cubicBezTo>
                    <a:pt x="26" y="37"/>
                    <a:pt x="40" y="25"/>
                    <a:pt x="47" y="9"/>
                  </a:cubicBezTo>
                  <a:cubicBezTo>
                    <a:pt x="48" y="8"/>
                    <a:pt x="47" y="6"/>
                    <a:pt x="46" y="6"/>
                  </a:cubicBezTo>
                  <a:cubicBezTo>
                    <a:pt x="31" y="10"/>
                    <a:pt x="9" y="0"/>
                    <a:pt x="0" y="17"/>
                  </a:cubicBezTo>
                  <a:cubicBezTo>
                    <a:pt x="0" y="19"/>
                    <a:pt x="2" y="20"/>
                    <a:pt x="3" y="19"/>
                  </a:cubicBezTo>
                  <a:cubicBezTo>
                    <a:pt x="11" y="3"/>
                    <a:pt x="33" y="13"/>
                    <a:pt x="46" y="9"/>
                  </a:cubicBezTo>
                  <a:cubicBezTo>
                    <a:pt x="46" y="9"/>
                    <a:pt x="45" y="8"/>
                    <a:pt x="45" y="7"/>
                  </a:cubicBezTo>
                  <a:cubicBezTo>
                    <a:pt x="38" y="22"/>
                    <a:pt x="25" y="34"/>
                    <a:pt x="8" y="31"/>
                  </a:cubicBezTo>
                  <a:cubicBezTo>
                    <a:pt x="6" y="31"/>
                    <a:pt x="5" y="34"/>
                    <a:pt x="7" y="34"/>
                  </a:cubicBezTo>
                  <a:close/>
                </a:path>
              </a:pathLst>
            </a:custGeom>
            <a:solidFill>
              <a:srgbClr val="803D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74" name="Freeform 27"/>
            <p:cNvSpPr/>
            <p:nvPr/>
          </p:nvSpPr>
          <p:spPr bwMode="auto">
            <a:xfrm>
              <a:off x="6002" y="4233"/>
              <a:ext cx="91" cy="46"/>
            </a:xfrm>
            <a:custGeom>
              <a:avLst/>
              <a:gdLst>
                <a:gd name="T0" fmla="*/ 2 w 38"/>
                <a:gd name="T1" fmla="*/ 17 h 19"/>
                <a:gd name="T2" fmla="*/ 37 w 38"/>
                <a:gd name="T3" fmla="*/ 4 h 19"/>
                <a:gd name="T4" fmla="*/ 35 w 38"/>
                <a:gd name="T5" fmla="*/ 2 h 19"/>
                <a:gd name="T6" fmla="*/ 3 w 38"/>
                <a:gd name="T7" fmla="*/ 14 h 19"/>
                <a:gd name="T8" fmla="*/ 2 w 38"/>
                <a:gd name="T9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9">
                  <a:moveTo>
                    <a:pt x="2" y="17"/>
                  </a:moveTo>
                  <a:cubicBezTo>
                    <a:pt x="15" y="19"/>
                    <a:pt x="30" y="15"/>
                    <a:pt x="37" y="4"/>
                  </a:cubicBezTo>
                  <a:cubicBezTo>
                    <a:pt x="38" y="2"/>
                    <a:pt x="36" y="0"/>
                    <a:pt x="35" y="2"/>
                  </a:cubicBezTo>
                  <a:cubicBezTo>
                    <a:pt x="28" y="13"/>
                    <a:pt x="14" y="16"/>
                    <a:pt x="3" y="14"/>
                  </a:cubicBezTo>
                  <a:cubicBezTo>
                    <a:pt x="1" y="14"/>
                    <a:pt x="0" y="16"/>
                    <a:pt x="2" y="17"/>
                  </a:cubicBezTo>
                  <a:close/>
                </a:path>
              </a:pathLst>
            </a:custGeom>
            <a:solidFill>
              <a:srgbClr val="803D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75" name="Freeform 28"/>
            <p:cNvSpPr/>
            <p:nvPr/>
          </p:nvSpPr>
          <p:spPr bwMode="auto">
            <a:xfrm>
              <a:off x="5983" y="4119"/>
              <a:ext cx="48" cy="258"/>
            </a:xfrm>
            <a:custGeom>
              <a:avLst/>
              <a:gdLst>
                <a:gd name="T0" fmla="*/ 9 w 20"/>
                <a:gd name="T1" fmla="*/ 78 h 108"/>
                <a:gd name="T2" fmla="*/ 5 w 20"/>
                <a:gd name="T3" fmla="*/ 39 h 108"/>
                <a:gd name="T4" fmla="*/ 0 w 20"/>
                <a:gd name="T5" fmla="*/ 2 h 108"/>
                <a:gd name="T6" fmla="*/ 0 w 20"/>
                <a:gd name="T7" fmla="*/ 1 h 108"/>
                <a:gd name="T8" fmla="*/ 4 w 20"/>
                <a:gd name="T9" fmla="*/ 0 h 108"/>
                <a:gd name="T10" fmla="*/ 5 w 20"/>
                <a:gd name="T11" fmla="*/ 7 h 108"/>
                <a:gd name="T12" fmla="*/ 16 w 20"/>
                <a:gd name="T13" fmla="*/ 75 h 108"/>
                <a:gd name="T14" fmla="*/ 19 w 20"/>
                <a:gd name="T15" fmla="*/ 108 h 108"/>
                <a:gd name="T16" fmla="*/ 15 w 20"/>
                <a:gd name="T17" fmla="*/ 104 h 108"/>
                <a:gd name="T18" fmla="*/ 12 w 20"/>
                <a:gd name="T19" fmla="*/ 96 h 108"/>
                <a:gd name="T20" fmla="*/ 9 w 20"/>
                <a:gd name="T21" fmla="*/ 7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108">
                  <a:moveTo>
                    <a:pt x="9" y="78"/>
                  </a:moveTo>
                  <a:cubicBezTo>
                    <a:pt x="8" y="65"/>
                    <a:pt x="6" y="52"/>
                    <a:pt x="5" y="39"/>
                  </a:cubicBezTo>
                  <a:cubicBezTo>
                    <a:pt x="4" y="27"/>
                    <a:pt x="2" y="15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1"/>
                    <a:pt x="3" y="1"/>
                    <a:pt x="4" y="0"/>
                  </a:cubicBezTo>
                  <a:cubicBezTo>
                    <a:pt x="5" y="3"/>
                    <a:pt x="5" y="5"/>
                    <a:pt x="5" y="7"/>
                  </a:cubicBezTo>
                  <a:cubicBezTo>
                    <a:pt x="9" y="30"/>
                    <a:pt x="12" y="53"/>
                    <a:pt x="16" y="75"/>
                  </a:cubicBezTo>
                  <a:cubicBezTo>
                    <a:pt x="17" y="86"/>
                    <a:pt x="20" y="97"/>
                    <a:pt x="19" y="108"/>
                  </a:cubicBezTo>
                  <a:cubicBezTo>
                    <a:pt x="18" y="107"/>
                    <a:pt x="17" y="105"/>
                    <a:pt x="15" y="104"/>
                  </a:cubicBezTo>
                  <a:cubicBezTo>
                    <a:pt x="12" y="100"/>
                    <a:pt x="12" y="101"/>
                    <a:pt x="12" y="96"/>
                  </a:cubicBezTo>
                  <a:cubicBezTo>
                    <a:pt x="11" y="90"/>
                    <a:pt x="9" y="84"/>
                    <a:pt x="9" y="78"/>
                  </a:cubicBezTo>
                  <a:close/>
                </a:path>
              </a:pathLst>
            </a:custGeom>
            <a:solidFill>
              <a:srgbClr val="B4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76" name="Freeform 29"/>
            <p:cNvSpPr/>
            <p:nvPr/>
          </p:nvSpPr>
          <p:spPr bwMode="auto">
            <a:xfrm>
              <a:off x="5979" y="4121"/>
              <a:ext cx="38" cy="251"/>
            </a:xfrm>
            <a:custGeom>
              <a:avLst/>
              <a:gdLst>
                <a:gd name="T0" fmla="*/ 11 w 16"/>
                <a:gd name="T1" fmla="*/ 68 h 105"/>
                <a:gd name="T2" fmla="*/ 0 w 16"/>
                <a:gd name="T3" fmla="*/ 0 h 105"/>
                <a:gd name="T4" fmla="*/ 2 w 16"/>
                <a:gd name="T5" fmla="*/ 0 h 105"/>
                <a:gd name="T6" fmla="*/ 12 w 16"/>
                <a:gd name="T7" fmla="*/ 68 h 105"/>
                <a:gd name="T8" fmla="*/ 13 w 16"/>
                <a:gd name="T9" fmla="*/ 79 h 105"/>
                <a:gd name="T10" fmla="*/ 16 w 16"/>
                <a:gd name="T11" fmla="*/ 105 h 105"/>
                <a:gd name="T12" fmla="*/ 14 w 16"/>
                <a:gd name="T13" fmla="*/ 104 h 105"/>
                <a:gd name="T14" fmla="*/ 12 w 16"/>
                <a:gd name="T15" fmla="*/ 79 h 105"/>
                <a:gd name="T16" fmla="*/ 11 w 16"/>
                <a:gd name="T17" fmla="*/ 6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05">
                  <a:moveTo>
                    <a:pt x="11" y="6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6" y="105"/>
                    <a:pt x="16" y="105"/>
                    <a:pt x="16" y="105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2" y="79"/>
                    <a:pt x="12" y="79"/>
                    <a:pt x="12" y="79"/>
                  </a:cubicBezTo>
                  <a:lnTo>
                    <a:pt x="11" y="68"/>
                  </a:lnTo>
                  <a:close/>
                </a:path>
              </a:pathLst>
            </a:custGeom>
            <a:solidFill>
              <a:srgbClr val="5E30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77" name="Freeform 30"/>
            <p:cNvSpPr/>
            <p:nvPr/>
          </p:nvSpPr>
          <p:spPr bwMode="auto">
            <a:xfrm>
              <a:off x="5993" y="4119"/>
              <a:ext cx="33" cy="267"/>
            </a:xfrm>
            <a:custGeom>
              <a:avLst/>
              <a:gdLst>
                <a:gd name="T0" fmla="*/ 9 w 14"/>
                <a:gd name="T1" fmla="*/ 76 h 112"/>
                <a:gd name="T2" fmla="*/ 5 w 14"/>
                <a:gd name="T3" fmla="*/ 43 h 112"/>
                <a:gd name="T4" fmla="*/ 0 w 14"/>
                <a:gd name="T5" fmla="*/ 0 h 112"/>
                <a:gd name="T6" fmla="*/ 1 w 14"/>
                <a:gd name="T7" fmla="*/ 0 h 112"/>
                <a:gd name="T8" fmla="*/ 6 w 14"/>
                <a:gd name="T9" fmla="*/ 42 h 112"/>
                <a:gd name="T10" fmla="*/ 9 w 14"/>
                <a:gd name="T11" fmla="*/ 72 h 112"/>
                <a:gd name="T12" fmla="*/ 10 w 14"/>
                <a:gd name="T13" fmla="*/ 80 h 112"/>
                <a:gd name="T14" fmla="*/ 14 w 14"/>
                <a:gd name="T15" fmla="*/ 112 h 112"/>
                <a:gd name="T16" fmla="*/ 11 w 14"/>
                <a:gd name="T17" fmla="*/ 112 h 112"/>
                <a:gd name="T18" fmla="*/ 9 w 14"/>
                <a:gd name="T19" fmla="*/ 81 h 112"/>
                <a:gd name="T20" fmla="*/ 9 w 14"/>
                <a:gd name="T21" fmla="*/ 7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112">
                  <a:moveTo>
                    <a:pt x="9" y="76"/>
                  </a:moveTo>
                  <a:cubicBezTo>
                    <a:pt x="5" y="43"/>
                    <a:pt x="5" y="43"/>
                    <a:pt x="5" y="43"/>
                  </a:cubicBezTo>
                  <a:cubicBezTo>
                    <a:pt x="3" y="28"/>
                    <a:pt x="2" y="14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3" y="14"/>
                    <a:pt x="4" y="27"/>
                    <a:pt x="6" y="42"/>
                  </a:cubicBezTo>
                  <a:cubicBezTo>
                    <a:pt x="9" y="72"/>
                    <a:pt x="9" y="72"/>
                    <a:pt x="9" y="72"/>
                  </a:cubicBezTo>
                  <a:cubicBezTo>
                    <a:pt x="10" y="80"/>
                    <a:pt x="10" y="80"/>
                    <a:pt x="10" y="80"/>
                  </a:cubicBezTo>
                  <a:cubicBezTo>
                    <a:pt x="14" y="112"/>
                    <a:pt x="14" y="112"/>
                    <a:pt x="14" y="112"/>
                  </a:cubicBezTo>
                  <a:cubicBezTo>
                    <a:pt x="11" y="112"/>
                    <a:pt x="11" y="112"/>
                    <a:pt x="11" y="112"/>
                  </a:cubicBezTo>
                  <a:cubicBezTo>
                    <a:pt x="9" y="81"/>
                    <a:pt x="9" y="81"/>
                    <a:pt x="9" y="81"/>
                  </a:cubicBezTo>
                  <a:lnTo>
                    <a:pt x="9" y="76"/>
                  </a:lnTo>
                  <a:close/>
                </a:path>
              </a:pathLst>
            </a:custGeom>
            <a:solidFill>
              <a:srgbClr val="5E30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78" name="Freeform 31"/>
            <p:cNvSpPr/>
            <p:nvPr/>
          </p:nvSpPr>
          <p:spPr bwMode="auto">
            <a:xfrm>
              <a:off x="5957" y="3956"/>
              <a:ext cx="95" cy="62"/>
            </a:xfrm>
            <a:custGeom>
              <a:avLst/>
              <a:gdLst>
                <a:gd name="T0" fmla="*/ 0 w 40"/>
                <a:gd name="T1" fmla="*/ 8 h 26"/>
                <a:gd name="T2" fmla="*/ 5 w 40"/>
                <a:gd name="T3" fmla="*/ 0 h 26"/>
                <a:gd name="T4" fmla="*/ 9 w 40"/>
                <a:gd name="T5" fmla="*/ 5 h 26"/>
                <a:gd name="T6" fmla="*/ 15 w 40"/>
                <a:gd name="T7" fmla="*/ 11 h 26"/>
                <a:gd name="T8" fmla="*/ 18 w 40"/>
                <a:gd name="T9" fmla="*/ 14 h 26"/>
                <a:gd name="T10" fmla="*/ 20 w 40"/>
                <a:gd name="T11" fmla="*/ 16 h 26"/>
                <a:gd name="T12" fmla="*/ 25 w 40"/>
                <a:gd name="T13" fmla="*/ 20 h 26"/>
                <a:gd name="T14" fmla="*/ 29 w 40"/>
                <a:gd name="T15" fmla="*/ 16 h 26"/>
                <a:gd name="T16" fmla="*/ 31 w 40"/>
                <a:gd name="T17" fmla="*/ 13 h 26"/>
                <a:gd name="T18" fmla="*/ 33 w 40"/>
                <a:gd name="T19" fmla="*/ 11 h 26"/>
                <a:gd name="T20" fmla="*/ 39 w 40"/>
                <a:gd name="T21" fmla="*/ 4 h 26"/>
                <a:gd name="T22" fmla="*/ 40 w 40"/>
                <a:gd name="T23" fmla="*/ 18 h 26"/>
                <a:gd name="T24" fmla="*/ 0 w 40"/>
                <a:gd name="T25" fmla="*/ 8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26">
                  <a:moveTo>
                    <a:pt x="0" y="8"/>
                  </a:moveTo>
                  <a:cubicBezTo>
                    <a:pt x="1" y="5"/>
                    <a:pt x="2" y="2"/>
                    <a:pt x="5" y="0"/>
                  </a:cubicBezTo>
                  <a:cubicBezTo>
                    <a:pt x="6" y="1"/>
                    <a:pt x="7" y="3"/>
                    <a:pt x="9" y="5"/>
                  </a:cubicBezTo>
                  <a:cubicBezTo>
                    <a:pt x="11" y="7"/>
                    <a:pt x="13" y="9"/>
                    <a:pt x="15" y="11"/>
                  </a:cubicBezTo>
                  <a:cubicBezTo>
                    <a:pt x="16" y="12"/>
                    <a:pt x="17" y="13"/>
                    <a:pt x="18" y="14"/>
                  </a:cubicBezTo>
                  <a:cubicBezTo>
                    <a:pt x="18" y="15"/>
                    <a:pt x="19" y="15"/>
                    <a:pt x="20" y="16"/>
                  </a:cubicBezTo>
                  <a:cubicBezTo>
                    <a:pt x="22" y="17"/>
                    <a:pt x="23" y="19"/>
                    <a:pt x="25" y="20"/>
                  </a:cubicBezTo>
                  <a:cubicBezTo>
                    <a:pt x="26" y="19"/>
                    <a:pt x="28" y="18"/>
                    <a:pt x="29" y="16"/>
                  </a:cubicBezTo>
                  <a:cubicBezTo>
                    <a:pt x="29" y="15"/>
                    <a:pt x="30" y="14"/>
                    <a:pt x="31" y="13"/>
                  </a:cubicBezTo>
                  <a:cubicBezTo>
                    <a:pt x="32" y="12"/>
                    <a:pt x="32" y="11"/>
                    <a:pt x="33" y="11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40" y="9"/>
                    <a:pt x="40" y="13"/>
                    <a:pt x="40" y="18"/>
                  </a:cubicBezTo>
                  <a:cubicBezTo>
                    <a:pt x="28" y="26"/>
                    <a:pt x="14" y="19"/>
                    <a:pt x="0" y="8"/>
                  </a:cubicBezTo>
                  <a:close/>
                </a:path>
              </a:pathLst>
            </a:custGeom>
            <a:solidFill>
              <a:srgbClr val="D48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79" name="Freeform 32"/>
            <p:cNvSpPr/>
            <p:nvPr/>
          </p:nvSpPr>
          <p:spPr bwMode="auto">
            <a:xfrm>
              <a:off x="5881" y="3975"/>
              <a:ext cx="174" cy="170"/>
            </a:xfrm>
            <a:custGeom>
              <a:avLst/>
              <a:gdLst>
                <a:gd name="T0" fmla="*/ 9 w 73"/>
                <a:gd name="T1" fmla="*/ 21 h 71"/>
                <a:gd name="T2" fmla="*/ 18 w 73"/>
                <a:gd name="T3" fmla="*/ 24 h 71"/>
                <a:gd name="T4" fmla="*/ 22 w 73"/>
                <a:gd name="T5" fmla="*/ 19 h 71"/>
                <a:gd name="T6" fmla="*/ 25 w 73"/>
                <a:gd name="T7" fmla="*/ 13 h 71"/>
                <a:gd name="T8" fmla="*/ 31 w 73"/>
                <a:gd name="T9" fmla="*/ 1 h 71"/>
                <a:gd name="T10" fmla="*/ 32 w 73"/>
                <a:gd name="T11" fmla="*/ 0 h 71"/>
                <a:gd name="T12" fmla="*/ 72 w 73"/>
                <a:gd name="T13" fmla="*/ 10 h 71"/>
                <a:gd name="T14" fmla="*/ 71 w 73"/>
                <a:gd name="T15" fmla="*/ 33 h 71"/>
                <a:gd name="T16" fmla="*/ 56 w 73"/>
                <a:gd name="T17" fmla="*/ 62 h 71"/>
                <a:gd name="T18" fmla="*/ 32 w 73"/>
                <a:gd name="T19" fmla="*/ 66 h 71"/>
                <a:gd name="T20" fmla="*/ 7 w 73"/>
                <a:gd name="T21" fmla="*/ 43 h 71"/>
                <a:gd name="T22" fmla="*/ 0 w 73"/>
                <a:gd name="T23" fmla="*/ 14 h 71"/>
                <a:gd name="T24" fmla="*/ 9 w 73"/>
                <a:gd name="T25" fmla="*/ 2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3" h="71">
                  <a:moveTo>
                    <a:pt x="9" y="21"/>
                  </a:moveTo>
                  <a:cubicBezTo>
                    <a:pt x="11" y="22"/>
                    <a:pt x="16" y="25"/>
                    <a:pt x="18" y="24"/>
                  </a:cubicBezTo>
                  <a:cubicBezTo>
                    <a:pt x="20" y="23"/>
                    <a:pt x="21" y="21"/>
                    <a:pt x="22" y="19"/>
                  </a:cubicBezTo>
                  <a:cubicBezTo>
                    <a:pt x="23" y="17"/>
                    <a:pt x="24" y="15"/>
                    <a:pt x="25" y="13"/>
                  </a:cubicBezTo>
                  <a:cubicBezTo>
                    <a:pt x="27" y="9"/>
                    <a:pt x="29" y="5"/>
                    <a:pt x="31" y="1"/>
                  </a:cubicBezTo>
                  <a:cubicBezTo>
                    <a:pt x="32" y="1"/>
                    <a:pt x="32" y="0"/>
                    <a:pt x="32" y="0"/>
                  </a:cubicBezTo>
                  <a:cubicBezTo>
                    <a:pt x="46" y="11"/>
                    <a:pt x="60" y="18"/>
                    <a:pt x="72" y="10"/>
                  </a:cubicBezTo>
                  <a:cubicBezTo>
                    <a:pt x="73" y="18"/>
                    <a:pt x="72" y="25"/>
                    <a:pt x="71" y="33"/>
                  </a:cubicBezTo>
                  <a:cubicBezTo>
                    <a:pt x="69" y="44"/>
                    <a:pt x="65" y="54"/>
                    <a:pt x="56" y="62"/>
                  </a:cubicBezTo>
                  <a:cubicBezTo>
                    <a:pt x="49" y="68"/>
                    <a:pt x="41" y="71"/>
                    <a:pt x="32" y="66"/>
                  </a:cubicBezTo>
                  <a:cubicBezTo>
                    <a:pt x="22" y="61"/>
                    <a:pt x="13" y="52"/>
                    <a:pt x="7" y="43"/>
                  </a:cubicBezTo>
                  <a:cubicBezTo>
                    <a:pt x="2" y="34"/>
                    <a:pt x="1" y="24"/>
                    <a:pt x="0" y="14"/>
                  </a:cubicBezTo>
                  <a:cubicBezTo>
                    <a:pt x="3" y="17"/>
                    <a:pt x="6" y="20"/>
                    <a:pt x="9" y="21"/>
                  </a:cubicBezTo>
                  <a:close/>
                </a:path>
              </a:pathLst>
            </a:custGeom>
            <a:solidFill>
              <a:srgbClr val="D48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80" name="Freeform 33"/>
            <p:cNvSpPr/>
            <p:nvPr/>
          </p:nvSpPr>
          <p:spPr bwMode="auto">
            <a:xfrm>
              <a:off x="5884" y="3954"/>
              <a:ext cx="175" cy="181"/>
            </a:xfrm>
            <a:custGeom>
              <a:avLst/>
              <a:gdLst>
                <a:gd name="T0" fmla="*/ 67 w 74"/>
                <a:gd name="T1" fmla="*/ 10 h 76"/>
                <a:gd name="T2" fmla="*/ 62 w 74"/>
                <a:gd name="T3" fmla="*/ 17 h 76"/>
                <a:gd name="T4" fmla="*/ 59 w 74"/>
                <a:gd name="T5" fmla="*/ 20 h 76"/>
                <a:gd name="T6" fmla="*/ 55 w 74"/>
                <a:gd name="T7" fmla="*/ 24 h 76"/>
                <a:gd name="T8" fmla="*/ 47 w 74"/>
                <a:gd name="T9" fmla="*/ 16 h 76"/>
                <a:gd name="T10" fmla="*/ 45 w 74"/>
                <a:gd name="T11" fmla="*/ 13 h 76"/>
                <a:gd name="T12" fmla="*/ 40 w 74"/>
                <a:gd name="T13" fmla="*/ 8 h 76"/>
                <a:gd name="T14" fmla="*/ 37 w 74"/>
                <a:gd name="T15" fmla="*/ 4 h 76"/>
                <a:gd name="T16" fmla="*/ 35 w 74"/>
                <a:gd name="T17" fmla="*/ 1 h 76"/>
                <a:gd name="T18" fmla="*/ 33 w 74"/>
                <a:gd name="T19" fmla="*/ 1 h 76"/>
                <a:gd name="T20" fmla="*/ 23 w 74"/>
                <a:gd name="T21" fmla="*/ 27 h 76"/>
                <a:gd name="T22" fmla="*/ 22 w 74"/>
                <a:gd name="T23" fmla="*/ 32 h 76"/>
                <a:gd name="T24" fmla="*/ 1 w 74"/>
                <a:gd name="T25" fmla="*/ 22 h 76"/>
                <a:gd name="T26" fmla="*/ 1 w 74"/>
                <a:gd name="T27" fmla="*/ 21 h 76"/>
                <a:gd name="T28" fmla="*/ 1 w 74"/>
                <a:gd name="T29" fmla="*/ 21 h 76"/>
                <a:gd name="T30" fmla="*/ 0 w 74"/>
                <a:gd name="T31" fmla="*/ 22 h 76"/>
                <a:gd name="T32" fmla="*/ 1 w 74"/>
                <a:gd name="T33" fmla="*/ 23 h 76"/>
                <a:gd name="T34" fmla="*/ 1 w 74"/>
                <a:gd name="T35" fmla="*/ 24 h 76"/>
                <a:gd name="T36" fmla="*/ 1 w 74"/>
                <a:gd name="T37" fmla="*/ 26 h 76"/>
                <a:gd name="T38" fmla="*/ 4 w 74"/>
                <a:gd name="T39" fmla="*/ 39 h 76"/>
                <a:gd name="T40" fmla="*/ 22 w 74"/>
                <a:gd name="T41" fmla="*/ 67 h 76"/>
                <a:gd name="T42" fmla="*/ 42 w 74"/>
                <a:gd name="T43" fmla="*/ 75 h 76"/>
                <a:gd name="T44" fmla="*/ 70 w 74"/>
                <a:gd name="T45" fmla="*/ 47 h 76"/>
                <a:gd name="T46" fmla="*/ 71 w 74"/>
                <a:gd name="T47" fmla="*/ 9 h 76"/>
                <a:gd name="T48" fmla="*/ 70 w 74"/>
                <a:gd name="T49" fmla="*/ 10 h 76"/>
                <a:gd name="T50" fmla="*/ 69 w 74"/>
                <a:gd name="T51" fmla="*/ 48 h 76"/>
                <a:gd name="T52" fmla="*/ 41 w 74"/>
                <a:gd name="T53" fmla="*/ 74 h 76"/>
                <a:gd name="T54" fmla="*/ 22 w 74"/>
                <a:gd name="T55" fmla="*/ 67 h 76"/>
                <a:gd name="T56" fmla="*/ 5 w 74"/>
                <a:gd name="T57" fmla="*/ 40 h 76"/>
                <a:gd name="T58" fmla="*/ 2 w 74"/>
                <a:gd name="T59" fmla="*/ 24 h 76"/>
                <a:gd name="T60" fmla="*/ 22 w 74"/>
                <a:gd name="T61" fmla="*/ 32 h 76"/>
                <a:gd name="T62" fmla="*/ 24 w 74"/>
                <a:gd name="T63" fmla="*/ 28 h 76"/>
                <a:gd name="T64" fmla="*/ 34 w 74"/>
                <a:gd name="T65" fmla="*/ 1 h 76"/>
                <a:gd name="T66" fmla="*/ 34 w 74"/>
                <a:gd name="T67" fmla="*/ 2 h 76"/>
                <a:gd name="T68" fmla="*/ 36 w 74"/>
                <a:gd name="T69" fmla="*/ 3 h 76"/>
                <a:gd name="T70" fmla="*/ 39 w 74"/>
                <a:gd name="T71" fmla="*/ 8 h 76"/>
                <a:gd name="T72" fmla="*/ 44 w 74"/>
                <a:gd name="T73" fmla="*/ 14 h 76"/>
                <a:gd name="T74" fmla="*/ 46 w 74"/>
                <a:gd name="T75" fmla="*/ 16 h 76"/>
                <a:gd name="T76" fmla="*/ 55 w 74"/>
                <a:gd name="T77" fmla="*/ 25 h 76"/>
                <a:gd name="T78" fmla="*/ 56 w 74"/>
                <a:gd name="T79" fmla="*/ 25 h 76"/>
                <a:gd name="T80" fmla="*/ 56 w 74"/>
                <a:gd name="T81" fmla="*/ 25 h 76"/>
                <a:gd name="T82" fmla="*/ 59 w 74"/>
                <a:gd name="T83" fmla="*/ 21 h 76"/>
                <a:gd name="T84" fmla="*/ 62 w 74"/>
                <a:gd name="T85" fmla="*/ 18 h 76"/>
                <a:gd name="T86" fmla="*/ 67 w 74"/>
                <a:gd name="T87" fmla="*/ 11 h 76"/>
                <a:gd name="T88" fmla="*/ 70 w 74"/>
                <a:gd name="T89" fmla="*/ 7 h 76"/>
                <a:gd name="T90" fmla="*/ 69 w 74"/>
                <a:gd name="T91" fmla="*/ 7 h 76"/>
                <a:gd name="T92" fmla="*/ 67 w 74"/>
                <a:gd name="T93" fmla="*/ 1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4" h="76">
                  <a:moveTo>
                    <a:pt x="67" y="10"/>
                  </a:moveTo>
                  <a:cubicBezTo>
                    <a:pt x="62" y="17"/>
                    <a:pt x="62" y="17"/>
                    <a:pt x="62" y="17"/>
                  </a:cubicBezTo>
                  <a:cubicBezTo>
                    <a:pt x="59" y="20"/>
                    <a:pt x="59" y="20"/>
                    <a:pt x="59" y="20"/>
                  </a:cubicBezTo>
                  <a:cubicBezTo>
                    <a:pt x="59" y="20"/>
                    <a:pt x="56" y="23"/>
                    <a:pt x="55" y="24"/>
                  </a:cubicBezTo>
                  <a:cubicBezTo>
                    <a:pt x="54" y="23"/>
                    <a:pt x="47" y="16"/>
                    <a:pt x="47" y="16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7" y="3"/>
                    <a:pt x="35" y="1"/>
                    <a:pt x="35" y="1"/>
                  </a:cubicBezTo>
                  <a:cubicBezTo>
                    <a:pt x="34" y="0"/>
                    <a:pt x="34" y="0"/>
                    <a:pt x="33" y="1"/>
                  </a:cubicBezTo>
                  <a:cubicBezTo>
                    <a:pt x="29" y="2"/>
                    <a:pt x="26" y="13"/>
                    <a:pt x="23" y="27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18" y="31"/>
                    <a:pt x="2" y="26"/>
                    <a:pt x="1" y="22"/>
                  </a:cubicBezTo>
                  <a:cubicBezTo>
                    <a:pt x="1" y="22"/>
                    <a:pt x="2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2" y="32"/>
                    <a:pt x="2" y="33"/>
                    <a:pt x="4" y="39"/>
                  </a:cubicBezTo>
                  <a:cubicBezTo>
                    <a:pt x="8" y="47"/>
                    <a:pt x="15" y="61"/>
                    <a:pt x="22" y="67"/>
                  </a:cubicBezTo>
                  <a:cubicBezTo>
                    <a:pt x="28" y="73"/>
                    <a:pt x="34" y="76"/>
                    <a:pt x="42" y="75"/>
                  </a:cubicBezTo>
                  <a:cubicBezTo>
                    <a:pt x="56" y="72"/>
                    <a:pt x="66" y="58"/>
                    <a:pt x="70" y="47"/>
                  </a:cubicBezTo>
                  <a:cubicBezTo>
                    <a:pt x="74" y="38"/>
                    <a:pt x="74" y="20"/>
                    <a:pt x="71" y="9"/>
                  </a:cubicBezTo>
                  <a:cubicBezTo>
                    <a:pt x="70" y="10"/>
                    <a:pt x="70" y="10"/>
                    <a:pt x="70" y="10"/>
                  </a:cubicBezTo>
                  <a:cubicBezTo>
                    <a:pt x="73" y="20"/>
                    <a:pt x="73" y="39"/>
                    <a:pt x="69" y="48"/>
                  </a:cubicBezTo>
                  <a:cubicBezTo>
                    <a:pt x="65" y="59"/>
                    <a:pt x="54" y="71"/>
                    <a:pt x="41" y="74"/>
                  </a:cubicBezTo>
                  <a:cubicBezTo>
                    <a:pt x="34" y="75"/>
                    <a:pt x="28" y="73"/>
                    <a:pt x="22" y="67"/>
                  </a:cubicBezTo>
                  <a:cubicBezTo>
                    <a:pt x="16" y="61"/>
                    <a:pt x="9" y="47"/>
                    <a:pt x="5" y="40"/>
                  </a:cubicBezTo>
                  <a:cubicBezTo>
                    <a:pt x="3" y="35"/>
                    <a:pt x="2" y="29"/>
                    <a:pt x="2" y="24"/>
                  </a:cubicBezTo>
                  <a:cubicBezTo>
                    <a:pt x="7" y="29"/>
                    <a:pt x="19" y="32"/>
                    <a:pt x="22" y="32"/>
                  </a:cubicBezTo>
                  <a:cubicBezTo>
                    <a:pt x="23" y="32"/>
                    <a:pt x="23" y="32"/>
                    <a:pt x="24" y="28"/>
                  </a:cubicBezTo>
                  <a:cubicBezTo>
                    <a:pt x="25" y="22"/>
                    <a:pt x="30" y="3"/>
                    <a:pt x="34" y="1"/>
                  </a:cubicBezTo>
                  <a:cubicBezTo>
                    <a:pt x="34" y="1"/>
                    <a:pt x="34" y="1"/>
                    <a:pt x="34" y="2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4"/>
                    <a:pt x="39" y="8"/>
                    <a:pt x="39" y="8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6" y="16"/>
                    <a:pt x="46" y="16"/>
                    <a:pt x="46" y="16"/>
                  </a:cubicBezTo>
                  <a:cubicBezTo>
                    <a:pt x="55" y="25"/>
                    <a:pt x="55" y="25"/>
                    <a:pt x="55" y="25"/>
                  </a:cubicBezTo>
                  <a:cubicBezTo>
                    <a:pt x="55" y="25"/>
                    <a:pt x="55" y="25"/>
                    <a:pt x="56" y="25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62" y="18"/>
                    <a:pt x="62" y="18"/>
                    <a:pt x="62" y="18"/>
                  </a:cubicBezTo>
                  <a:cubicBezTo>
                    <a:pt x="67" y="11"/>
                    <a:pt x="67" y="11"/>
                    <a:pt x="67" y="11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69" y="7"/>
                    <a:pt x="69" y="7"/>
                    <a:pt x="69" y="7"/>
                  </a:cubicBezTo>
                  <a:lnTo>
                    <a:pt x="67" y="10"/>
                  </a:lnTo>
                  <a:close/>
                </a:path>
              </a:pathLst>
            </a:custGeom>
            <a:solidFill>
              <a:srgbClr val="5E30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81" name="Freeform 34"/>
            <p:cNvSpPr/>
            <p:nvPr/>
          </p:nvSpPr>
          <p:spPr bwMode="auto">
            <a:xfrm>
              <a:off x="6014" y="4014"/>
              <a:ext cx="41" cy="88"/>
            </a:xfrm>
            <a:custGeom>
              <a:avLst/>
              <a:gdLst>
                <a:gd name="T0" fmla="*/ 4 w 17"/>
                <a:gd name="T1" fmla="*/ 34 h 37"/>
                <a:gd name="T2" fmla="*/ 13 w 17"/>
                <a:gd name="T3" fmla="*/ 0 h 37"/>
                <a:gd name="T4" fmla="*/ 10 w 17"/>
                <a:gd name="T5" fmla="*/ 8 h 37"/>
                <a:gd name="T6" fmla="*/ 6 w 17"/>
                <a:gd name="T7" fmla="*/ 21 h 37"/>
                <a:gd name="T8" fmla="*/ 3 w 17"/>
                <a:gd name="T9" fmla="*/ 30 h 37"/>
                <a:gd name="T10" fmla="*/ 0 w 17"/>
                <a:gd name="T11" fmla="*/ 37 h 37"/>
                <a:gd name="T12" fmla="*/ 0 w 17"/>
                <a:gd name="T13" fmla="*/ 36 h 37"/>
                <a:gd name="T14" fmla="*/ 4 w 17"/>
                <a:gd name="T15" fmla="*/ 3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37">
                  <a:moveTo>
                    <a:pt x="4" y="34"/>
                  </a:moveTo>
                  <a:cubicBezTo>
                    <a:pt x="11" y="24"/>
                    <a:pt x="17" y="4"/>
                    <a:pt x="13" y="0"/>
                  </a:cubicBezTo>
                  <a:cubicBezTo>
                    <a:pt x="11" y="1"/>
                    <a:pt x="10" y="6"/>
                    <a:pt x="10" y="8"/>
                  </a:cubicBezTo>
                  <a:cubicBezTo>
                    <a:pt x="8" y="12"/>
                    <a:pt x="7" y="17"/>
                    <a:pt x="6" y="21"/>
                  </a:cubicBezTo>
                  <a:cubicBezTo>
                    <a:pt x="5" y="24"/>
                    <a:pt x="4" y="27"/>
                    <a:pt x="3" y="30"/>
                  </a:cubicBezTo>
                  <a:cubicBezTo>
                    <a:pt x="2" y="32"/>
                    <a:pt x="1" y="35"/>
                    <a:pt x="0" y="37"/>
                  </a:cubicBezTo>
                  <a:cubicBezTo>
                    <a:pt x="0" y="37"/>
                    <a:pt x="0" y="37"/>
                    <a:pt x="0" y="36"/>
                  </a:cubicBezTo>
                  <a:lnTo>
                    <a:pt x="4" y="34"/>
                  </a:lnTo>
                  <a:close/>
                </a:path>
              </a:pathLst>
            </a:custGeom>
            <a:solidFill>
              <a:srgbClr val="FD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82" name="Freeform 35"/>
            <p:cNvSpPr/>
            <p:nvPr/>
          </p:nvSpPr>
          <p:spPr bwMode="auto">
            <a:xfrm>
              <a:off x="6428" y="4052"/>
              <a:ext cx="116" cy="86"/>
            </a:xfrm>
            <a:custGeom>
              <a:avLst/>
              <a:gdLst>
                <a:gd name="T0" fmla="*/ 8 w 49"/>
                <a:gd name="T1" fmla="*/ 10 h 36"/>
                <a:gd name="T2" fmla="*/ 49 w 49"/>
                <a:gd name="T3" fmla="*/ 23 h 36"/>
                <a:gd name="T4" fmla="*/ 30 w 49"/>
                <a:gd name="T5" fmla="*/ 28 h 36"/>
                <a:gd name="T6" fmla="*/ 0 w 49"/>
                <a:gd name="T7" fmla="*/ 21 h 36"/>
                <a:gd name="T8" fmla="*/ 8 w 49"/>
                <a:gd name="T9" fmla="*/ 1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36">
                  <a:moveTo>
                    <a:pt x="8" y="10"/>
                  </a:moveTo>
                  <a:cubicBezTo>
                    <a:pt x="8" y="10"/>
                    <a:pt x="28" y="0"/>
                    <a:pt x="49" y="23"/>
                  </a:cubicBezTo>
                  <a:cubicBezTo>
                    <a:pt x="49" y="23"/>
                    <a:pt x="40" y="24"/>
                    <a:pt x="30" y="28"/>
                  </a:cubicBezTo>
                  <a:cubicBezTo>
                    <a:pt x="20" y="32"/>
                    <a:pt x="3" y="36"/>
                    <a:pt x="0" y="21"/>
                  </a:cubicBezTo>
                  <a:cubicBezTo>
                    <a:pt x="0" y="21"/>
                    <a:pt x="6" y="16"/>
                    <a:pt x="8" y="10"/>
                  </a:cubicBezTo>
                  <a:close/>
                </a:path>
              </a:pathLst>
            </a:custGeom>
            <a:solidFill>
              <a:srgbClr val="AFD6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83" name="Freeform 36"/>
            <p:cNvSpPr/>
            <p:nvPr/>
          </p:nvSpPr>
          <p:spPr bwMode="auto">
            <a:xfrm>
              <a:off x="6430" y="4047"/>
              <a:ext cx="133" cy="110"/>
            </a:xfrm>
            <a:custGeom>
              <a:avLst/>
              <a:gdLst>
                <a:gd name="T0" fmla="*/ 8 w 56"/>
                <a:gd name="T1" fmla="*/ 11 h 46"/>
                <a:gd name="T2" fmla="*/ 53 w 56"/>
                <a:gd name="T3" fmla="*/ 29 h 46"/>
                <a:gd name="T4" fmla="*/ 54 w 56"/>
                <a:gd name="T5" fmla="*/ 27 h 46"/>
                <a:gd name="T6" fmla="*/ 3 w 56"/>
                <a:gd name="T7" fmla="*/ 22 h 46"/>
                <a:gd name="T8" fmla="*/ 1 w 56"/>
                <a:gd name="T9" fmla="*/ 24 h 46"/>
                <a:gd name="T10" fmla="*/ 54 w 56"/>
                <a:gd name="T11" fmla="*/ 30 h 46"/>
                <a:gd name="T12" fmla="*/ 55 w 56"/>
                <a:gd name="T13" fmla="*/ 28 h 46"/>
                <a:gd name="T14" fmla="*/ 6 w 56"/>
                <a:gd name="T15" fmla="*/ 9 h 46"/>
                <a:gd name="T16" fmla="*/ 8 w 56"/>
                <a:gd name="T17" fmla="*/ 1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46">
                  <a:moveTo>
                    <a:pt x="8" y="11"/>
                  </a:moveTo>
                  <a:cubicBezTo>
                    <a:pt x="26" y="4"/>
                    <a:pt x="43" y="15"/>
                    <a:pt x="53" y="29"/>
                  </a:cubicBezTo>
                  <a:cubicBezTo>
                    <a:pt x="53" y="29"/>
                    <a:pt x="54" y="28"/>
                    <a:pt x="54" y="27"/>
                  </a:cubicBezTo>
                  <a:cubicBezTo>
                    <a:pt x="37" y="25"/>
                    <a:pt x="15" y="43"/>
                    <a:pt x="3" y="22"/>
                  </a:cubicBezTo>
                  <a:cubicBezTo>
                    <a:pt x="2" y="21"/>
                    <a:pt x="0" y="22"/>
                    <a:pt x="1" y="24"/>
                  </a:cubicBezTo>
                  <a:cubicBezTo>
                    <a:pt x="13" y="46"/>
                    <a:pt x="35" y="28"/>
                    <a:pt x="54" y="30"/>
                  </a:cubicBezTo>
                  <a:cubicBezTo>
                    <a:pt x="55" y="30"/>
                    <a:pt x="56" y="29"/>
                    <a:pt x="55" y="28"/>
                  </a:cubicBezTo>
                  <a:cubicBezTo>
                    <a:pt x="45" y="12"/>
                    <a:pt x="26" y="0"/>
                    <a:pt x="6" y="9"/>
                  </a:cubicBezTo>
                  <a:cubicBezTo>
                    <a:pt x="5" y="9"/>
                    <a:pt x="6" y="12"/>
                    <a:pt x="8" y="11"/>
                  </a:cubicBezTo>
                  <a:close/>
                </a:path>
              </a:pathLst>
            </a:custGeom>
            <a:solidFill>
              <a:srgbClr val="803D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84" name="Freeform 37"/>
            <p:cNvSpPr/>
            <p:nvPr/>
          </p:nvSpPr>
          <p:spPr bwMode="auto">
            <a:xfrm>
              <a:off x="6435" y="4073"/>
              <a:ext cx="102" cy="39"/>
            </a:xfrm>
            <a:custGeom>
              <a:avLst/>
              <a:gdLst>
                <a:gd name="T0" fmla="*/ 3 w 43"/>
                <a:gd name="T1" fmla="*/ 8 h 16"/>
                <a:gd name="T2" fmla="*/ 40 w 43"/>
                <a:gd name="T3" fmla="*/ 14 h 16"/>
                <a:gd name="T4" fmla="*/ 42 w 43"/>
                <a:gd name="T5" fmla="*/ 12 h 16"/>
                <a:gd name="T6" fmla="*/ 2 w 43"/>
                <a:gd name="T7" fmla="*/ 5 h 16"/>
                <a:gd name="T8" fmla="*/ 3 w 43"/>
                <a:gd name="T9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6">
                  <a:moveTo>
                    <a:pt x="3" y="8"/>
                  </a:moveTo>
                  <a:cubicBezTo>
                    <a:pt x="15" y="3"/>
                    <a:pt x="30" y="4"/>
                    <a:pt x="40" y="14"/>
                  </a:cubicBezTo>
                  <a:cubicBezTo>
                    <a:pt x="41" y="16"/>
                    <a:pt x="43" y="13"/>
                    <a:pt x="42" y="12"/>
                  </a:cubicBezTo>
                  <a:cubicBezTo>
                    <a:pt x="32" y="1"/>
                    <a:pt x="15" y="0"/>
                    <a:pt x="2" y="5"/>
                  </a:cubicBezTo>
                  <a:cubicBezTo>
                    <a:pt x="0" y="6"/>
                    <a:pt x="1" y="9"/>
                    <a:pt x="3" y="8"/>
                  </a:cubicBezTo>
                  <a:close/>
                </a:path>
              </a:pathLst>
            </a:custGeom>
            <a:solidFill>
              <a:srgbClr val="803D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85" name="Freeform 38"/>
            <p:cNvSpPr/>
            <p:nvPr/>
          </p:nvSpPr>
          <p:spPr bwMode="auto">
            <a:xfrm>
              <a:off x="6323" y="4112"/>
              <a:ext cx="112" cy="71"/>
            </a:xfrm>
            <a:custGeom>
              <a:avLst/>
              <a:gdLst>
                <a:gd name="T0" fmla="*/ 47 w 47"/>
                <a:gd name="T1" fmla="*/ 8 h 30"/>
                <a:gd name="T2" fmla="*/ 20 w 47"/>
                <a:gd name="T3" fmla="*/ 1 h 30"/>
                <a:gd name="T4" fmla="*/ 0 w 47"/>
                <a:gd name="T5" fmla="*/ 0 h 30"/>
                <a:gd name="T6" fmla="*/ 37 w 47"/>
                <a:gd name="T7" fmla="*/ 25 h 30"/>
                <a:gd name="T8" fmla="*/ 43 w 47"/>
                <a:gd name="T9" fmla="*/ 20 h 30"/>
                <a:gd name="T10" fmla="*/ 44 w 47"/>
                <a:gd name="T11" fmla="*/ 16 h 30"/>
                <a:gd name="T12" fmla="*/ 47 w 47"/>
                <a:gd name="T13" fmla="*/ 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30">
                  <a:moveTo>
                    <a:pt x="47" y="8"/>
                  </a:moveTo>
                  <a:cubicBezTo>
                    <a:pt x="42" y="0"/>
                    <a:pt x="29" y="0"/>
                    <a:pt x="20" y="1"/>
                  </a:cubicBezTo>
                  <a:cubicBezTo>
                    <a:pt x="9" y="2"/>
                    <a:pt x="0" y="0"/>
                    <a:pt x="0" y="0"/>
                  </a:cubicBezTo>
                  <a:cubicBezTo>
                    <a:pt x="14" y="30"/>
                    <a:pt x="37" y="25"/>
                    <a:pt x="37" y="25"/>
                  </a:cubicBezTo>
                  <a:cubicBezTo>
                    <a:pt x="39" y="23"/>
                    <a:pt x="41" y="21"/>
                    <a:pt x="43" y="20"/>
                  </a:cubicBezTo>
                  <a:cubicBezTo>
                    <a:pt x="43" y="18"/>
                    <a:pt x="44" y="17"/>
                    <a:pt x="44" y="16"/>
                  </a:cubicBezTo>
                  <a:cubicBezTo>
                    <a:pt x="45" y="13"/>
                    <a:pt x="46" y="10"/>
                    <a:pt x="47" y="8"/>
                  </a:cubicBezTo>
                  <a:close/>
                </a:path>
              </a:pathLst>
            </a:custGeom>
            <a:solidFill>
              <a:srgbClr val="AFD6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86" name="Freeform 39"/>
            <p:cNvSpPr/>
            <p:nvPr/>
          </p:nvSpPr>
          <p:spPr bwMode="auto">
            <a:xfrm>
              <a:off x="6306" y="4088"/>
              <a:ext cx="129" cy="95"/>
            </a:xfrm>
            <a:custGeom>
              <a:avLst/>
              <a:gdLst>
                <a:gd name="T0" fmla="*/ 44 w 54"/>
                <a:gd name="T1" fmla="*/ 36 h 40"/>
                <a:gd name="T2" fmla="*/ 3 w 54"/>
                <a:gd name="T3" fmla="*/ 5 h 40"/>
                <a:gd name="T4" fmla="*/ 1 w 54"/>
                <a:gd name="T5" fmla="*/ 7 h 40"/>
                <a:gd name="T6" fmla="*/ 50 w 54"/>
                <a:gd name="T7" fmla="*/ 21 h 40"/>
                <a:gd name="T8" fmla="*/ 53 w 54"/>
                <a:gd name="T9" fmla="*/ 21 h 40"/>
                <a:gd name="T10" fmla="*/ 2 w 54"/>
                <a:gd name="T11" fmla="*/ 4 h 40"/>
                <a:gd name="T12" fmla="*/ 0 w 54"/>
                <a:gd name="T13" fmla="*/ 6 h 40"/>
                <a:gd name="T14" fmla="*/ 44 w 54"/>
                <a:gd name="T15" fmla="*/ 39 h 40"/>
                <a:gd name="T16" fmla="*/ 44 w 54"/>
                <a:gd name="T1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40">
                  <a:moveTo>
                    <a:pt x="44" y="36"/>
                  </a:moveTo>
                  <a:cubicBezTo>
                    <a:pt x="23" y="37"/>
                    <a:pt x="9" y="23"/>
                    <a:pt x="3" y="5"/>
                  </a:cubicBezTo>
                  <a:cubicBezTo>
                    <a:pt x="3" y="5"/>
                    <a:pt x="2" y="6"/>
                    <a:pt x="1" y="7"/>
                  </a:cubicBezTo>
                  <a:cubicBezTo>
                    <a:pt x="17" y="12"/>
                    <a:pt x="42" y="3"/>
                    <a:pt x="50" y="21"/>
                  </a:cubicBezTo>
                  <a:cubicBezTo>
                    <a:pt x="51" y="23"/>
                    <a:pt x="54" y="22"/>
                    <a:pt x="53" y="21"/>
                  </a:cubicBezTo>
                  <a:cubicBezTo>
                    <a:pt x="44" y="0"/>
                    <a:pt x="19" y="9"/>
                    <a:pt x="2" y="4"/>
                  </a:cubicBezTo>
                  <a:cubicBezTo>
                    <a:pt x="1" y="3"/>
                    <a:pt x="0" y="4"/>
                    <a:pt x="0" y="6"/>
                  </a:cubicBezTo>
                  <a:cubicBezTo>
                    <a:pt x="7" y="25"/>
                    <a:pt x="22" y="40"/>
                    <a:pt x="44" y="39"/>
                  </a:cubicBezTo>
                  <a:cubicBezTo>
                    <a:pt x="45" y="39"/>
                    <a:pt x="45" y="36"/>
                    <a:pt x="44" y="36"/>
                  </a:cubicBezTo>
                  <a:close/>
                </a:path>
              </a:pathLst>
            </a:custGeom>
            <a:solidFill>
              <a:srgbClr val="803D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87" name="Freeform 40"/>
            <p:cNvSpPr/>
            <p:nvPr/>
          </p:nvSpPr>
          <p:spPr bwMode="auto">
            <a:xfrm>
              <a:off x="6330" y="4112"/>
              <a:ext cx="98" cy="54"/>
            </a:xfrm>
            <a:custGeom>
              <a:avLst/>
              <a:gdLst>
                <a:gd name="T0" fmla="*/ 39 w 41"/>
                <a:gd name="T1" fmla="*/ 19 h 23"/>
                <a:gd name="T2" fmla="*/ 3 w 41"/>
                <a:gd name="T3" fmla="*/ 2 h 23"/>
                <a:gd name="T4" fmla="*/ 0 w 41"/>
                <a:gd name="T5" fmla="*/ 3 h 23"/>
                <a:gd name="T6" fmla="*/ 39 w 41"/>
                <a:gd name="T7" fmla="*/ 22 h 23"/>
                <a:gd name="T8" fmla="*/ 39 w 41"/>
                <a:gd name="T9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23">
                  <a:moveTo>
                    <a:pt x="39" y="19"/>
                  </a:moveTo>
                  <a:cubicBezTo>
                    <a:pt x="25" y="20"/>
                    <a:pt x="10" y="15"/>
                    <a:pt x="3" y="2"/>
                  </a:cubicBezTo>
                  <a:cubicBezTo>
                    <a:pt x="2" y="0"/>
                    <a:pt x="0" y="2"/>
                    <a:pt x="0" y="3"/>
                  </a:cubicBezTo>
                  <a:cubicBezTo>
                    <a:pt x="8" y="17"/>
                    <a:pt x="24" y="23"/>
                    <a:pt x="39" y="22"/>
                  </a:cubicBezTo>
                  <a:cubicBezTo>
                    <a:pt x="41" y="22"/>
                    <a:pt x="41" y="19"/>
                    <a:pt x="39" y="19"/>
                  </a:cubicBezTo>
                  <a:close/>
                </a:path>
              </a:pathLst>
            </a:custGeom>
            <a:solidFill>
              <a:srgbClr val="803D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88" name="Freeform 41"/>
            <p:cNvSpPr/>
            <p:nvPr/>
          </p:nvSpPr>
          <p:spPr bwMode="auto">
            <a:xfrm>
              <a:off x="6390" y="4002"/>
              <a:ext cx="73" cy="272"/>
            </a:xfrm>
            <a:custGeom>
              <a:avLst/>
              <a:gdLst>
                <a:gd name="T0" fmla="*/ 14 w 31"/>
                <a:gd name="T1" fmla="*/ 83 h 114"/>
                <a:gd name="T2" fmla="*/ 22 w 31"/>
                <a:gd name="T3" fmla="*/ 42 h 114"/>
                <a:gd name="T4" fmla="*/ 31 w 31"/>
                <a:gd name="T5" fmla="*/ 2 h 114"/>
                <a:gd name="T6" fmla="*/ 31 w 31"/>
                <a:gd name="T7" fmla="*/ 0 h 114"/>
                <a:gd name="T8" fmla="*/ 27 w 31"/>
                <a:gd name="T9" fmla="*/ 0 h 114"/>
                <a:gd name="T10" fmla="*/ 25 w 31"/>
                <a:gd name="T11" fmla="*/ 7 h 114"/>
                <a:gd name="T12" fmla="*/ 7 w 31"/>
                <a:gd name="T13" fmla="*/ 79 h 114"/>
                <a:gd name="T14" fmla="*/ 0 w 31"/>
                <a:gd name="T15" fmla="*/ 114 h 114"/>
                <a:gd name="T16" fmla="*/ 5 w 31"/>
                <a:gd name="T17" fmla="*/ 110 h 114"/>
                <a:gd name="T18" fmla="*/ 10 w 31"/>
                <a:gd name="T19" fmla="*/ 102 h 114"/>
                <a:gd name="T20" fmla="*/ 14 w 31"/>
                <a:gd name="T21" fmla="*/ 8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114">
                  <a:moveTo>
                    <a:pt x="14" y="83"/>
                  </a:moveTo>
                  <a:cubicBezTo>
                    <a:pt x="16" y="69"/>
                    <a:pt x="19" y="56"/>
                    <a:pt x="22" y="42"/>
                  </a:cubicBezTo>
                  <a:cubicBezTo>
                    <a:pt x="25" y="28"/>
                    <a:pt x="28" y="15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  <a:cubicBezTo>
                    <a:pt x="26" y="2"/>
                    <a:pt x="25" y="4"/>
                    <a:pt x="25" y="7"/>
                  </a:cubicBezTo>
                  <a:cubicBezTo>
                    <a:pt x="19" y="31"/>
                    <a:pt x="14" y="55"/>
                    <a:pt x="7" y="79"/>
                  </a:cubicBezTo>
                  <a:cubicBezTo>
                    <a:pt x="4" y="91"/>
                    <a:pt x="0" y="102"/>
                    <a:pt x="0" y="114"/>
                  </a:cubicBezTo>
                  <a:cubicBezTo>
                    <a:pt x="2" y="113"/>
                    <a:pt x="3" y="111"/>
                    <a:pt x="5" y="110"/>
                  </a:cubicBezTo>
                  <a:cubicBezTo>
                    <a:pt x="9" y="107"/>
                    <a:pt x="8" y="107"/>
                    <a:pt x="10" y="102"/>
                  </a:cubicBezTo>
                  <a:cubicBezTo>
                    <a:pt x="11" y="96"/>
                    <a:pt x="14" y="90"/>
                    <a:pt x="14" y="83"/>
                  </a:cubicBezTo>
                  <a:close/>
                </a:path>
              </a:pathLst>
            </a:custGeom>
            <a:solidFill>
              <a:srgbClr val="B4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89" name="Freeform 42"/>
            <p:cNvSpPr/>
            <p:nvPr/>
          </p:nvSpPr>
          <p:spPr bwMode="auto">
            <a:xfrm>
              <a:off x="6404" y="4002"/>
              <a:ext cx="64" cy="270"/>
            </a:xfrm>
            <a:custGeom>
              <a:avLst/>
              <a:gdLst>
                <a:gd name="T0" fmla="*/ 9 w 27"/>
                <a:gd name="T1" fmla="*/ 74 h 113"/>
                <a:gd name="T2" fmla="*/ 27 w 27"/>
                <a:gd name="T3" fmla="*/ 1 h 113"/>
                <a:gd name="T4" fmla="*/ 26 w 27"/>
                <a:gd name="T5" fmla="*/ 0 h 113"/>
                <a:gd name="T6" fmla="*/ 8 w 27"/>
                <a:gd name="T7" fmla="*/ 73 h 113"/>
                <a:gd name="T8" fmla="*/ 6 w 27"/>
                <a:gd name="T9" fmla="*/ 84 h 113"/>
                <a:gd name="T10" fmla="*/ 0 w 27"/>
                <a:gd name="T11" fmla="*/ 113 h 113"/>
                <a:gd name="T12" fmla="*/ 2 w 27"/>
                <a:gd name="T13" fmla="*/ 111 h 113"/>
                <a:gd name="T14" fmla="*/ 7 w 27"/>
                <a:gd name="T15" fmla="*/ 85 h 113"/>
                <a:gd name="T16" fmla="*/ 9 w 27"/>
                <a:gd name="T17" fmla="*/ 74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113">
                  <a:moveTo>
                    <a:pt x="9" y="74"/>
                  </a:moveTo>
                  <a:cubicBezTo>
                    <a:pt x="27" y="1"/>
                    <a:pt x="27" y="1"/>
                    <a:pt x="27" y="1"/>
                  </a:cubicBezTo>
                  <a:cubicBezTo>
                    <a:pt x="26" y="1"/>
                    <a:pt x="26" y="1"/>
                    <a:pt x="26" y="0"/>
                  </a:cubicBezTo>
                  <a:cubicBezTo>
                    <a:pt x="8" y="73"/>
                    <a:pt x="8" y="73"/>
                    <a:pt x="8" y="73"/>
                  </a:cubicBezTo>
                  <a:cubicBezTo>
                    <a:pt x="6" y="84"/>
                    <a:pt x="6" y="84"/>
                    <a:pt x="6" y="8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2" y="111"/>
                    <a:pt x="2" y="111"/>
                    <a:pt x="2" y="111"/>
                  </a:cubicBezTo>
                  <a:cubicBezTo>
                    <a:pt x="7" y="85"/>
                    <a:pt x="7" y="85"/>
                    <a:pt x="7" y="85"/>
                  </a:cubicBezTo>
                  <a:lnTo>
                    <a:pt x="9" y="74"/>
                  </a:lnTo>
                  <a:close/>
                </a:path>
              </a:pathLst>
            </a:custGeom>
            <a:solidFill>
              <a:srgbClr val="5E30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90" name="Freeform 43"/>
            <p:cNvSpPr/>
            <p:nvPr/>
          </p:nvSpPr>
          <p:spPr bwMode="auto">
            <a:xfrm>
              <a:off x="6392" y="4002"/>
              <a:ext cx="62" cy="284"/>
            </a:xfrm>
            <a:custGeom>
              <a:avLst/>
              <a:gdLst>
                <a:gd name="T0" fmla="*/ 9 w 26"/>
                <a:gd name="T1" fmla="*/ 81 h 119"/>
                <a:gd name="T2" fmla="*/ 16 w 26"/>
                <a:gd name="T3" fmla="*/ 45 h 119"/>
                <a:gd name="T4" fmla="*/ 26 w 26"/>
                <a:gd name="T5" fmla="*/ 0 h 119"/>
                <a:gd name="T6" fmla="*/ 25 w 26"/>
                <a:gd name="T7" fmla="*/ 0 h 119"/>
                <a:gd name="T8" fmla="*/ 16 w 26"/>
                <a:gd name="T9" fmla="*/ 44 h 119"/>
                <a:gd name="T10" fmla="*/ 9 w 26"/>
                <a:gd name="T11" fmla="*/ 76 h 119"/>
                <a:gd name="T12" fmla="*/ 8 w 26"/>
                <a:gd name="T13" fmla="*/ 84 h 119"/>
                <a:gd name="T14" fmla="*/ 0 w 26"/>
                <a:gd name="T15" fmla="*/ 119 h 119"/>
                <a:gd name="T16" fmla="*/ 3 w 26"/>
                <a:gd name="T17" fmla="*/ 119 h 119"/>
                <a:gd name="T18" fmla="*/ 8 w 26"/>
                <a:gd name="T19" fmla="*/ 85 h 119"/>
                <a:gd name="T20" fmla="*/ 9 w 26"/>
                <a:gd name="T21" fmla="*/ 81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119">
                  <a:moveTo>
                    <a:pt x="9" y="81"/>
                  </a:moveTo>
                  <a:cubicBezTo>
                    <a:pt x="16" y="45"/>
                    <a:pt x="16" y="45"/>
                    <a:pt x="16" y="45"/>
                  </a:cubicBezTo>
                  <a:cubicBezTo>
                    <a:pt x="20" y="29"/>
                    <a:pt x="23" y="14"/>
                    <a:pt x="26" y="0"/>
                  </a:cubicBezTo>
                  <a:cubicBezTo>
                    <a:pt x="26" y="0"/>
                    <a:pt x="25" y="0"/>
                    <a:pt x="25" y="0"/>
                  </a:cubicBezTo>
                  <a:cubicBezTo>
                    <a:pt x="22" y="14"/>
                    <a:pt x="19" y="28"/>
                    <a:pt x="16" y="44"/>
                  </a:cubicBezTo>
                  <a:cubicBezTo>
                    <a:pt x="9" y="76"/>
                    <a:pt x="9" y="76"/>
                    <a:pt x="9" y="76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3" y="119"/>
                    <a:pt x="3" y="119"/>
                    <a:pt x="3" y="119"/>
                  </a:cubicBezTo>
                  <a:cubicBezTo>
                    <a:pt x="8" y="85"/>
                    <a:pt x="8" y="85"/>
                    <a:pt x="8" y="85"/>
                  </a:cubicBezTo>
                  <a:lnTo>
                    <a:pt x="9" y="81"/>
                  </a:lnTo>
                  <a:close/>
                </a:path>
              </a:pathLst>
            </a:custGeom>
            <a:solidFill>
              <a:srgbClr val="5E30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91" name="Freeform 44"/>
            <p:cNvSpPr/>
            <p:nvPr/>
          </p:nvSpPr>
          <p:spPr bwMode="auto">
            <a:xfrm>
              <a:off x="6401" y="3827"/>
              <a:ext cx="105" cy="62"/>
            </a:xfrm>
            <a:custGeom>
              <a:avLst/>
              <a:gdLst>
                <a:gd name="T0" fmla="*/ 44 w 44"/>
                <a:gd name="T1" fmla="*/ 9 h 26"/>
                <a:gd name="T2" fmla="*/ 40 w 44"/>
                <a:gd name="T3" fmla="*/ 0 h 26"/>
                <a:gd name="T4" fmla="*/ 34 w 44"/>
                <a:gd name="T5" fmla="*/ 5 h 26"/>
                <a:gd name="T6" fmla="*/ 27 w 44"/>
                <a:gd name="T7" fmla="*/ 11 h 26"/>
                <a:gd name="T8" fmla="*/ 24 w 44"/>
                <a:gd name="T9" fmla="*/ 14 h 26"/>
                <a:gd name="T10" fmla="*/ 21 w 44"/>
                <a:gd name="T11" fmla="*/ 16 h 26"/>
                <a:gd name="T12" fmla="*/ 16 w 44"/>
                <a:gd name="T13" fmla="*/ 20 h 26"/>
                <a:gd name="T14" fmla="*/ 12 w 44"/>
                <a:gd name="T15" fmla="*/ 15 h 26"/>
                <a:gd name="T16" fmla="*/ 10 w 44"/>
                <a:gd name="T17" fmla="*/ 12 h 26"/>
                <a:gd name="T18" fmla="*/ 8 w 44"/>
                <a:gd name="T19" fmla="*/ 9 h 26"/>
                <a:gd name="T20" fmla="*/ 3 w 44"/>
                <a:gd name="T21" fmla="*/ 1 h 26"/>
                <a:gd name="T22" fmla="*/ 0 w 44"/>
                <a:gd name="T23" fmla="*/ 16 h 26"/>
                <a:gd name="T24" fmla="*/ 44 w 44"/>
                <a:gd name="T25" fmla="*/ 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26">
                  <a:moveTo>
                    <a:pt x="44" y="9"/>
                  </a:moveTo>
                  <a:cubicBezTo>
                    <a:pt x="43" y="6"/>
                    <a:pt x="42" y="3"/>
                    <a:pt x="40" y="0"/>
                  </a:cubicBezTo>
                  <a:cubicBezTo>
                    <a:pt x="38" y="1"/>
                    <a:pt x="36" y="4"/>
                    <a:pt x="34" y="5"/>
                  </a:cubicBezTo>
                  <a:cubicBezTo>
                    <a:pt x="32" y="7"/>
                    <a:pt x="30" y="9"/>
                    <a:pt x="27" y="11"/>
                  </a:cubicBezTo>
                  <a:cubicBezTo>
                    <a:pt x="26" y="12"/>
                    <a:pt x="25" y="13"/>
                    <a:pt x="24" y="14"/>
                  </a:cubicBezTo>
                  <a:cubicBezTo>
                    <a:pt x="23" y="14"/>
                    <a:pt x="22" y="15"/>
                    <a:pt x="21" y="16"/>
                  </a:cubicBezTo>
                  <a:cubicBezTo>
                    <a:pt x="20" y="17"/>
                    <a:pt x="18" y="19"/>
                    <a:pt x="16" y="20"/>
                  </a:cubicBezTo>
                  <a:cubicBezTo>
                    <a:pt x="15" y="18"/>
                    <a:pt x="13" y="17"/>
                    <a:pt x="12" y="15"/>
                  </a:cubicBezTo>
                  <a:cubicBezTo>
                    <a:pt x="11" y="14"/>
                    <a:pt x="11" y="13"/>
                    <a:pt x="10" y="12"/>
                  </a:cubicBezTo>
                  <a:cubicBezTo>
                    <a:pt x="9" y="11"/>
                    <a:pt x="9" y="9"/>
                    <a:pt x="8" y="9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1" y="6"/>
                    <a:pt x="0" y="11"/>
                    <a:pt x="0" y="16"/>
                  </a:cubicBezTo>
                  <a:cubicBezTo>
                    <a:pt x="12" y="26"/>
                    <a:pt x="28" y="20"/>
                    <a:pt x="44" y="9"/>
                  </a:cubicBezTo>
                  <a:close/>
                </a:path>
              </a:pathLst>
            </a:custGeom>
            <a:solidFill>
              <a:srgbClr val="FFA8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92" name="Freeform 45"/>
            <p:cNvSpPr/>
            <p:nvPr/>
          </p:nvSpPr>
          <p:spPr bwMode="auto">
            <a:xfrm>
              <a:off x="6397" y="3849"/>
              <a:ext cx="185" cy="181"/>
            </a:xfrm>
            <a:custGeom>
              <a:avLst/>
              <a:gdLst>
                <a:gd name="T0" fmla="*/ 68 w 78"/>
                <a:gd name="T1" fmla="*/ 25 h 76"/>
                <a:gd name="T2" fmla="*/ 58 w 78"/>
                <a:gd name="T3" fmla="*/ 27 h 76"/>
                <a:gd name="T4" fmla="*/ 55 w 78"/>
                <a:gd name="T5" fmla="*/ 22 h 76"/>
                <a:gd name="T6" fmla="*/ 52 w 78"/>
                <a:gd name="T7" fmla="*/ 15 h 76"/>
                <a:gd name="T8" fmla="*/ 46 w 78"/>
                <a:gd name="T9" fmla="*/ 1 h 76"/>
                <a:gd name="T10" fmla="*/ 46 w 78"/>
                <a:gd name="T11" fmla="*/ 0 h 76"/>
                <a:gd name="T12" fmla="*/ 2 w 78"/>
                <a:gd name="T13" fmla="*/ 7 h 76"/>
                <a:gd name="T14" fmla="*/ 1 w 78"/>
                <a:gd name="T15" fmla="*/ 32 h 76"/>
                <a:gd name="T16" fmla="*/ 14 w 78"/>
                <a:gd name="T17" fmla="*/ 64 h 76"/>
                <a:gd name="T18" fmla="*/ 39 w 78"/>
                <a:gd name="T19" fmla="*/ 71 h 76"/>
                <a:gd name="T20" fmla="*/ 68 w 78"/>
                <a:gd name="T21" fmla="*/ 49 h 76"/>
                <a:gd name="T22" fmla="*/ 78 w 78"/>
                <a:gd name="T23" fmla="*/ 18 h 76"/>
                <a:gd name="T24" fmla="*/ 68 w 78"/>
                <a:gd name="T25" fmla="*/ 2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76">
                  <a:moveTo>
                    <a:pt x="68" y="25"/>
                  </a:moveTo>
                  <a:cubicBezTo>
                    <a:pt x="66" y="26"/>
                    <a:pt x="60" y="29"/>
                    <a:pt x="58" y="27"/>
                  </a:cubicBezTo>
                  <a:cubicBezTo>
                    <a:pt x="57" y="26"/>
                    <a:pt x="56" y="24"/>
                    <a:pt x="55" y="22"/>
                  </a:cubicBezTo>
                  <a:cubicBezTo>
                    <a:pt x="54" y="19"/>
                    <a:pt x="53" y="17"/>
                    <a:pt x="52" y="15"/>
                  </a:cubicBezTo>
                  <a:cubicBezTo>
                    <a:pt x="50" y="10"/>
                    <a:pt x="48" y="6"/>
                    <a:pt x="46" y="1"/>
                  </a:cubicBezTo>
                  <a:cubicBezTo>
                    <a:pt x="46" y="1"/>
                    <a:pt x="46" y="1"/>
                    <a:pt x="46" y="0"/>
                  </a:cubicBezTo>
                  <a:cubicBezTo>
                    <a:pt x="30" y="11"/>
                    <a:pt x="14" y="17"/>
                    <a:pt x="2" y="7"/>
                  </a:cubicBezTo>
                  <a:cubicBezTo>
                    <a:pt x="0" y="15"/>
                    <a:pt x="0" y="23"/>
                    <a:pt x="1" y="32"/>
                  </a:cubicBezTo>
                  <a:cubicBezTo>
                    <a:pt x="2" y="44"/>
                    <a:pt x="5" y="55"/>
                    <a:pt x="14" y="64"/>
                  </a:cubicBezTo>
                  <a:cubicBezTo>
                    <a:pt x="21" y="72"/>
                    <a:pt x="30" y="76"/>
                    <a:pt x="39" y="71"/>
                  </a:cubicBezTo>
                  <a:cubicBezTo>
                    <a:pt x="50" y="66"/>
                    <a:pt x="61" y="59"/>
                    <a:pt x="68" y="49"/>
                  </a:cubicBezTo>
                  <a:cubicBezTo>
                    <a:pt x="75" y="40"/>
                    <a:pt x="77" y="29"/>
                    <a:pt x="78" y="18"/>
                  </a:cubicBezTo>
                  <a:cubicBezTo>
                    <a:pt x="75" y="21"/>
                    <a:pt x="72" y="24"/>
                    <a:pt x="68" y="25"/>
                  </a:cubicBezTo>
                  <a:close/>
                </a:path>
              </a:pathLst>
            </a:custGeom>
            <a:solidFill>
              <a:srgbClr val="FFA8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93" name="Freeform 46"/>
            <p:cNvSpPr/>
            <p:nvPr/>
          </p:nvSpPr>
          <p:spPr bwMode="auto">
            <a:xfrm>
              <a:off x="6390" y="3827"/>
              <a:ext cx="192" cy="194"/>
            </a:xfrm>
            <a:custGeom>
              <a:avLst/>
              <a:gdLst>
                <a:gd name="T0" fmla="*/ 10 w 81"/>
                <a:gd name="T1" fmla="*/ 7 h 81"/>
                <a:gd name="T2" fmla="*/ 15 w 81"/>
                <a:gd name="T3" fmla="*/ 15 h 81"/>
                <a:gd name="T4" fmla="*/ 18 w 81"/>
                <a:gd name="T5" fmla="*/ 19 h 81"/>
                <a:gd name="T6" fmla="*/ 21 w 81"/>
                <a:gd name="T7" fmla="*/ 23 h 81"/>
                <a:gd name="T8" fmla="*/ 31 w 81"/>
                <a:gd name="T9" fmla="*/ 15 h 81"/>
                <a:gd name="T10" fmla="*/ 34 w 81"/>
                <a:gd name="T11" fmla="*/ 12 h 81"/>
                <a:gd name="T12" fmla="*/ 39 w 81"/>
                <a:gd name="T13" fmla="*/ 7 h 81"/>
                <a:gd name="T14" fmla="*/ 42 w 81"/>
                <a:gd name="T15" fmla="*/ 3 h 81"/>
                <a:gd name="T16" fmla="*/ 45 w 81"/>
                <a:gd name="T17" fmla="*/ 0 h 81"/>
                <a:gd name="T18" fmla="*/ 48 w 81"/>
                <a:gd name="T19" fmla="*/ 0 h 81"/>
                <a:gd name="T20" fmla="*/ 55 w 81"/>
                <a:gd name="T21" fmla="*/ 29 h 81"/>
                <a:gd name="T22" fmla="*/ 57 w 81"/>
                <a:gd name="T23" fmla="*/ 34 h 81"/>
                <a:gd name="T24" fmla="*/ 79 w 81"/>
                <a:gd name="T25" fmla="*/ 26 h 81"/>
                <a:gd name="T26" fmla="*/ 80 w 81"/>
                <a:gd name="T27" fmla="*/ 25 h 81"/>
                <a:gd name="T28" fmla="*/ 80 w 81"/>
                <a:gd name="T29" fmla="*/ 25 h 81"/>
                <a:gd name="T30" fmla="*/ 80 w 81"/>
                <a:gd name="T31" fmla="*/ 26 h 81"/>
                <a:gd name="T32" fmla="*/ 80 w 81"/>
                <a:gd name="T33" fmla="*/ 27 h 81"/>
                <a:gd name="T34" fmla="*/ 80 w 81"/>
                <a:gd name="T35" fmla="*/ 28 h 81"/>
                <a:gd name="T36" fmla="*/ 79 w 81"/>
                <a:gd name="T37" fmla="*/ 30 h 81"/>
                <a:gd name="T38" fmla="*/ 75 w 81"/>
                <a:gd name="T39" fmla="*/ 45 h 81"/>
                <a:gd name="T40" fmla="*/ 53 w 81"/>
                <a:gd name="T41" fmla="*/ 73 h 81"/>
                <a:gd name="T42" fmla="*/ 31 w 81"/>
                <a:gd name="T43" fmla="*/ 79 h 81"/>
                <a:gd name="T44" fmla="*/ 3 w 81"/>
                <a:gd name="T45" fmla="*/ 47 h 81"/>
                <a:gd name="T46" fmla="*/ 6 w 81"/>
                <a:gd name="T47" fmla="*/ 5 h 81"/>
                <a:gd name="T48" fmla="*/ 6 w 81"/>
                <a:gd name="T49" fmla="*/ 6 h 81"/>
                <a:gd name="T50" fmla="*/ 4 w 81"/>
                <a:gd name="T51" fmla="*/ 48 h 81"/>
                <a:gd name="T52" fmla="*/ 32 w 81"/>
                <a:gd name="T53" fmla="*/ 78 h 81"/>
                <a:gd name="T54" fmla="*/ 53 w 81"/>
                <a:gd name="T55" fmla="*/ 72 h 81"/>
                <a:gd name="T56" fmla="*/ 73 w 81"/>
                <a:gd name="T57" fmla="*/ 45 h 81"/>
                <a:gd name="T58" fmla="*/ 79 w 81"/>
                <a:gd name="T59" fmla="*/ 29 h 81"/>
                <a:gd name="T60" fmla="*/ 56 w 81"/>
                <a:gd name="T61" fmla="*/ 35 h 81"/>
                <a:gd name="T62" fmla="*/ 55 w 81"/>
                <a:gd name="T63" fmla="*/ 31 h 81"/>
                <a:gd name="T64" fmla="*/ 47 w 81"/>
                <a:gd name="T65" fmla="*/ 1 h 81"/>
                <a:gd name="T66" fmla="*/ 46 w 81"/>
                <a:gd name="T67" fmla="*/ 1 h 81"/>
                <a:gd name="T68" fmla="*/ 44 w 81"/>
                <a:gd name="T69" fmla="*/ 3 h 81"/>
                <a:gd name="T70" fmla="*/ 40 w 81"/>
                <a:gd name="T71" fmla="*/ 8 h 81"/>
                <a:gd name="T72" fmla="*/ 35 w 81"/>
                <a:gd name="T73" fmla="*/ 13 h 81"/>
                <a:gd name="T74" fmla="*/ 32 w 81"/>
                <a:gd name="T75" fmla="*/ 15 h 81"/>
                <a:gd name="T76" fmla="*/ 22 w 81"/>
                <a:gd name="T77" fmla="*/ 24 h 81"/>
                <a:gd name="T78" fmla="*/ 21 w 81"/>
                <a:gd name="T79" fmla="*/ 24 h 81"/>
                <a:gd name="T80" fmla="*/ 20 w 81"/>
                <a:gd name="T81" fmla="*/ 24 h 81"/>
                <a:gd name="T82" fmla="*/ 17 w 81"/>
                <a:gd name="T83" fmla="*/ 19 h 81"/>
                <a:gd name="T84" fmla="*/ 14 w 81"/>
                <a:gd name="T85" fmla="*/ 16 h 81"/>
                <a:gd name="T86" fmla="*/ 9 w 81"/>
                <a:gd name="T87" fmla="*/ 7 h 81"/>
                <a:gd name="T88" fmla="*/ 7 w 81"/>
                <a:gd name="T89" fmla="*/ 4 h 81"/>
                <a:gd name="T90" fmla="*/ 8 w 81"/>
                <a:gd name="T91" fmla="*/ 3 h 81"/>
                <a:gd name="T92" fmla="*/ 10 w 81"/>
                <a:gd name="T93" fmla="*/ 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1" h="81">
                  <a:moveTo>
                    <a:pt x="10" y="7"/>
                  </a:moveTo>
                  <a:cubicBezTo>
                    <a:pt x="15" y="15"/>
                    <a:pt x="15" y="15"/>
                    <a:pt x="15" y="15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9"/>
                    <a:pt x="20" y="22"/>
                    <a:pt x="21" y="23"/>
                  </a:cubicBezTo>
                  <a:cubicBezTo>
                    <a:pt x="22" y="22"/>
                    <a:pt x="31" y="15"/>
                    <a:pt x="31" y="15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43" y="2"/>
                    <a:pt x="45" y="0"/>
                    <a:pt x="45" y="0"/>
                  </a:cubicBezTo>
                  <a:cubicBezTo>
                    <a:pt x="46" y="0"/>
                    <a:pt x="47" y="0"/>
                    <a:pt x="48" y="0"/>
                  </a:cubicBezTo>
                  <a:cubicBezTo>
                    <a:pt x="52" y="2"/>
                    <a:pt x="53" y="14"/>
                    <a:pt x="55" y="29"/>
                  </a:cubicBezTo>
                  <a:cubicBezTo>
                    <a:pt x="57" y="34"/>
                    <a:pt x="57" y="34"/>
                    <a:pt x="57" y="34"/>
                  </a:cubicBezTo>
                  <a:cubicBezTo>
                    <a:pt x="60" y="34"/>
                    <a:pt x="79" y="30"/>
                    <a:pt x="79" y="26"/>
                  </a:cubicBezTo>
                  <a:cubicBezTo>
                    <a:pt x="79" y="26"/>
                    <a:pt x="79" y="25"/>
                    <a:pt x="80" y="25"/>
                  </a:cubicBezTo>
                  <a:cubicBezTo>
                    <a:pt x="80" y="25"/>
                    <a:pt x="80" y="25"/>
                    <a:pt x="80" y="25"/>
                  </a:cubicBezTo>
                  <a:cubicBezTo>
                    <a:pt x="81" y="25"/>
                    <a:pt x="81" y="25"/>
                    <a:pt x="80" y="26"/>
                  </a:cubicBezTo>
                  <a:cubicBezTo>
                    <a:pt x="80" y="27"/>
                    <a:pt x="80" y="27"/>
                    <a:pt x="80" y="27"/>
                  </a:cubicBezTo>
                  <a:cubicBezTo>
                    <a:pt x="80" y="28"/>
                    <a:pt x="80" y="28"/>
                    <a:pt x="80" y="28"/>
                  </a:cubicBezTo>
                  <a:cubicBezTo>
                    <a:pt x="79" y="30"/>
                    <a:pt x="79" y="30"/>
                    <a:pt x="79" y="30"/>
                  </a:cubicBezTo>
                  <a:cubicBezTo>
                    <a:pt x="78" y="37"/>
                    <a:pt x="78" y="38"/>
                    <a:pt x="75" y="45"/>
                  </a:cubicBezTo>
                  <a:cubicBezTo>
                    <a:pt x="70" y="53"/>
                    <a:pt x="61" y="67"/>
                    <a:pt x="53" y="73"/>
                  </a:cubicBezTo>
                  <a:cubicBezTo>
                    <a:pt x="46" y="78"/>
                    <a:pt x="40" y="81"/>
                    <a:pt x="31" y="79"/>
                  </a:cubicBezTo>
                  <a:cubicBezTo>
                    <a:pt x="15" y="74"/>
                    <a:pt x="7" y="59"/>
                    <a:pt x="3" y="47"/>
                  </a:cubicBezTo>
                  <a:cubicBezTo>
                    <a:pt x="0" y="36"/>
                    <a:pt x="1" y="17"/>
                    <a:pt x="6" y="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2" y="17"/>
                    <a:pt x="1" y="37"/>
                    <a:pt x="4" y="48"/>
                  </a:cubicBezTo>
                  <a:cubicBezTo>
                    <a:pt x="8" y="60"/>
                    <a:pt x="18" y="74"/>
                    <a:pt x="32" y="78"/>
                  </a:cubicBezTo>
                  <a:cubicBezTo>
                    <a:pt x="40" y="81"/>
                    <a:pt x="45" y="78"/>
                    <a:pt x="53" y="72"/>
                  </a:cubicBezTo>
                  <a:cubicBezTo>
                    <a:pt x="60" y="67"/>
                    <a:pt x="69" y="53"/>
                    <a:pt x="73" y="45"/>
                  </a:cubicBezTo>
                  <a:cubicBezTo>
                    <a:pt x="76" y="39"/>
                    <a:pt x="78" y="34"/>
                    <a:pt x="79" y="29"/>
                  </a:cubicBezTo>
                  <a:cubicBezTo>
                    <a:pt x="73" y="33"/>
                    <a:pt x="59" y="36"/>
                    <a:pt x="56" y="35"/>
                  </a:cubicBezTo>
                  <a:cubicBezTo>
                    <a:pt x="55" y="35"/>
                    <a:pt x="55" y="35"/>
                    <a:pt x="55" y="31"/>
                  </a:cubicBezTo>
                  <a:cubicBezTo>
                    <a:pt x="54" y="24"/>
                    <a:pt x="51" y="3"/>
                    <a:pt x="47" y="1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44" y="3"/>
                    <a:pt x="40" y="8"/>
                    <a:pt x="40" y="8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1" y="24"/>
                    <a:pt x="20" y="24"/>
                    <a:pt x="20" y="24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3"/>
                    <a:pt x="8" y="3"/>
                    <a:pt x="8" y="3"/>
                  </a:cubicBezTo>
                  <a:lnTo>
                    <a:pt x="10" y="7"/>
                  </a:lnTo>
                  <a:close/>
                </a:path>
              </a:pathLst>
            </a:custGeom>
            <a:solidFill>
              <a:srgbClr val="5E30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94" name="Freeform 47"/>
            <p:cNvSpPr/>
            <p:nvPr/>
          </p:nvSpPr>
          <p:spPr bwMode="auto">
            <a:xfrm>
              <a:off x="6397" y="3882"/>
              <a:ext cx="35" cy="98"/>
            </a:xfrm>
            <a:custGeom>
              <a:avLst/>
              <a:gdLst>
                <a:gd name="T0" fmla="*/ 11 w 15"/>
                <a:gd name="T1" fmla="*/ 37 h 41"/>
                <a:gd name="T2" fmla="*/ 5 w 15"/>
                <a:gd name="T3" fmla="*/ 0 h 41"/>
                <a:gd name="T4" fmla="*/ 7 w 15"/>
                <a:gd name="T5" fmla="*/ 9 h 41"/>
                <a:gd name="T6" fmla="*/ 10 w 15"/>
                <a:gd name="T7" fmla="*/ 23 h 41"/>
                <a:gd name="T8" fmla="*/ 13 w 15"/>
                <a:gd name="T9" fmla="*/ 33 h 41"/>
                <a:gd name="T10" fmla="*/ 15 w 15"/>
                <a:gd name="T11" fmla="*/ 40 h 41"/>
                <a:gd name="T12" fmla="*/ 15 w 15"/>
                <a:gd name="T13" fmla="*/ 40 h 41"/>
                <a:gd name="T14" fmla="*/ 11 w 15"/>
                <a:gd name="T15" fmla="*/ 3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41">
                  <a:moveTo>
                    <a:pt x="11" y="37"/>
                  </a:moveTo>
                  <a:cubicBezTo>
                    <a:pt x="4" y="26"/>
                    <a:pt x="0" y="4"/>
                    <a:pt x="5" y="0"/>
                  </a:cubicBezTo>
                  <a:cubicBezTo>
                    <a:pt x="6" y="1"/>
                    <a:pt x="7" y="7"/>
                    <a:pt x="7" y="9"/>
                  </a:cubicBezTo>
                  <a:cubicBezTo>
                    <a:pt x="8" y="14"/>
                    <a:pt x="9" y="19"/>
                    <a:pt x="10" y="23"/>
                  </a:cubicBezTo>
                  <a:cubicBezTo>
                    <a:pt x="11" y="27"/>
                    <a:pt x="12" y="29"/>
                    <a:pt x="13" y="33"/>
                  </a:cubicBezTo>
                  <a:cubicBezTo>
                    <a:pt x="13" y="35"/>
                    <a:pt x="14" y="38"/>
                    <a:pt x="15" y="40"/>
                  </a:cubicBezTo>
                  <a:cubicBezTo>
                    <a:pt x="15" y="41"/>
                    <a:pt x="15" y="41"/>
                    <a:pt x="15" y="40"/>
                  </a:cubicBezTo>
                  <a:lnTo>
                    <a:pt x="11" y="37"/>
                  </a:lnTo>
                  <a:close/>
                </a:path>
              </a:pathLst>
            </a:custGeom>
            <a:solidFill>
              <a:srgbClr val="FD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95" name="Freeform 48"/>
            <p:cNvSpPr/>
            <p:nvPr/>
          </p:nvSpPr>
          <p:spPr bwMode="auto">
            <a:xfrm>
              <a:off x="6675" y="4095"/>
              <a:ext cx="99" cy="69"/>
            </a:xfrm>
            <a:custGeom>
              <a:avLst/>
              <a:gdLst>
                <a:gd name="T0" fmla="*/ 34 w 42"/>
                <a:gd name="T1" fmla="*/ 8 h 29"/>
                <a:gd name="T2" fmla="*/ 0 w 42"/>
                <a:gd name="T3" fmla="*/ 21 h 29"/>
                <a:gd name="T4" fmla="*/ 17 w 42"/>
                <a:gd name="T5" fmla="*/ 24 h 29"/>
                <a:gd name="T6" fmla="*/ 42 w 42"/>
                <a:gd name="T7" fmla="*/ 17 h 29"/>
                <a:gd name="T8" fmla="*/ 34 w 42"/>
                <a:gd name="T9" fmla="*/ 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29">
                  <a:moveTo>
                    <a:pt x="34" y="8"/>
                  </a:moveTo>
                  <a:cubicBezTo>
                    <a:pt x="34" y="8"/>
                    <a:pt x="17" y="0"/>
                    <a:pt x="0" y="21"/>
                  </a:cubicBezTo>
                  <a:cubicBezTo>
                    <a:pt x="0" y="21"/>
                    <a:pt x="8" y="22"/>
                    <a:pt x="17" y="24"/>
                  </a:cubicBezTo>
                  <a:cubicBezTo>
                    <a:pt x="25" y="27"/>
                    <a:pt x="40" y="29"/>
                    <a:pt x="42" y="17"/>
                  </a:cubicBezTo>
                  <a:cubicBezTo>
                    <a:pt x="42" y="17"/>
                    <a:pt x="36" y="13"/>
                    <a:pt x="34" y="8"/>
                  </a:cubicBezTo>
                  <a:close/>
                </a:path>
              </a:pathLst>
            </a:custGeom>
            <a:solidFill>
              <a:srgbClr val="AFD6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96" name="Freeform 49"/>
            <p:cNvSpPr/>
            <p:nvPr/>
          </p:nvSpPr>
          <p:spPr bwMode="auto">
            <a:xfrm>
              <a:off x="6660" y="4092"/>
              <a:ext cx="112" cy="91"/>
            </a:xfrm>
            <a:custGeom>
              <a:avLst/>
              <a:gdLst>
                <a:gd name="T0" fmla="*/ 40 w 47"/>
                <a:gd name="T1" fmla="*/ 5 h 38"/>
                <a:gd name="T2" fmla="*/ 1 w 47"/>
                <a:gd name="T3" fmla="*/ 25 h 38"/>
                <a:gd name="T4" fmla="*/ 2 w 47"/>
                <a:gd name="T5" fmla="*/ 27 h 38"/>
                <a:gd name="T6" fmla="*/ 46 w 47"/>
                <a:gd name="T7" fmla="*/ 18 h 38"/>
                <a:gd name="T8" fmla="*/ 44 w 47"/>
                <a:gd name="T9" fmla="*/ 17 h 38"/>
                <a:gd name="T10" fmla="*/ 2 w 47"/>
                <a:gd name="T11" fmla="*/ 24 h 38"/>
                <a:gd name="T12" fmla="*/ 3 w 47"/>
                <a:gd name="T13" fmla="*/ 26 h 38"/>
                <a:gd name="T14" fmla="*/ 39 w 47"/>
                <a:gd name="T15" fmla="*/ 8 h 38"/>
                <a:gd name="T16" fmla="*/ 40 w 47"/>
                <a:gd name="T17" fmla="*/ 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38">
                  <a:moveTo>
                    <a:pt x="40" y="5"/>
                  </a:moveTo>
                  <a:cubicBezTo>
                    <a:pt x="24" y="0"/>
                    <a:pt x="8" y="11"/>
                    <a:pt x="1" y="25"/>
                  </a:cubicBezTo>
                  <a:cubicBezTo>
                    <a:pt x="0" y="26"/>
                    <a:pt x="1" y="27"/>
                    <a:pt x="2" y="27"/>
                  </a:cubicBezTo>
                  <a:cubicBezTo>
                    <a:pt x="18" y="24"/>
                    <a:pt x="38" y="38"/>
                    <a:pt x="46" y="18"/>
                  </a:cubicBezTo>
                  <a:cubicBezTo>
                    <a:pt x="47" y="17"/>
                    <a:pt x="45" y="15"/>
                    <a:pt x="44" y="17"/>
                  </a:cubicBezTo>
                  <a:cubicBezTo>
                    <a:pt x="36" y="34"/>
                    <a:pt x="16" y="21"/>
                    <a:pt x="2" y="24"/>
                  </a:cubicBezTo>
                  <a:cubicBezTo>
                    <a:pt x="2" y="25"/>
                    <a:pt x="3" y="26"/>
                    <a:pt x="3" y="26"/>
                  </a:cubicBezTo>
                  <a:cubicBezTo>
                    <a:pt x="10" y="14"/>
                    <a:pt x="24" y="3"/>
                    <a:pt x="39" y="8"/>
                  </a:cubicBezTo>
                  <a:cubicBezTo>
                    <a:pt x="41" y="9"/>
                    <a:pt x="42" y="6"/>
                    <a:pt x="40" y="5"/>
                  </a:cubicBezTo>
                  <a:close/>
                </a:path>
              </a:pathLst>
            </a:custGeom>
            <a:solidFill>
              <a:srgbClr val="803D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97" name="Freeform 50"/>
            <p:cNvSpPr/>
            <p:nvPr/>
          </p:nvSpPr>
          <p:spPr bwMode="auto">
            <a:xfrm>
              <a:off x="6682" y="4112"/>
              <a:ext cx="85" cy="38"/>
            </a:xfrm>
            <a:custGeom>
              <a:avLst/>
              <a:gdLst>
                <a:gd name="T0" fmla="*/ 34 w 36"/>
                <a:gd name="T1" fmla="*/ 4 h 16"/>
                <a:gd name="T2" fmla="*/ 1 w 36"/>
                <a:gd name="T3" fmla="*/ 12 h 16"/>
                <a:gd name="T4" fmla="*/ 3 w 36"/>
                <a:gd name="T5" fmla="*/ 14 h 16"/>
                <a:gd name="T6" fmla="*/ 34 w 36"/>
                <a:gd name="T7" fmla="*/ 7 h 16"/>
                <a:gd name="T8" fmla="*/ 34 w 36"/>
                <a:gd name="T9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6">
                  <a:moveTo>
                    <a:pt x="34" y="4"/>
                  </a:moveTo>
                  <a:cubicBezTo>
                    <a:pt x="23" y="0"/>
                    <a:pt x="9" y="2"/>
                    <a:pt x="1" y="12"/>
                  </a:cubicBezTo>
                  <a:cubicBezTo>
                    <a:pt x="0" y="14"/>
                    <a:pt x="2" y="16"/>
                    <a:pt x="3" y="14"/>
                  </a:cubicBezTo>
                  <a:cubicBezTo>
                    <a:pt x="10" y="5"/>
                    <a:pt x="23" y="4"/>
                    <a:pt x="34" y="7"/>
                  </a:cubicBezTo>
                  <a:cubicBezTo>
                    <a:pt x="35" y="7"/>
                    <a:pt x="36" y="4"/>
                    <a:pt x="34" y="4"/>
                  </a:cubicBezTo>
                  <a:close/>
                </a:path>
              </a:pathLst>
            </a:custGeom>
            <a:solidFill>
              <a:srgbClr val="803D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98" name="Freeform 51"/>
            <p:cNvSpPr/>
            <p:nvPr/>
          </p:nvSpPr>
          <p:spPr bwMode="auto">
            <a:xfrm>
              <a:off x="6770" y="4135"/>
              <a:ext cx="92" cy="62"/>
            </a:xfrm>
            <a:custGeom>
              <a:avLst/>
              <a:gdLst>
                <a:gd name="T0" fmla="*/ 0 w 39"/>
                <a:gd name="T1" fmla="*/ 9 h 26"/>
                <a:gd name="T2" fmla="*/ 22 w 39"/>
                <a:gd name="T3" fmla="*/ 2 h 26"/>
                <a:gd name="T4" fmla="*/ 39 w 39"/>
                <a:gd name="T5" fmla="*/ 0 h 26"/>
                <a:gd name="T6" fmla="*/ 9 w 39"/>
                <a:gd name="T7" fmla="*/ 23 h 26"/>
                <a:gd name="T8" fmla="*/ 4 w 39"/>
                <a:gd name="T9" fmla="*/ 19 h 26"/>
                <a:gd name="T10" fmla="*/ 3 w 39"/>
                <a:gd name="T11" fmla="*/ 16 h 26"/>
                <a:gd name="T12" fmla="*/ 0 w 39"/>
                <a:gd name="T13" fmla="*/ 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26">
                  <a:moveTo>
                    <a:pt x="0" y="9"/>
                  </a:moveTo>
                  <a:cubicBezTo>
                    <a:pt x="4" y="3"/>
                    <a:pt x="15" y="2"/>
                    <a:pt x="22" y="2"/>
                  </a:cubicBezTo>
                  <a:cubicBezTo>
                    <a:pt x="31" y="2"/>
                    <a:pt x="39" y="0"/>
                    <a:pt x="39" y="0"/>
                  </a:cubicBezTo>
                  <a:cubicBezTo>
                    <a:pt x="29" y="26"/>
                    <a:pt x="9" y="23"/>
                    <a:pt x="9" y="23"/>
                  </a:cubicBezTo>
                  <a:cubicBezTo>
                    <a:pt x="8" y="22"/>
                    <a:pt x="6" y="20"/>
                    <a:pt x="4" y="19"/>
                  </a:cubicBezTo>
                  <a:cubicBezTo>
                    <a:pt x="4" y="18"/>
                    <a:pt x="3" y="17"/>
                    <a:pt x="3" y="16"/>
                  </a:cubicBezTo>
                  <a:cubicBezTo>
                    <a:pt x="2" y="14"/>
                    <a:pt x="1" y="11"/>
                    <a:pt x="0" y="9"/>
                  </a:cubicBezTo>
                  <a:close/>
                </a:path>
              </a:pathLst>
            </a:custGeom>
            <a:solidFill>
              <a:srgbClr val="AFD6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99" name="Freeform 52"/>
            <p:cNvSpPr/>
            <p:nvPr/>
          </p:nvSpPr>
          <p:spPr bwMode="auto">
            <a:xfrm>
              <a:off x="6770" y="4119"/>
              <a:ext cx="104" cy="78"/>
            </a:xfrm>
            <a:custGeom>
              <a:avLst/>
              <a:gdLst>
                <a:gd name="T0" fmla="*/ 10 w 44"/>
                <a:gd name="T1" fmla="*/ 33 h 33"/>
                <a:gd name="T2" fmla="*/ 44 w 44"/>
                <a:gd name="T3" fmla="*/ 3 h 33"/>
                <a:gd name="T4" fmla="*/ 42 w 44"/>
                <a:gd name="T5" fmla="*/ 1 h 33"/>
                <a:gd name="T6" fmla="*/ 1 w 44"/>
                <a:gd name="T7" fmla="*/ 19 h 33"/>
                <a:gd name="T8" fmla="*/ 4 w 44"/>
                <a:gd name="T9" fmla="*/ 19 h 33"/>
                <a:gd name="T10" fmla="*/ 43 w 44"/>
                <a:gd name="T11" fmla="*/ 4 h 33"/>
                <a:gd name="T12" fmla="*/ 41 w 44"/>
                <a:gd name="T13" fmla="*/ 2 h 33"/>
                <a:gd name="T14" fmla="*/ 10 w 44"/>
                <a:gd name="T15" fmla="*/ 30 h 33"/>
                <a:gd name="T16" fmla="*/ 10 w 44"/>
                <a:gd name="T1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33">
                  <a:moveTo>
                    <a:pt x="10" y="33"/>
                  </a:moveTo>
                  <a:cubicBezTo>
                    <a:pt x="28" y="33"/>
                    <a:pt x="40" y="19"/>
                    <a:pt x="44" y="3"/>
                  </a:cubicBezTo>
                  <a:cubicBezTo>
                    <a:pt x="44" y="1"/>
                    <a:pt x="43" y="0"/>
                    <a:pt x="42" y="1"/>
                  </a:cubicBezTo>
                  <a:cubicBezTo>
                    <a:pt x="28" y="7"/>
                    <a:pt x="6" y="1"/>
                    <a:pt x="1" y="19"/>
                  </a:cubicBezTo>
                  <a:cubicBezTo>
                    <a:pt x="0" y="20"/>
                    <a:pt x="3" y="21"/>
                    <a:pt x="4" y="19"/>
                  </a:cubicBezTo>
                  <a:cubicBezTo>
                    <a:pt x="9" y="4"/>
                    <a:pt x="31" y="9"/>
                    <a:pt x="43" y="4"/>
                  </a:cubicBezTo>
                  <a:cubicBezTo>
                    <a:pt x="43" y="3"/>
                    <a:pt x="42" y="2"/>
                    <a:pt x="41" y="2"/>
                  </a:cubicBezTo>
                  <a:cubicBezTo>
                    <a:pt x="37" y="17"/>
                    <a:pt x="27" y="30"/>
                    <a:pt x="10" y="30"/>
                  </a:cubicBezTo>
                  <a:cubicBezTo>
                    <a:pt x="8" y="30"/>
                    <a:pt x="8" y="33"/>
                    <a:pt x="10" y="33"/>
                  </a:cubicBezTo>
                  <a:close/>
                </a:path>
              </a:pathLst>
            </a:custGeom>
            <a:solidFill>
              <a:srgbClr val="803D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00" name="Freeform 53"/>
            <p:cNvSpPr/>
            <p:nvPr/>
          </p:nvSpPr>
          <p:spPr bwMode="auto">
            <a:xfrm>
              <a:off x="6777" y="4135"/>
              <a:ext cx="80" cy="51"/>
            </a:xfrm>
            <a:custGeom>
              <a:avLst/>
              <a:gdLst>
                <a:gd name="T0" fmla="*/ 2 w 34"/>
                <a:gd name="T1" fmla="*/ 21 h 21"/>
                <a:gd name="T2" fmla="*/ 33 w 34"/>
                <a:gd name="T3" fmla="*/ 3 h 21"/>
                <a:gd name="T4" fmla="*/ 30 w 34"/>
                <a:gd name="T5" fmla="*/ 2 h 21"/>
                <a:gd name="T6" fmla="*/ 2 w 34"/>
                <a:gd name="T7" fmla="*/ 18 h 21"/>
                <a:gd name="T8" fmla="*/ 2 w 34"/>
                <a:gd name="T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1">
                  <a:moveTo>
                    <a:pt x="2" y="21"/>
                  </a:moveTo>
                  <a:cubicBezTo>
                    <a:pt x="15" y="21"/>
                    <a:pt x="28" y="15"/>
                    <a:pt x="33" y="3"/>
                  </a:cubicBezTo>
                  <a:cubicBezTo>
                    <a:pt x="34" y="1"/>
                    <a:pt x="31" y="0"/>
                    <a:pt x="30" y="2"/>
                  </a:cubicBezTo>
                  <a:cubicBezTo>
                    <a:pt x="26" y="13"/>
                    <a:pt x="13" y="18"/>
                    <a:pt x="2" y="18"/>
                  </a:cubicBezTo>
                  <a:cubicBezTo>
                    <a:pt x="0" y="18"/>
                    <a:pt x="0" y="21"/>
                    <a:pt x="2" y="21"/>
                  </a:cubicBezTo>
                  <a:close/>
                </a:path>
              </a:pathLst>
            </a:custGeom>
            <a:solidFill>
              <a:srgbClr val="803D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01" name="Freeform 54"/>
            <p:cNvSpPr/>
            <p:nvPr/>
          </p:nvSpPr>
          <p:spPr bwMode="auto">
            <a:xfrm>
              <a:off x="6736" y="4052"/>
              <a:ext cx="81" cy="222"/>
            </a:xfrm>
            <a:custGeom>
              <a:avLst/>
              <a:gdLst>
                <a:gd name="T0" fmla="*/ 20 w 34"/>
                <a:gd name="T1" fmla="*/ 69 h 93"/>
                <a:gd name="T2" fmla="*/ 10 w 34"/>
                <a:gd name="T3" fmla="*/ 34 h 93"/>
                <a:gd name="T4" fmla="*/ 0 w 34"/>
                <a:gd name="T5" fmla="*/ 2 h 93"/>
                <a:gd name="T6" fmla="*/ 0 w 34"/>
                <a:gd name="T7" fmla="*/ 1 h 93"/>
                <a:gd name="T8" fmla="*/ 4 w 34"/>
                <a:gd name="T9" fmla="*/ 0 h 93"/>
                <a:gd name="T10" fmla="*/ 6 w 34"/>
                <a:gd name="T11" fmla="*/ 6 h 93"/>
                <a:gd name="T12" fmla="*/ 25 w 34"/>
                <a:gd name="T13" fmla="*/ 65 h 93"/>
                <a:gd name="T14" fmla="*/ 34 w 34"/>
                <a:gd name="T15" fmla="*/ 93 h 93"/>
                <a:gd name="T16" fmla="*/ 30 w 34"/>
                <a:gd name="T17" fmla="*/ 90 h 93"/>
                <a:gd name="T18" fmla="*/ 25 w 34"/>
                <a:gd name="T19" fmla="*/ 84 h 93"/>
                <a:gd name="T20" fmla="*/ 20 w 34"/>
                <a:gd name="T21" fmla="*/ 69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" h="93">
                  <a:moveTo>
                    <a:pt x="20" y="69"/>
                  </a:moveTo>
                  <a:cubicBezTo>
                    <a:pt x="17" y="57"/>
                    <a:pt x="14" y="46"/>
                    <a:pt x="10" y="34"/>
                  </a:cubicBezTo>
                  <a:cubicBezTo>
                    <a:pt x="7" y="24"/>
                    <a:pt x="4" y="13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2" y="0"/>
                    <a:pt x="4" y="0"/>
                  </a:cubicBezTo>
                  <a:cubicBezTo>
                    <a:pt x="4" y="2"/>
                    <a:pt x="5" y="4"/>
                    <a:pt x="6" y="6"/>
                  </a:cubicBezTo>
                  <a:cubicBezTo>
                    <a:pt x="13" y="25"/>
                    <a:pt x="19" y="45"/>
                    <a:pt x="25" y="65"/>
                  </a:cubicBezTo>
                  <a:cubicBezTo>
                    <a:pt x="29" y="74"/>
                    <a:pt x="33" y="84"/>
                    <a:pt x="34" y="93"/>
                  </a:cubicBezTo>
                  <a:cubicBezTo>
                    <a:pt x="32" y="93"/>
                    <a:pt x="31" y="91"/>
                    <a:pt x="30" y="90"/>
                  </a:cubicBezTo>
                  <a:cubicBezTo>
                    <a:pt x="26" y="88"/>
                    <a:pt x="27" y="88"/>
                    <a:pt x="25" y="84"/>
                  </a:cubicBezTo>
                  <a:cubicBezTo>
                    <a:pt x="23" y="79"/>
                    <a:pt x="21" y="74"/>
                    <a:pt x="20" y="69"/>
                  </a:cubicBezTo>
                  <a:close/>
                </a:path>
              </a:pathLst>
            </a:custGeom>
            <a:solidFill>
              <a:srgbClr val="B4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02" name="Freeform 55"/>
            <p:cNvSpPr/>
            <p:nvPr/>
          </p:nvSpPr>
          <p:spPr bwMode="auto">
            <a:xfrm>
              <a:off x="6734" y="4054"/>
              <a:ext cx="71" cy="220"/>
            </a:xfrm>
            <a:custGeom>
              <a:avLst/>
              <a:gdLst>
                <a:gd name="T0" fmla="*/ 19 w 30"/>
                <a:gd name="T1" fmla="*/ 60 h 92"/>
                <a:gd name="T2" fmla="*/ 0 w 30"/>
                <a:gd name="T3" fmla="*/ 0 h 92"/>
                <a:gd name="T4" fmla="*/ 1 w 30"/>
                <a:gd name="T5" fmla="*/ 0 h 92"/>
                <a:gd name="T6" fmla="*/ 20 w 30"/>
                <a:gd name="T7" fmla="*/ 59 h 92"/>
                <a:gd name="T8" fmla="*/ 23 w 30"/>
                <a:gd name="T9" fmla="*/ 68 h 92"/>
                <a:gd name="T10" fmla="*/ 30 w 30"/>
                <a:gd name="T11" fmla="*/ 92 h 92"/>
                <a:gd name="T12" fmla="*/ 28 w 30"/>
                <a:gd name="T13" fmla="*/ 91 h 92"/>
                <a:gd name="T14" fmla="*/ 22 w 30"/>
                <a:gd name="T15" fmla="*/ 69 h 92"/>
                <a:gd name="T16" fmla="*/ 19 w 30"/>
                <a:gd name="T17" fmla="*/ 6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92">
                  <a:moveTo>
                    <a:pt x="19" y="6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0" y="59"/>
                    <a:pt x="20" y="59"/>
                    <a:pt x="20" y="59"/>
                  </a:cubicBezTo>
                  <a:cubicBezTo>
                    <a:pt x="23" y="68"/>
                    <a:pt x="23" y="68"/>
                    <a:pt x="23" y="68"/>
                  </a:cubicBezTo>
                  <a:cubicBezTo>
                    <a:pt x="30" y="92"/>
                    <a:pt x="30" y="92"/>
                    <a:pt x="30" y="92"/>
                  </a:cubicBezTo>
                  <a:cubicBezTo>
                    <a:pt x="28" y="91"/>
                    <a:pt x="28" y="91"/>
                    <a:pt x="28" y="91"/>
                  </a:cubicBezTo>
                  <a:cubicBezTo>
                    <a:pt x="22" y="69"/>
                    <a:pt x="22" y="69"/>
                    <a:pt x="22" y="69"/>
                  </a:cubicBezTo>
                  <a:lnTo>
                    <a:pt x="19" y="60"/>
                  </a:lnTo>
                  <a:close/>
                </a:path>
              </a:pathLst>
            </a:custGeom>
            <a:solidFill>
              <a:srgbClr val="5E30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03" name="Freeform 56"/>
            <p:cNvSpPr/>
            <p:nvPr/>
          </p:nvSpPr>
          <p:spPr bwMode="auto">
            <a:xfrm>
              <a:off x="6743" y="4052"/>
              <a:ext cx="72" cy="234"/>
            </a:xfrm>
            <a:custGeom>
              <a:avLst/>
              <a:gdLst>
                <a:gd name="T0" fmla="*/ 20 w 30"/>
                <a:gd name="T1" fmla="*/ 66 h 98"/>
                <a:gd name="T2" fmla="*/ 12 w 30"/>
                <a:gd name="T3" fmla="*/ 37 h 98"/>
                <a:gd name="T4" fmla="*/ 0 w 30"/>
                <a:gd name="T5" fmla="*/ 0 h 98"/>
                <a:gd name="T6" fmla="*/ 1 w 30"/>
                <a:gd name="T7" fmla="*/ 0 h 98"/>
                <a:gd name="T8" fmla="*/ 12 w 30"/>
                <a:gd name="T9" fmla="*/ 36 h 98"/>
                <a:gd name="T10" fmla="*/ 20 w 30"/>
                <a:gd name="T11" fmla="*/ 63 h 98"/>
                <a:gd name="T12" fmla="*/ 22 w 30"/>
                <a:gd name="T13" fmla="*/ 69 h 98"/>
                <a:gd name="T14" fmla="*/ 30 w 30"/>
                <a:gd name="T15" fmla="*/ 98 h 98"/>
                <a:gd name="T16" fmla="*/ 28 w 30"/>
                <a:gd name="T17" fmla="*/ 97 h 98"/>
                <a:gd name="T18" fmla="*/ 21 w 30"/>
                <a:gd name="T19" fmla="*/ 70 h 98"/>
                <a:gd name="T20" fmla="*/ 20 w 30"/>
                <a:gd name="T21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98">
                  <a:moveTo>
                    <a:pt x="20" y="66"/>
                  </a:moveTo>
                  <a:cubicBezTo>
                    <a:pt x="12" y="37"/>
                    <a:pt x="12" y="37"/>
                    <a:pt x="12" y="37"/>
                  </a:cubicBezTo>
                  <a:cubicBezTo>
                    <a:pt x="8" y="24"/>
                    <a:pt x="4" y="12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5" y="11"/>
                    <a:pt x="8" y="23"/>
                    <a:pt x="12" y="36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30" y="98"/>
                    <a:pt x="30" y="98"/>
                    <a:pt x="30" y="98"/>
                  </a:cubicBezTo>
                  <a:cubicBezTo>
                    <a:pt x="28" y="97"/>
                    <a:pt x="28" y="97"/>
                    <a:pt x="28" y="97"/>
                  </a:cubicBezTo>
                  <a:cubicBezTo>
                    <a:pt x="21" y="70"/>
                    <a:pt x="21" y="70"/>
                    <a:pt x="21" y="70"/>
                  </a:cubicBezTo>
                  <a:lnTo>
                    <a:pt x="20" y="66"/>
                  </a:lnTo>
                  <a:close/>
                </a:path>
              </a:pathLst>
            </a:custGeom>
            <a:solidFill>
              <a:srgbClr val="5E30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04" name="Freeform 57"/>
            <p:cNvSpPr/>
            <p:nvPr/>
          </p:nvSpPr>
          <p:spPr bwMode="auto">
            <a:xfrm>
              <a:off x="6691" y="3906"/>
              <a:ext cx="88" cy="50"/>
            </a:xfrm>
            <a:custGeom>
              <a:avLst/>
              <a:gdLst>
                <a:gd name="T0" fmla="*/ 0 w 37"/>
                <a:gd name="T1" fmla="*/ 9 h 21"/>
                <a:gd name="T2" fmla="*/ 3 w 37"/>
                <a:gd name="T3" fmla="*/ 1 h 21"/>
                <a:gd name="T4" fmla="*/ 8 w 37"/>
                <a:gd name="T5" fmla="*/ 5 h 21"/>
                <a:gd name="T6" fmla="*/ 14 w 37"/>
                <a:gd name="T7" fmla="*/ 9 h 21"/>
                <a:gd name="T8" fmla="*/ 17 w 37"/>
                <a:gd name="T9" fmla="*/ 12 h 21"/>
                <a:gd name="T10" fmla="*/ 19 w 37"/>
                <a:gd name="T11" fmla="*/ 13 h 21"/>
                <a:gd name="T12" fmla="*/ 24 w 37"/>
                <a:gd name="T13" fmla="*/ 16 h 21"/>
                <a:gd name="T14" fmla="*/ 27 w 37"/>
                <a:gd name="T15" fmla="*/ 12 h 21"/>
                <a:gd name="T16" fmla="*/ 29 w 37"/>
                <a:gd name="T17" fmla="*/ 9 h 21"/>
                <a:gd name="T18" fmla="*/ 30 w 37"/>
                <a:gd name="T19" fmla="*/ 7 h 21"/>
                <a:gd name="T20" fmla="*/ 34 w 37"/>
                <a:gd name="T21" fmla="*/ 0 h 21"/>
                <a:gd name="T22" fmla="*/ 37 w 37"/>
                <a:gd name="T23" fmla="*/ 12 h 21"/>
                <a:gd name="T24" fmla="*/ 0 w 37"/>
                <a:gd name="T25" fmla="*/ 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21">
                  <a:moveTo>
                    <a:pt x="0" y="9"/>
                  </a:moveTo>
                  <a:cubicBezTo>
                    <a:pt x="1" y="6"/>
                    <a:pt x="1" y="4"/>
                    <a:pt x="3" y="1"/>
                  </a:cubicBezTo>
                  <a:cubicBezTo>
                    <a:pt x="5" y="2"/>
                    <a:pt x="6" y="4"/>
                    <a:pt x="8" y="5"/>
                  </a:cubicBezTo>
                  <a:cubicBezTo>
                    <a:pt x="10" y="7"/>
                    <a:pt x="12" y="8"/>
                    <a:pt x="14" y="9"/>
                  </a:cubicBezTo>
                  <a:cubicBezTo>
                    <a:pt x="15" y="10"/>
                    <a:pt x="16" y="11"/>
                    <a:pt x="17" y="12"/>
                  </a:cubicBezTo>
                  <a:cubicBezTo>
                    <a:pt x="18" y="12"/>
                    <a:pt x="18" y="12"/>
                    <a:pt x="19" y="13"/>
                  </a:cubicBezTo>
                  <a:cubicBezTo>
                    <a:pt x="21" y="14"/>
                    <a:pt x="22" y="16"/>
                    <a:pt x="24" y="16"/>
                  </a:cubicBezTo>
                  <a:cubicBezTo>
                    <a:pt x="25" y="15"/>
                    <a:pt x="26" y="14"/>
                    <a:pt x="27" y="12"/>
                  </a:cubicBezTo>
                  <a:cubicBezTo>
                    <a:pt x="27" y="11"/>
                    <a:pt x="28" y="10"/>
                    <a:pt x="29" y="9"/>
                  </a:cubicBezTo>
                  <a:cubicBezTo>
                    <a:pt x="29" y="8"/>
                    <a:pt x="29" y="7"/>
                    <a:pt x="30" y="7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5" y="4"/>
                    <a:pt x="37" y="8"/>
                    <a:pt x="37" y="12"/>
                  </a:cubicBezTo>
                  <a:cubicBezTo>
                    <a:pt x="28" y="21"/>
                    <a:pt x="14" y="17"/>
                    <a:pt x="0" y="9"/>
                  </a:cubicBezTo>
                  <a:close/>
                </a:path>
              </a:pathLst>
            </a:custGeom>
            <a:solidFill>
              <a:srgbClr val="FF85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05" name="Freeform 58"/>
            <p:cNvSpPr/>
            <p:nvPr/>
          </p:nvSpPr>
          <p:spPr bwMode="auto">
            <a:xfrm>
              <a:off x="6629" y="3928"/>
              <a:ext cx="157" cy="148"/>
            </a:xfrm>
            <a:custGeom>
              <a:avLst/>
              <a:gdLst>
                <a:gd name="T0" fmla="*/ 9 w 66"/>
                <a:gd name="T1" fmla="*/ 23 h 62"/>
                <a:gd name="T2" fmla="*/ 18 w 66"/>
                <a:gd name="T3" fmla="*/ 24 h 62"/>
                <a:gd name="T4" fmla="*/ 20 w 66"/>
                <a:gd name="T5" fmla="*/ 19 h 62"/>
                <a:gd name="T6" fmla="*/ 22 w 66"/>
                <a:gd name="T7" fmla="*/ 13 h 62"/>
                <a:gd name="T8" fmla="*/ 26 w 66"/>
                <a:gd name="T9" fmla="*/ 1 h 62"/>
                <a:gd name="T10" fmla="*/ 26 w 66"/>
                <a:gd name="T11" fmla="*/ 0 h 62"/>
                <a:gd name="T12" fmla="*/ 63 w 66"/>
                <a:gd name="T13" fmla="*/ 3 h 62"/>
                <a:gd name="T14" fmla="*/ 66 w 66"/>
                <a:gd name="T15" fmla="*/ 24 h 62"/>
                <a:gd name="T16" fmla="*/ 57 w 66"/>
                <a:gd name="T17" fmla="*/ 51 h 62"/>
                <a:gd name="T18" fmla="*/ 36 w 66"/>
                <a:gd name="T19" fmla="*/ 59 h 62"/>
                <a:gd name="T20" fmla="*/ 11 w 66"/>
                <a:gd name="T21" fmla="*/ 42 h 62"/>
                <a:gd name="T22" fmla="*/ 0 w 66"/>
                <a:gd name="T23" fmla="*/ 17 h 62"/>
                <a:gd name="T24" fmla="*/ 9 w 66"/>
                <a:gd name="T25" fmla="*/ 2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6" h="62">
                  <a:moveTo>
                    <a:pt x="9" y="23"/>
                  </a:moveTo>
                  <a:cubicBezTo>
                    <a:pt x="11" y="23"/>
                    <a:pt x="16" y="25"/>
                    <a:pt x="18" y="24"/>
                  </a:cubicBezTo>
                  <a:cubicBezTo>
                    <a:pt x="19" y="23"/>
                    <a:pt x="19" y="20"/>
                    <a:pt x="20" y="19"/>
                  </a:cubicBezTo>
                  <a:cubicBezTo>
                    <a:pt x="20" y="17"/>
                    <a:pt x="21" y="15"/>
                    <a:pt x="22" y="13"/>
                  </a:cubicBezTo>
                  <a:cubicBezTo>
                    <a:pt x="23" y="9"/>
                    <a:pt x="24" y="5"/>
                    <a:pt x="26" y="1"/>
                  </a:cubicBezTo>
                  <a:cubicBezTo>
                    <a:pt x="26" y="1"/>
                    <a:pt x="26" y="1"/>
                    <a:pt x="26" y="0"/>
                  </a:cubicBezTo>
                  <a:cubicBezTo>
                    <a:pt x="40" y="8"/>
                    <a:pt x="54" y="12"/>
                    <a:pt x="63" y="3"/>
                  </a:cubicBezTo>
                  <a:cubicBezTo>
                    <a:pt x="65" y="10"/>
                    <a:pt x="66" y="16"/>
                    <a:pt x="66" y="24"/>
                  </a:cubicBezTo>
                  <a:cubicBezTo>
                    <a:pt x="66" y="34"/>
                    <a:pt x="64" y="44"/>
                    <a:pt x="57" y="51"/>
                  </a:cubicBezTo>
                  <a:cubicBezTo>
                    <a:pt x="52" y="58"/>
                    <a:pt x="45" y="62"/>
                    <a:pt x="36" y="59"/>
                  </a:cubicBezTo>
                  <a:cubicBezTo>
                    <a:pt x="27" y="56"/>
                    <a:pt x="17" y="50"/>
                    <a:pt x="11" y="42"/>
                  </a:cubicBezTo>
                  <a:cubicBezTo>
                    <a:pt x="5" y="35"/>
                    <a:pt x="2" y="26"/>
                    <a:pt x="0" y="17"/>
                  </a:cubicBezTo>
                  <a:cubicBezTo>
                    <a:pt x="3" y="20"/>
                    <a:pt x="6" y="22"/>
                    <a:pt x="9" y="23"/>
                  </a:cubicBezTo>
                  <a:close/>
                </a:path>
              </a:pathLst>
            </a:custGeom>
            <a:solidFill>
              <a:srgbClr val="FF85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06" name="Freeform 59"/>
            <p:cNvSpPr/>
            <p:nvPr/>
          </p:nvSpPr>
          <p:spPr bwMode="auto">
            <a:xfrm>
              <a:off x="6632" y="3909"/>
              <a:ext cx="161" cy="162"/>
            </a:xfrm>
            <a:custGeom>
              <a:avLst/>
              <a:gdLst>
                <a:gd name="T0" fmla="*/ 57 w 68"/>
                <a:gd name="T1" fmla="*/ 4 h 68"/>
                <a:gd name="T2" fmla="*/ 54 w 68"/>
                <a:gd name="T3" fmla="*/ 11 h 68"/>
                <a:gd name="T4" fmla="*/ 52 w 68"/>
                <a:gd name="T5" fmla="*/ 14 h 68"/>
                <a:gd name="T6" fmla="*/ 49 w 68"/>
                <a:gd name="T7" fmla="*/ 18 h 68"/>
                <a:gd name="T8" fmla="*/ 41 w 68"/>
                <a:gd name="T9" fmla="*/ 12 h 68"/>
                <a:gd name="T10" fmla="*/ 38 w 68"/>
                <a:gd name="T11" fmla="*/ 10 h 68"/>
                <a:gd name="T12" fmla="*/ 33 w 68"/>
                <a:gd name="T13" fmla="*/ 6 h 68"/>
                <a:gd name="T14" fmla="*/ 30 w 68"/>
                <a:gd name="T15" fmla="*/ 3 h 68"/>
                <a:gd name="T16" fmla="*/ 27 w 68"/>
                <a:gd name="T17" fmla="*/ 0 h 68"/>
                <a:gd name="T18" fmla="*/ 25 w 68"/>
                <a:gd name="T19" fmla="*/ 1 h 68"/>
                <a:gd name="T20" fmla="*/ 21 w 68"/>
                <a:gd name="T21" fmla="*/ 25 h 68"/>
                <a:gd name="T22" fmla="*/ 20 w 68"/>
                <a:gd name="T23" fmla="*/ 30 h 68"/>
                <a:gd name="T24" fmla="*/ 1 w 68"/>
                <a:gd name="T25" fmla="*/ 25 h 68"/>
                <a:gd name="T26" fmla="*/ 0 w 68"/>
                <a:gd name="T27" fmla="*/ 23 h 68"/>
                <a:gd name="T28" fmla="*/ 0 w 68"/>
                <a:gd name="T29" fmla="*/ 24 h 68"/>
                <a:gd name="T30" fmla="*/ 0 w 68"/>
                <a:gd name="T31" fmla="*/ 24 h 68"/>
                <a:gd name="T32" fmla="*/ 0 w 68"/>
                <a:gd name="T33" fmla="*/ 25 h 68"/>
                <a:gd name="T34" fmla="*/ 1 w 68"/>
                <a:gd name="T35" fmla="*/ 26 h 68"/>
                <a:gd name="T36" fmla="*/ 1 w 68"/>
                <a:gd name="T37" fmla="*/ 28 h 68"/>
                <a:gd name="T38" fmla="*/ 6 w 68"/>
                <a:gd name="T39" fmla="*/ 39 h 68"/>
                <a:gd name="T40" fmla="*/ 26 w 68"/>
                <a:gd name="T41" fmla="*/ 61 h 68"/>
                <a:gd name="T42" fmla="*/ 45 w 68"/>
                <a:gd name="T43" fmla="*/ 65 h 68"/>
                <a:gd name="T44" fmla="*/ 66 w 68"/>
                <a:gd name="T45" fmla="*/ 37 h 68"/>
                <a:gd name="T46" fmla="*/ 61 w 68"/>
                <a:gd name="T47" fmla="*/ 2 h 68"/>
                <a:gd name="T48" fmla="*/ 60 w 68"/>
                <a:gd name="T49" fmla="*/ 3 h 68"/>
                <a:gd name="T50" fmla="*/ 65 w 68"/>
                <a:gd name="T51" fmla="*/ 37 h 68"/>
                <a:gd name="T52" fmla="*/ 44 w 68"/>
                <a:gd name="T53" fmla="*/ 65 h 68"/>
                <a:gd name="T54" fmla="*/ 26 w 68"/>
                <a:gd name="T55" fmla="*/ 61 h 68"/>
                <a:gd name="T56" fmla="*/ 7 w 68"/>
                <a:gd name="T57" fmla="*/ 40 h 68"/>
                <a:gd name="T58" fmla="*/ 1 w 68"/>
                <a:gd name="T59" fmla="*/ 26 h 68"/>
                <a:gd name="T60" fmla="*/ 21 w 68"/>
                <a:gd name="T61" fmla="*/ 30 h 68"/>
                <a:gd name="T62" fmla="*/ 22 w 68"/>
                <a:gd name="T63" fmla="*/ 26 h 68"/>
                <a:gd name="T64" fmla="*/ 26 w 68"/>
                <a:gd name="T65" fmla="*/ 1 h 68"/>
                <a:gd name="T66" fmla="*/ 27 w 68"/>
                <a:gd name="T67" fmla="*/ 1 h 68"/>
                <a:gd name="T68" fmla="*/ 28 w 68"/>
                <a:gd name="T69" fmla="*/ 2 h 68"/>
                <a:gd name="T70" fmla="*/ 32 w 68"/>
                <a:gd name="T71" fmla="*/ 6 h 68"/>
                <a:gd name="T72" fmla="*/ 37 w 68"/>
                <a:gd name="T73" fmla="*/ 10 h 68"/>
                <a:gd name="T74" fmla="*/ 39 w 68"/>
                <a:gd name="T75" fmla="*/ 12 h 68"/>
                <a:gd name="T76" fmla="*/ 49 w 68"/>
                <a:gd name="T77" fmla="*/ 19 h 68"/>
                <a:gd name="T78" fmla="*/ 49 w 68"/>
                <a:gd name="T79" fmla="*/ 19 h 68"/>
                <a:gd name="T80" fmla="*/ 50 w 68"/>
                <a:gd name="T81" fmla="*/ 18 h 68"/>
                <a:gd name="T82" fmla="*/ 52 w 68"/>
                <a:gd name="T83" fmla="*/ 15 h 68"/>
                <a:gd name="T84" fmla="*/ 54 w 68"/>
                <a:gd name="T85" fmla="*/ 11 h 68"/>
                <a:gd name="T86" fmla="*/ 58 w 68"/>
                <a:gd name="T87" fmla="*/ 4 h 68"/>
                <a:gd name="T88" fmla="*/ 59 w 68"/>
                <a:gd name="T89" fmla="*/ 1 h 68"/>
                <a:gd name="T90" fmla="*/ 59 w 68"/>
                <a:gd name="T91" fmla="*/ 0 h 68"/>
                <a:gd name="T92" fmla="*/ 57 w 68"/>
                <a:gd name="T93" fmla="*/ 4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8" h="68">
                  <a:moveTo>
                    <a:pt x="57" y="4"/>
                  </a:moveTo>
                  <a:cubicBezTo>
                    <a:pt x="54" y="11"/>
                    <a:pt x="54" y="11"/>
                    <a:pt x="54" y="11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4"/>
                    <a:pt x="50" y="17"/>
                    <a:pt x="49" y="18"/>
                  </a:cubicBezTo>
                  <a:cubicBezTo>
                    <a:pt x="48" y="17"/>
                    <a:pt x="41" y="12"/>
                    <a:pt x="41" y="12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2"/>
                    <a:pt x="27" y="0"/>
                    <a:pt x="27" y="0"/>
                  </a:cubicBezTo>
                  <a:cubicBezTo>
                    <a:pt x="27" y="0"/>
                    <a:pt x="26" y="0"/>
                    <a:pt x="25" y="1"/>
                  </a:cubicBezTo>
                  <a:cubicBezTo>
                    <a:pt x="22" y="3"/>
                    <a:pt x="21" y="13"/>
                    <a:pt x="21" y="25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17" y="30"/>
                    <a:pt x="2" y="28"/>
                    <a:pt x="1" y="25"/>
                  </a:cubicBezTo>
                  <a:cubicBezTo>
                    <a:pt x="1" y="24"/>
                    <a:pt x="1" y="23"/>
                    <a:pt x="0" y="23"/>
                  </a:cubicBezTo>
                  <a:cubicBezTo>
                    <a:pt x="0" y="23"/>
                    <a:pt x="0" y="23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" y="33"/>
                    <a:pt x="3" y="34"/>
                    <a:pt x="6" y="39"/>
                  </a:cubicBezTo>
                  <a:cubicBezTo>
                    <a:pt x="10" y="46"/>
                    <a:pt x="19" y="57"/>
                    <a:pt x="26" y="61"/>
                  </a:cubicBezTo>
                  <a:cubicBezTo>
                    <a:pt x="32" y="66"/>
                    <a:pt x="38" y="68"/>
                    <a:pt x="45" y="65"/>
                  </a:cubicBezTo>
                  <a:cubicBezTo>
                    <a:pt x="57" y="60"/>
                    <a:pt x="64" y="47"/>
                    <a:pt x="66" y="37"/>
                  </a:cubicBezTo>
                  <a:cubicBezTo>
                    <a:pt x="68" y="27"/>
                    <a:pt x="65" y="11"/>
                    <a:pt x="61" y="2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5" y="12"/>
                    <a:pt x="67" y="28"/>
                    <a:pt x="65" y="37"/>
                  </a:cubicBezTo>
                  <a:cubicBezTo>
                    <a:pt x="63" y="48"/>
                    <a:pt x="55" y="60"/>
                    <a:pt x="44" y="65"/>
                  </a:cubicBezTo>
                  <a:cubicBezTo>
                    <a:pt x="37" y="67"/>
                    <a:pt x="32" y="65"/>
                    <a:pt x="26" y="61"/>
                  </a:cubicBezTo>
                  <a:cubicBezTo>
                    <a:pt x="20" y="57"/>
                    <a:pt x="11" y="46"/>
                    <a:pt x="7" y="40"/>
                  </a:cubicBezTo>
                  <a:cubicBezTo>
                    <a:pt x="4" y="35"/>
                    <a:pt x="3" y="31"/>
                    <a:pt x="1" y="26"/>
                  </a:cubicBezTo>
                  <a:cubicBezTo>
                    <a:pt x="6" y="30"/>
                    <a:pt x="18" y="31"/>
                    <a:pt x="21" y="30"/>
                  </a:cubicBezTo>
                  <a:cubicBezTo>
                    <a:pt x="21" y="30"/>
                    <a:pt x="21" y="30"/>
                    <a:pt x="22" y="26"/>
                  </a:cubicBezTo>
                  <a:cubicBezTo>
                    <a:pt x="22" y="21"/>
                    <a:pt x="23" y="3"/>
                    <a:pt x="26" y="1"/>
                  </a:cubicBezTo>
                  <a:cubicBezTo>
                    <a:pt x="26" y="1"/>
                    <a:pt x="27" y="1"/>
                    <a:pt x="27" y="1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9" y="3"/>
                    <a:pt x="32" y="6"/>
                    <a:pt x="32" y="6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50" y="19"/>
                    <a:pt x="50" y="18"/>
                    <a:pt x="50" y="18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9" y="0"/>
                    <a:pt x="59" y="0"/>
                    <a:pt x="59" y="0"/>
                  </a:cubicBezTo>
                  <a:lnTo>
                    <a:pt x="57" y="4"/>
                  </a:lnTo>
                  <a:close/>
                </a:path>
              </a:pathLst>
            </a:custGeom>
            <a:solidFill>
              <a:srgbClr val="5E30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07" name="Freeform 60"/>
            <p:cNvSpPr/>
            <p:nvPr/>
          </p:nvSpPr>
          <p:spPr bwMode="auto">
            <a:xfrm>
              <a:off x="6760" y="3949"/>
              <a:ext cx="26" cy="84"/>
            </a:xfrm>
            <a:custGeom>
              <a:avLst/>
              <a:gdLst>
                <a:gd name="T0" fmla="*/ 4 w 11"/>
                <a:gd name="T1" fmla="*/ 31 h 35"/>
                <a:gd name="T2" fmla="*/ 6 w 11"/>
                <a:gd name="T3" fmla="*/ 0 h 35"/>
                <a:gd name="T4" fmla="*/ 5 w 11"/>
                <a:gd name="T5" fmla="*/ 7 h 35"/>
                <a:gd name="T6" fmla="*/ 3 w 11"/>
                <a:gd name="T7" fmla="*/ 20 h 35"/>
                <a:gd name="T8" fmla="*/ 2 w 11"/>
                <a:gd name="T9" fmla="*/ 28 h 35"/>
                <a:gd name="T10" fmla="*/ 1 w 11"/>
                <a:gd name="T11" fmla="*/ 34 h 35"/>
                <a:gd name="T12" fmla="*/ 1 w 11"/>
                <a:gd name="T13" fmla="*/ 34 h 35"/>
                <a:gd name="T14" fmla="*/ 4 w 11"/>
                <a:gd name="T15" fmla="*/ 3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35">
                  <a:moveTo>
                    <a:pt x="4" y="31"/>
                  </a:moveTo>
                  <a:cubicBezTo>
                    <a:pt x="9" y="22"/>
                    <a:pt x="11" y="3"/>
                    <a:pt x="6" y="0"/>
                  </a:cubicBezTo>
                  <a:cubicBezTo>
                    <a:pt x="5" y="1"/>
                    <a:pt x="5" y="6"/>
                    <a:pt x="5" y="7"/>
                  </a:cubicBezTo>
                  <a:cubicBezTo>
                    <a:pt x="4" y="12"/>
                    <a:pt x="4" y="16"/>
                    <a:pt x="3" y="20"/>
                  </a:cubicBezTo>
                  <a:cubicBezTo>
                    <a:pt x="3" y="23"/>
                    <a:pt x="2" y="25"/>
                    <a:pt x="2" y="28"/>
                  </a:cubicBezTo>
                  <a:cubicBezTo>
                    <a:pt x="2" y="30"/>
                    <a:pt x="1" y="32"/>
                    <a:pt x="1" y="34"/>
                  </a:cubicBezTo>
                  <a:cubicBezTo>
                    <a:pt x="0" y="35"/>
                    <a:pt x="0" y="35"/>
                    <a:pt x="1" y="34"/>
                  </a:cubicBezTo>
                  <a:lnTo>
                    <a:pt x="4" y="31"/>
                  </a:lnTo>
                  <a:close/>
                </a:path>
              </a:pathLst>
            </a:custGeom>
            <a:solidFill>
              <a:srgbClr val="FD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08" name="Freeform 61"/>
            <p:cNvSpPr/>
            <p:nvPr/>
          </p:nvSpPr>
          <p:spPr bwMode="auto">
            <a:xfrm>
              <a:off x="6207" y="4131"/>
              <a:ext cx="73" cy="59"/>
            </a:xfrm>
            <a:custGeom>
              <a:avLst/>
              <a:gdLst>
                <a:gd name="T0" fmla="*/ 4 w 31"/>
                <a:gd name="T1" fmla="*/ 9 h 25"/>
                <a:gd name="T2" fmla="*/ 31 w 31"/>
                <a:gd name="T3" fmla="*/ 11 h 25"/>
                <a:gd name="T4" fmla="*/ 20 w 31"/>
                <a:gd name="T5" fmla="*/ 17 h 25"/>
                <a:gd name="T6" fmla="*/ 0 w 31"/>
                <a:gd name="T7" fmla="*/ 17 h 25"/>
                <a:gd name="T8" fmla="*/ 4 w 31"/>
                <a:gd name="T9" fmla="*/ 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5">
                  <a:moveTo>
                    <a:pt x="4" y="9"/>
                  </a:moveTo>
                  <a:cubicBezTo>
                    <a:pt x="4" y="9"/>
                    <a:pt x="14" y="0"/>
                    <a:pt x="31" y="11"/>
                  </a:cubicBezTo>
                  <a:cubicBezTo>
                    <a:pt x="31" y="11"/>
                    <a:pt x="25" y="13"/>
                    <a:pt x="20" y="17"/>
                  </a:cubicBezTo>
                  <a:cubicBezTo>
                    <a:pt x="14" y="20"/>
                    <a:pt x="4" y="25"/>
                    <a:pt x="0" y="17"/>
                  </a:cubicBezTo>
                  <a:cubicBezTo>
                    <a:pt x="0" y="17"/>
                    <a:pt x="3" y="13"/>
                    <a:pt x="4" y="9"/>
                  </a:cubicBezTo>
                  <a:close/>
                </a:path>
              </a:pathLst>
            </a:custGeom>
            <a:solidFill>
              <a:srgbClr val="AFD6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09" name="Freeform 62"/>
            <p:cNvSpPr/>
            <p:nvPr/>
          </p:nvSpPr>
          <p:spPr bwMode="auto">
            <a:xfrm>
              <a:off x="6207" y="4126"/>
              <a:ext cx="88" cy="74"/>
            </a:xfrm>
            <a:custGeom>
              <a:avLst/>
              <a:gdLst>
                <a:gd name="T0" fmla="*/ 4 w 37"/>
                <a:gd name="T1" fmla="*/ 11 h 31"/>
                <a:gd name="T2" fmla="*/ 34 w 37"/>
                <a:gd name="T3" fmla="*/ 15 h 31"/>
                <a:gd name="T4" fmla="*/ 35 w 37"/>
                <a:gd name="T5" fmla="*/ 13 h 31"/>
                <a:gd name="T6" fmla="*/ 3 w 37"/>
                <a:gd name="T7" fmla="*/ 17 h 31"/>
                <a:gd name="T8" fmla="*/ 1 w 37"/>
                <a:gd name="T9" fmla="*/ 19 h 31"/>
                <a:gd name="T10" fmla="*/ 35 w 37"/>
                <a:gd name="T11" fmla="*/ 16 h 31"/>
                <a:gd name="T12" fmla="*/ 36 w 37"/>
                <a:gd name="T13" fmla="*/ 13 h 31"/>
                <a:gd name="T14" fmla="*/ 3 w 37"/>
                <a:gd name="T15" fmla="*/ 8 h 31"/>
                <a:gd name="T16" fmla="*/ 4 w 37"/>
                <a:gd name="T17" fmla="*/ 1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1">
                  <a:moveTo>
                    <a:pt x="4" y="11"/>
                  </a:moveTo>
                  <a:cubicBezTo>
                    <a:pt x="14" y="4"/>
                    <a:pt x="26" y="8"/>
                    <a:pt x="34" y="15"/>
                  </a:cubicBezTo>
                  <a:cubicBezTo>
                    <a:pt x="34" y="15"/>
                    <a:pt x="34" y="14"/>
                    <a:pt x="35" y="13"/>
                  </a:cubicBezTo>
                  <a:cubicBezTo>
                    <a:pt x="24" y="14"/>
                    <a:pt x="13" y="28"/>
                    <a:pt x="3" y="17"/>
                  </a:cubicBezTo>
                  <a:cubicBezTo>
                    <a:pt x="2" y="16"/>
                    <a:pt x="0" y="18"/>
                    <a:pt x="1" y="19"/>
                  </a:cubicBezTo>
                  <a:cubicBezTo>
                    <a:pt x="12" y="31"/>
                    <a:pt x="23" y="17"/>
                    <a:pt x="35" y="16"/>
                  </a:cubicBezTo>
                  <a:cubicBezTo>
                    <a:pt x="36" y="16"/>
                    <a:pt x="37" y="14"/>
                    <a:pt x="36" y="13"/>
                  </a:cubicBezTo>
                  <a:cubicBezTo>
                    <a:pt x="27" y="5"/>
                    <a:pt x="14" y="0"/>
                    <a:pt x="3" y="8"/>
                  </a:cubicBezTo>
                  <a:cubicBezTo>
                    <a:pt x="1" y="9"/>
                    <a:pt x="3" y="12"/>
                    <a:pt x="4" y="11"/>
                  </a:cubicBezTo>
                  <a:close/>
                </a:path>
              </a:pathLst>
            </a:custGeom>
            <a:solidFill>
              <a:srgbClr val="803D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10" name="Freeform 63"/>
            <p:cNvSpPr/>
            <p:nvPr/>
          </p:nvSpPr>
          <p:spPr bwMode="auto">
            <a:xfrm>
              <a:off x="6207" y="4143"/>
              <a:ext cx="71" cy="23"/>
            </a:xfrm>
            <a:custGeom>
              <a:avLst/>
              <a:gdLst>
                <a:gd name="T0" fmla="*/ 3 w 30"/>
                <a:gd name="T1" fmla="*/ 9 h 10"/>
                <a:gd name="T2" fmla="*/ 27 w 30"/>
                <a:gd name="T3" fmla="*/ 8 h 10"/>
                <a:gd name="T4" fmla="*/ 28 w 30"/>
                <a:gd name="T5" fmla="*/ 5 h 10"/>
                <a:gd name="T6" fmla="*/ 2 w 30"/>
                <a:gd name="T7" fmla="*/ 6 h 10"/>
                <a:gd name="T8" fmla="*/ 3 w 30"/>
                <a:gd name="T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3" y="9"/>
                  </a:moveTo>
                  <a:cubicBezTo>
                    <a:pt x="10" y="4"/>
                    <a:pt x="19" y="3"/>
                    <a:pt x="27" y="8"/>
                  </a:cubicBezTo>
                  <a:cubicBezTo>
                    <a:pt x="28" y="9"/>
                    <a:pt x="30" y="6"/>
                    <a:pt x="28" y="5"/>
                  </a:cubicBezTo>
                  <a:cubicBezTo>
                    <a:pt x="20" y="0"/>
                    <a:pt x="10" y="1"/>
                    <a:pt x="2" y="6"/>
                  </a:cubicBezTo>
                  <a:cubicBezTo>
                    <a:pt x="0" y="7"/>
                    <a:pt x="2" y="10"/>
                    <a:pt x="3" y="9"/>
                  </a:cubicBezTo>
                  <a:close/>
                </a:path>
              </a:pathLst>
            </a:custGeom>
            <a:solidFill>
              <a:srgbClr val="803D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11" name="Freeform 64"/>
            <p:cNvSpPr/>
            <p:nvPr/>
          </p:nvSpPr>
          <p:spPr bwMode="auto">
            <a:xfrm>
              <a:off x="6143" y="4152"/>
              <a:ext cx="64" cy="65"/>
            </a:xfrm>
            <a:custGeom>
              <a:avLst/>
              <a:gdLst>
                <a:gd name="T0" fmla="*/ 27 w 27"/>
                <a:gd name="T1" fmla="*/ 19 h 27"/>
                <a:gd name="T2" fmla="*/ 12 w 27"/>
                <a:gd name="T3" fmla="*/ 7 h 27"/>
                <a:gd name="T4" fmla="*/ 0 w 27"/>
                <a:gd name="T5" fmla="*/ 0 h 27"/>
                <a:gd name="T6" fmla="*/ 16 w 27"/>
                <a:gd name="T7" fmla="*/ 27 h 27"/>
                <a:gd name="T8" fmla="*/ 21 w 27"/>
                <a:gd name="T9" fmla="*/ 25 h 27"/>
                <a:gd name="T10" fmla="*/ 23 w 27"/>
                <a:gd name="T11" fmla="*/ 23 h 27"/>
                <a:gd name="T12" fmla="*/ 27 w 27"/>
                <a:gd name="T13" fmla="*/ 1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27">
                  <a:moveTo>
                    <a:pt x="27" y="19"/>
                  </a:moveTo>
                  <a:cubicBezTo>
                    <a:pt x="27" y="13"/>
                    <a:pt x="18" y="9"/>
                    <a:pt x="12" y="7"/>
                  </a:cubicBezTo>
                  <a:cubicBezTo>
                    <a:pt x="5" y="4"/>
                    <a:pt x="0" y="0"/>
                    <a:pt x="0" y="0"/>
                  </a:cubicBezTo>
                  <a:cubicBezTo>
                    <a:pt x="0" y="23"/>
                    <a:pt x="16" y="27"/>
                    <a:pt x="16" y="27"/>
                  </a:cubicBezTo>
                  <a:cubicBezTo>
                    <a:pt x="18" y="26"/>
                    <a:pt x="20" y="26"/>
                    <a:pt x="21" y="25"/>
                  </a:cubicBezTo>
                  <a:cubicBezTo>
                    <a:pt x="22" y="25"/>
                    <a:pt x="23" y="24"/>
                    <a:pt x="23" y="23"/>
                  </a:cubicBezTo>
                  <a:cubicBezTo>
                    <a:pt x="25" y="22"/>
                    <a:pt x="26" y="20"/>
                    <a:pt x="27" y="19"/>
                  </a:cubicBezTo>
                  <a:close/>
                </a:path>
              </a:pathLst>
            </a:custGeom>
            <a:solidFill>
              <a:srgbClr val="AFD6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12" name="Freeform 65"/>
            <p:cNvSpPr/>
            <p:nvPr/>
          </p:nvSpPr>
          <p:spPr bwMode="auto">
            <a:xfrm>
              <a:off x="6131" y="4138"/>
              <a:ext cx="76" cy="86"/>
            </a:xfrm>
            <a:custGeom>
              <a:avLst/>
              <a:gdLst>
                <a:gd name="T0" fmla="*/ 21 w 32"/>
                <a:gd name="T1" fmla="*/ 33 h 36"/>
                <a:gd name="T2" fmla="*/ 5 w 32"/>
                <a:gd name="T3" fmla="*/ 2 h 36"/>
                <a:gd name="T4" fmla="*/ 2 w 32"/>
                <a:gd name="T5" fmla="*/ 3 h 36"/>
                <a:gd name="T6" fmla="*/ 28 w 32"/>
                <a:gd name="T7" fmla="*/ 26 h 36"/>
                <a:gd name="T8" fmla="*/ 31 w 32"/>
                <a:gd name="T9" fmla="*/ 26 h 36"/>
                <a:gd name="T10" fmla="*/ 4 w 32"/>
                <a:gd name="T11" fmla="*/ 1 h 36"/>
                <a:gd name="T12" fmla="*/ 2 w 32"/>
                <a:gd name="T13" fmla="*/ 2 h 36"/>
                <a:gd name="T14" fmla="*/ 20 w 32"/>
                <a:gd name="T15" fmla="*/ 36 h 36"/>
                <a:gd name="T16" fmla="*/ 21 w 32"/>
                <a:gd name="T17" fmla="*/ 3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6">
                  <a:moveTo>
                    <a:pt x="21" y="33"/>
                  </a:moveTo>
                  <a:cubicBezTo>
                    <a:pt x="8" y="28"/>
                    <a:pt x="3" y="15"/>
                    <a:pt x="5" y="2"/>
                  </a:cubicBezTo>
                  <a:cubicBezTo>
                    <a:pt x="4" y="2"/>
                    <a:pt x="3" y="2"/>
                    <a:pt x="2" y="3"/>
                  </a:cubicBezTo>
                  <a:cubicBezTo>
                    <a:pt x="10" y="10"/>
                    <a:pt x="29" y="13"/>
                    <a:pt x="28" y="26"/>
                  </a:cubicBezTo>
                  <a:cubicBezTo>
                    <a:pt x="28" y="28"/>
                    <a:pt x="31" y="28"/>
                    <a:pt x="31" y="26"/>
                  </a:cubicBezTo>
                  <a:cubicBezTo>
                    <a:pt x="32" y="11"/>
                    <a:pt x="13" y="9"/>
                    <a:pt x="4" y="1"/>
                  </a:cubicBezTo>
                  <a:cubicBezTo>
                    <a:pt x="3" y="0"/>
                    <a:pt x="2" y="0"/>
                    <a:pt x="2" y="2"/>
                  </a:cubicBezTo>
                  <a:cubicBezTo>
                    <a:pt x="0" y="16"/>
                    <a:pt x="6" y="30"/>
                    <a:pt x="20" y="36"/>
                  </a:cubicBezTo>
                  <a:cubicBezTo>
                    <a:pt x="22" y="36"/>
                    <a:pt x="22" y="33"/>
                    <a:pt x="21" y="33"/>
                  </a:cubicBezTo>
                  <a:close/>
                </a:path>
              </a:pathLst>
            </a:custGeom>
            <a:solidFill>
              <a:srgbClr val="803D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13" name="Freeform 66"/>
            <p:cNvSpPr/>
            <p:nvPr/>
          </p:nvSpPr>
          <p:spPr bwMode="auto">
            <a:xfrm>
              <a:off x="6145" y="4155"/>
              <a:ext cx="52" cy="64"/>
            </a:xfrm>
            <a:custGeom>
              <a:avLst/>
              <a:gdLst>
                <a:gd name="T0" fmla="*/ 20 w 22"/>
                <a:gd name="T1" fmla="*/ 23 h 27"/>
                <a:gd name="T2" fmla="*/ 3 w 22"/>
                <a:gd name="T3" fmla="*/ 2 h 27"/>
                <a:gd name="T4" fmla="*/ 0 w 22"/>
                <a:gd name="T5" fmla="*/ 2 h 27"/>
                <a:gd name="T6" fmla="*/ 19 w 22"/>
                <a:gd name="T7" fmla="*/ 26 h 27"/>
                <a:gd name="T8" fmla="*/ 20 w 22"/>
                <a:gd name="T9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7">
                  <a:moveTo>
                    <a:pt x="20" y="23"/>
                  </a:moveTo>
                  <a:cubicBezTo>
                    <a:pt x="11" y="20"/>
                    <a:pt x="3" y="12"/>
                    <a:pt x="3" y="2"/>
                  </a:cubicBezTo>
                  <a:cubicBezTo>
                    <a:pt x="3" y="0"/>
                    <a:pt x="0" y="0"/>
                    <a:pt x="0" y="2"/>
                  </a:cubicBezTo>
                  <a:cubicBezTo>
                    <a:pt x="0" y="14"/>
                    <a:pt x="9" y="22"/>
                    <a:pt x="19" y="26"/>
                  </a:cubicBezTo>
                  <a:cubicBezTo>
                    <a:pt x="21" y="27"/>
                    <a:pt x="22" y="24"/>
                    <a:pt x="20" y="23"/>
                  </a:cubicBezTo>
                  <a:close/>
                </a:path>
              </a:pathLst>
            </a:custGeom>
            <a:solidFill>
              <a:srgbClr val="803D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14" name="Freeform 67"/>
            <p:cNvSpPr/>
            <p:nvPr/>
          </p:nvSpPr>
          <p:spPr bwMode="auto">
            <a:xfrm>
              <a:off x="6173" y="4097"/>
              <a:ext cx="48" cy="206"/>
            </a:xfrm>
            <a:custGeom>
              <a:avLst/>
              <a:gdLst>
                <a:gd name="T0" fmla="*/ 10 w 20"/>
                <a:gd name="T1" fmla="*/ 62 h 86"/>
                <a:gd name="T2" fmla="*/ 15 w 20"/>
                <a:gd name="T3" fmla="*/ 32 h 86"/>
                <a:gd name="T4" fmla="*/ 20 w 20"/>
                <a:gd name="T5" fmla="*/ 2 h 86"/>
                <a:gd name="T6" fmla="*/ 20 w 20"/>
                <a:gd name="T7" fmla="*/ 1 h 86"/>
                <a:gd name="T8" fmla="*/ 17 w 20"/>
                <a:gd name="T9" fmla="*/ 0 h 86"/>
                <a:gd name="T10" fmla="*/ 16 w 20"/>
                <a:gd name="T11" fmla="*/ 6 h 86"/>
                <a:gd name="T12" fmla="*/ 5 w 20"/>
                <a:gd name="T13" fmla="*/ 60 h 86"/>
                <a:gd name="T14" fmla="*/ 1 w 20"/>
                <a:gd name="T15" fmla="*/ 86 h 86"/>
                <a:gd name="T16" fmla="*/ 4 w 20"/>
                <a:gd name="T17" fmla="*/ 83 h 86"/>
                <a:gd name="T18" fmla="*/ 7 w 20"/>
                <a:gd name="T19" fmla="*/ 77 h 86"/>
                <a:gd name="T20" fmla="*/ 10 w 20"/>
                <a:gd name="T21" fmla="*/ 6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86">
                  <a:moveTo>
                    <a:pt x="10" y="62"/>
                  </a:moveTo>
                  <a:cubicBezTo>
                    <a:pt x="11" y="52"/>
                    <a:pt x="13" y="42"/>
                    <a:pt x="15" y="32"/>
                  </a:cubicBezTo>
                  <a:cubicBezTo>
                    <a:pt x="16" y="22"/>
                    <a:pt x="18" y="12"/>
                    <a:pt x="20" y="2"/>
                  </a:cubicBezTo>
                  <a:cubicBezTo>
                    <a:pt x="20" y="2"/>
                    <a:pt x="20" y="1"/>
                    <a:pt x="20" y="1"/>
                  </a:cubicBezTo>
                  <a:cubicBezTo>
                    <a:pt x="19" y="1"/>
                    <a:pt x="18" y="1"/>
                    <a:pt x="17" y="0"/>
                  </a:cubicBezTo>
                  <a:cubicBezTo>
                    <a:pt x="17" y="2"/>
                    <a:pt x="16" y="4"/>
                    <a:pt x="16" y="6"/>
                  </a:cubicBezTo>
                  <a:cubicBezTo>
                    <a:pt x="12" y="24"/>
                    <a:pt x="9" y="42"/>
                    <a:pt x="5" y="60"/>
                  </a:cubicBezTo>
                  <a:cubicBezTo>
                    <a:pt x="3" y="69"/>
                    <a:pt x="0" y="77"/>
                    <a:pt x="1" y="86"/>
                  </a:cubicBezTo>
                  <a:cubicBezTo>
                    <a:pt x="2" y="85"/>
                    <a:pt x="3" y="84"/>
                    <a:pt x="4" y="83"/>
                  </a:cubicBezTo>
                  <a:cubicBezTo>
                    <a:pt x="7" y="80"/>
                    <a:pt x="6" y="81"/>
                    <a:pt x="7" y="77"/>
                  </a:cubicBezTo>
                  <a:cubicBezTo>
                    <a:pt x="8" y="72"/>
                    <a:pt x="10" y="67"/>
                    <a:pt x="10" y="62"/>
                  </a:cubicBezTo>
                  <a:close/>
                </a:path>
              </a:pathLst>
            </a:custGeom>
            <a:solidFill>
              <a:srgbClr val="B4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15" name="Freeform 68"/>
            <p:cNvSpPr/>
            <p:nvPr/>
          </p:nvSpPr>
          <p:spPr bwMode="auto">
            <a:xfrm>
              <a:off x="6185" y="4100"/>
              <a:ext cx="41" cy="200"/>
            </a:xfrm>
            <a:custGeom>
              <a:avLst/>
              <a:gdLst>
                <a:gd name="T0" fmla="*/ 6 w 17"/>
                <a:gd name="T1" fmla="*/ 54 h 84"/>
                <a:gd name="T2" fmla="*/ 17 w 17"/>
                <a:gd name="T3" fmla="*/ 0 h 84"/>
                <a:gd name="T4" fmla="*/ 16 w 17"/>
                <a:gd name="T5" fmla="*/ 0 h 84"/>
                <a:gd name="T6" fmla="*/ 5 w 17"/>
                <a:gd name="T7" fmla="*/ 54 h 84"/>
                <a:gd name="T8" fmla="*/ 3 w 17"/>
                <a:gd name="T9" fmla="*/ 62 h 84"/>
                <a:gd name="T10" fmla="*/ 0 w 17"/>
                <a:gd name="T11" fmla="*/ 84 h 84"/>
                <a:gd name="T12" fmla="*/ 2 w 17"/>
                <a:gd name="T13" fmla="*/ 83 h 84"/>
                <a:gd name="T14" fmla="*/ 4 w 17"/>
                <a:gd name="T15" fmla="*/ 63 h 84"/>
                <a:gd name="T16" fmla="*/ 6 w 17"/>
                <a:gd name="T17" fmla="*/ 5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84">
                  <a:moveTo>
                    <a:pt x="6" y="54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" y="83"/>
                    <a:pt x="2" y="83"/>
                    <a:pt x="2" y="83"/>
                  </a:cubicBezTo>
                  <a:cubicBezTo>
                    <a:pt x="4" y="63"/>
                    <a:pt x="4" y="63"/>
                    <a:pt x="4" y="63"/>
                  </a:cubicBezTo>
                  <a:lnTo>
                    <a:pt x="6" y="54"/>
                  </a:lnTo>
                  <a:close/>
                </a:path>
              </a:pathLst>
            </a:custGeom>
            <a:solidFill>
              <a:srgbClr val="5E30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16" name="Freeform 69"/>
            <p:cNvSpPr/>
            <p:nvPr/>
          </p:nvSpPr>
          <p:spPr bwMode="auto">
            <a:xfrm>
              <a:off x="6176" y="4097"/>
              <a:ext cx="38" cy="213"/>
            </a:xfrm>
            <a:custGeom>
              <a:avLst/>
              <a:gdLst>
                <a:gd name="T0" fmla="*/ 6 w 16"/>
                <a:gd name="T1" fmla="*/ 61 h 89"/>
                <a:gd name="T2" fmla="*/ 11 w 16"/>
                <a:gd name="T3" fmla="*/ 35 h 89"/>
                <a:gd name="T4" fmla="*/ 16 w 16"/>
                <a:gd name="T5" fmla="*/ 0 h 89"/>
                <a:gd name="T6" fmla="*/ 16 w 16"/>
                <a:gd name="T7" fmla="*/ 0 h 89"/>
                <a:gd name="T8" fmla="*/ 10 w 16"/>
                <a:gd name="T9" fmla="*/ 34 h 89"/>
                <a:gd name="T10" fmla="*/ 6 w 16"/>
                <a:gd name="T11" fmla="*/ 58 h 89"/>
                <a:gd name="T12" fmla="*/ 5 w 16"/>
                <a:gd name="T13" fmla="*/ 64 h 89"/>
                <a:gd name="T14" fmla="*/ 0 w 16"/>
                <a:gd name="T15" fmla="*/ 89 h 89"/>
                <a:gd name="T16" fmla="*/ 3 w 16"/>
                <a:gd name="T17" fmla="*/ 89 h 89"/>
                <a:gd name="T18" fmla="*/ 6 w 16"/>
                <a:gd name="T19" fmla="*/ 64 h 89"/>
                <a:gd name="T20" fmla="*/ 6 w 16"/>
                <a:gd name="T21" fmla="*/ 6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89">
                  <a:moveTo>
                    <a:pt x="6" y="61"/>
                  </a:moveTo>
                  <a:cubicBezTo>
                    <a:pt x="11" y="35"/>
                    <a:pt x="11" y="35"/>
                    <a:pt x="11" y="35"/>
                  </a:cubicBezTo>
                  <a:cubicBezTo>
                    <a:pt x="12" y="22"/>
                    <a:pt x="14" y="11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4" y="11"/>
                    <a:pt x="12" y="22"/>
                    <a:pt x="10" y="34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5" y="64"/>
                    <a:pt x="5" y="64"/>
                    <a:pt x="5" y="64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3" y="89"/>
                    <a:pt x="3" y="89"/>
                    <a:pt x="3" y="89"/>
                  </a:cubicBezTo>
                  <a:cubicBezTo>
                    <a:pt x="6" y="64"/>
                    <a:pt x="6" y="64"/>
                    <a:pt x="6" y="64"/>
                  </a:cubicBezTo>
                  <a:lnTo>
                    <a:pt x="6" y="61"/>
                  </a:lnTo>
                  <a:close/>
                </a:path>
              </a:pathLst>
            </a:custGeom>
            <a:solidFill>
              <a:srgbClr val="5E30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17" name="Freeform 70"/>
            <p:cNvSpPr/>
            <p:nvPr/>
          </p:nvSpPr>
          <p:spPr bwMode="auto">
            <a:xfrm>
              <a:off x="6171" y="3968"/>
              <a:ext cx="78" cy="48"/>
            </a:xfrm>
            <a:custGeom>
              <a:avLst/>
              <a:gdLst>
                <a:gd name="T0" fmla="*/ 33 w 33"/>
                <a:gd name="T1" fmla="*/ 7 h 20"/>
                <a:gd name="T2" fmla="*/ 29 w 33"/>
                <a:gd name="T3" fmla="*/ 0 h 20"/>
                <a:gd name="T4" fmla="*/ 25 w 33"/>
                <a:gd name="T5" fmla="*/ 4 h 20"/>
                <a:gd name="T6" fmla="*/ 20 w 33"/>
                <a:gd name="T7" fmla="*/ 8 h 20"/>
                <a:gd name="T8" fmla="*/ 18 w 33"/>
                <a:gd name="T9" fmla="*/ 11 h 20"/>
                <a:gd name="T10" fmla="*/ 16 w 33"/>
                <a:gd name="T11" fmla="*/ 12 h 20"/>
                <a:gd name="T12" fmla="*/ 12 w 33"/>
                <a:gd name="T13" fmla="*/ 15 h 20"/>
                <a:gd name="T14" fmla="*/ 9 w 33"/>
                <a:gd name="T15" fmla="*/ 12 h 20"/>
                <a:gd name="T16" fmla="*/ 8 w 33"/>
                <a:gd name="T17" fmla="*/ 10 h 20"/>
                <a:gd name="T18" fmla="*/ 6 w 33"/>
                <a:gd name="T19" fmla="*/ 8 h 20"/>
                <a:gd name="T20" fmla="*/ 2 w 33"/>
                <a:gd name="T21" fmla="*/ 2 h 20"/>
                <a:gd name="T22" fmla="*/ 0 w 33"/>
                <a:gd name="T23" fmla="*/ 13 h 20"/>
                <a:gd name="T24" fmla="*/ 33 w 33"/>
                <a:gd name="T25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20">
                  <a:moveTo>
                    <a:pt x="33" y="7"/>
                  </a:moveTo>
                  <a:cubicBezTo>
                    <a:pt x="32" y="4"/>
                    <a:pt x="31" y="2"/>
                    <a:pt x="29" y="0"/>
                  </a:cubicBezTo>
                  <a:cubicBezTo>
                    <a:pt x="28" y="1"/>
                    <a:pt x="27" y="3"/>
                    <a:pt x="25" y="4"/>
                  </a:cubicBezTo>
                  <a:cubicBezTo>
                    <a:pt x="24" y="5"/>
                    <a:pt x="22" y="7"/>
                    <a:pt x="20" y="8"/>
                  </a:cubicBezTo>
                  <a:cubicBezTo>
                    <a:pt x="20" y="9"/>
                    <a:pt x="19" y="10"/>
                    <a:pt x="18" y="11"/>
                  </a:cubicBezTo>
                  <a:cubicBezTo>
                    <a:pt x="17" y="11"/>
                    <a:pt x="17" y="12"/>
                    <a:pt x="16" y="12"/>
                  </a:cubicBezTo>
                  <a:cubicBezTo>
                    <a:pt x="15" y="13"/>
                    <a:pt x="14" y="15"/>
                    <a:pt x="12" y="15"/>
                  </a:cubicBezTo>
                  <a:cubicBezTo>
                    <a:pt x="11" y="14"/>
                    <a:pt x="10" y="13"/>
                    <a:pt x="9" y="12"/>
                  </a:cubicBezTo>
                  <a:cubicBezTo>
                    <a:pt x="9" y="11"/>
                    <a:pt x="8" y="10"/>
                    <a:pt x="8" y="10"/>
                  </a:cubicBezTo>
                  <a:cubicBezTo>
                    <a:pt x="7" y="9"/>
                    <a:pt x="7" y="8"/>
                    <a:pt x="6" y="8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6"/>
                    <a:pt x="0" y="9"/>
                    <a:pt x="0" y="13"/>
                  </a:cubicBezTo>
                  <a:cubicBezTo>
                    <a:pt x="10" y="20"/>
                    <a:pt x="21" y="15"/>
                    <a:pt x="33" y="7"/>
                  </a:cubicBezTo>
                  <a:close/>
                </a:path>
              </a:pathLst>
            </a:custGeom>
            <a:solidFill>
              <a:srgbClr val="FFC2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18" name="Freeform 71"/>
            <p:cNvSpPr/>
            <p:nvPr/>
          </p:nvSpPr>
          <p:spPr bwMode="auto">
            <a:xfrm>
              <a:off x="6169" y="3985"/>
              <a:ext cx="137" cy="134"/>
            </a:xfrm>
            <a:custGeom>
              <a:avLst/>
              <a:gdLst>
                <a:gd name="T0" fmla="*/ 51 w 58"/>
                <a:gd name="T1" fmla="*/ 18 h 56"/>
                <a:gd name="T2" fmla="*/ 44 w 58"/>
                <a:gd name="T3" fmla="*/ 19 h 56"/>
                <a:gd name="T4" fmla="*/ 41 w 58"/>
                <a:gd name="T5" fmla="*/ 15 h 56"/>
                <a:gd name="T6" fmla="*/ 39 w 58"/>
                <a:gd name="T7" fmla="*/ 10 h 56"/>
                <a:gd name="T8" fmla="*/ 34 w 58"/>
                <a:gd name="T9" fmla="*/ 1 h 56"/>
                <a:gd name="T10" fmla="*/ 34 w 58"/>
                <a:gd name="T11" fmla="*/ 0 h 56"/>
                <a:gd name="T12" fmla="*/ 1 w 58"/>
                <a:gd name="T13" fmla="*/ 6 h 56"/>
                <a:gd name="T14" fmla="*/ 1 w 58"/>
                <a:gd name="T15" fmla="*/ 24 h 56"/>
                <a:gd name="T16" fmla="*/ 12 w 58"/>
                <a:gd name="T17" fmla="*/ 48 h 56"/>
                <a:gd name="T18" fmla="*/ 31 w 58"/>
                <a:gd name="T19" fmla="*/ 53 h 56"/>
                <a:gd name="T20" fmla="*/ 51 w 58"/>
                <a:gd name="T21" fmla="*/ 35 h 56"/>
                <a:gd name="T22" fmla="*/ 58 w 58"/>
                <a:gd name="T23" fmla="*/ 12 h 56"/>
                <a:gd name="T24" fmla="*/ 51 w 58"/>
                <a:gd name="T25" fmla="*/ 1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" h="56">
                  <a:moveTo>
                    <a:pt x="51" y="18"/>
                  </a:moveTo>
                  <a:cubicBezTo>
                    <a:pt x="49" y="18"/>
                    <a:pt x="45" y="21"/>
                    <a:pt x="44" y="19"/>
                  </a:cubicBezTo>
                  <a:cubicBezTo>
                    <a:pt x="42" y="19"/>
                    <a:pt x="42" y="17"/>
                    <a:pt x="41" y="15"/>
                  </a:cubicBezTo>
                  <a:cubicBezTo>
                    <a:pt x="40" y="14"/>
                    <a:pt x="39" y="12"/>
                    <a:pt x="39" y="10"/>
                  </a:cubicBezTo>
                  <a:cubicBezTo>
                    <a:pt x="37" y="7"/>
                    <a:pt x="36" y="4"/>
                    <a:pt x="34" y="1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2" y="8"/>
                    <a:pt x="11" y="13"/>
                    <a:pt x="1" y="6"/>
                  </a:cubicBezTo>
                  <a:cubicBezTo>
                    <a:pt x="0" y="12"/>
                    <a:pt x="0" y="18"/>
                    <a:pt x="1" y="24"/>
                  </a:cubicBezTo>
                  <a:cubicBezTo>
                    <a:pt x="2" y="33"/>
                    <a:pt x="5" y="42"/>
                    <a:pt x="12" y="48"/>
                  </a:cubicBezTo>
                  <a:cubicBezTo>
                    <a:pt x="17" y="53"/>
                    <a:pt x="24" y="56"/>
                    <a:pt x="31" y="53"/>
                  </a:cubicBezTo>
                  <a:cubicBezTo>
                    <a:pt x="39" y="49"/>
                    <a:pt x="47" y="42"/>
                    <a:pt x="51" y="35"/>
                  </a:cubicBezTo>
                  <a:cubicBezTo>
                    <a:pt x="56" y="28"/>
                    <a:pt x="57" y="20"/>
                    <a:pt x="58" y="12"/>
                  </a:cubicBezTo>
                  <a:cubicBezTo>
                    <a:pt x="56" y="14"/>
                    <a:pt x="54" y="16"/>
                    <a:pt x="51" y="18"/>
                  </a:cubicBezTo>
                  <a:close/>
                </a:path>
              </a:pathLst>
            </a:custGeom>
            <a:solidFill>
              <a:srgbClr val="FFC2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19" name="Freeform 72"/>
            <p:cNvSpPr/>
            <p:nvPr/>
          </p:nvSpPr>
          <p:spPr bwMode="auto">
            <a:xfrm>
              <a:off x="6164" y="3968"/>
              <a:ext cx="142" cy="144"/>
            </a:xfrm>
            <a:custGeom>
              <a:avLst/>
              <a:gdLst>
                <a:gd name="T0" fmla="*/ 7 w 60"/>
                <a:gd name="T1" fmla="*/ 6 h 60"/>
                <a:gd name="T2" fmla="*/ 11 w 60"/>
                <a:gd name="T3" fmla="*/ 12 h 60"/>
                <a:gd name="T4" fmla="*/ 13 w 60"/>
                <a:gd name="T5" fmla="*/ 15 h 60"/>
                <a:gd name="T6" fmla="*/ 16 w 60"/>
                <a:gd name="T7" fmla="*/ 18 h 60"/>
                <a:gd name="T8" fmla="*/ 22 w 60"/>
                <a:gd name="T9" fmla="*/ 12 h 60"/>
                <a:gd name="T10" fmla="*/ 24 w 60"/>
                <a:gd name="T11" fmla="*/ 10 h 60"/>
                <a:gd name="T12" fmla="*/ 28 w 60"/>
                <a:gd name="T13" fmla="*/ 6 h 60"/>
                <a:gd name="T14" fmla="*/ 31 w 60"/>
                <a:gd name="T15" fmla="*/ 2 h 60"/>
                <a:gd name="T16" fmla="*/ 33 w 60"/>
                <a:gd name="T17" fmla="*/ 0 h 60"/>
                <a:gd name="T18" fmla="*/ 34 w 60"/>
                <a:gd name="T19" fmla="*/ 0 h 60"/>
                <a:gd name="T20" fmla="*/ 41 w 60"/>
                <a:gd name="T21" fmla="*/ 21 h 60"/>
                <a:gd name="T22" fmla="*/ 42 w 60"/>
                <a:gd name="T23" fmla="*/ 25 h 60"/>
                <a:gd name="T24" fmla="*/ 59 w 60"/>
                <a:gd name="T25" fmla="*/ 19 h 60"/>
                <a:gd name="T26" fmla="*/ 59 w 60"/>
                <a:gd name="T27" fmla="*/ 17 h 60"/>
                <a:gd name="T28" fmla="*/ 59 w 60"/>
                <a:gd name="T29" fmla="*/ 17 h 60"/>
                <a:gd name="T30" fmla="*/ 59 w 60"/>
                <a:gd name="T31" fmla="*/ 18 h 60"/>
                <a:gd name="T32" fmla="*/ 59 w 60"/>
                <a:gd name="T33" fmla="*/ 19 h 60"/>
                <a:gd name="T34" fmla="*/ 59 w 60"/>
                <a:gd name="T35" fmla="*/ 20 h 60"/>
                <a:gd name="T36" fmla="*/ 59 w 60"/>
                <a:gd name="T37" fmla="*/ 22 h 60"/>
                <a:gd name="T38" fmla="*/ 56 w 60"/>
                <a:gd name="T39" fmla="*/ 32 h 60"/>
                <a:gd name="T40" fmla="*/ 41 w 60"/>
                <a:gd name="T41" fmla="*/ 54 h 60"/>
                <a:gd name="T42" fmla="*/ 24 w 60"/>
                <a:gd name="T43" fmla="*/ 59 h 60"/>
                <a:gd name="T44" fmla="*/ 3 w 60"/>
                <a:gd name="T45" fmla="*/ 36 h 60"/>
                <a:gd name="T46" fmla="*/ 4 w 60"/>
                <a:gd name="T47" fmla="*/ 5 h 60"/>
                <a:gd name="T48" fmla="*/ 4 w 60"/>
                <a:gd name="T49" fmla="*/ 6 h 60"/>
                <a:gd name="T50" fmla="*/ 4 w 60"/>
                <a:gd name="T51" fmla="*/ 36 h 60"/>
                <a:gd name="T52" fmla="*/ 25 w 60"/>
                <a:gd name="T53" fmla="*/ 58 h 60"/>
                <a:gd name="T54" fmla="*/ 40 w 60"/>
                <a:gd name="T55" fmla="*/ 53 h 60"/>
                <a:gd name="T56" fmla="*/ 55 w 60"/>
                <a:gd name="T57" fmla="*/ 32 h 60"/>
                <a:gd name="T58" fmla="*/ 58 w 60"/>
                <a:gd name="T59" fmla="*/ 20 h 60"/>
                <a:gd name="T60" fmla="*/ 42 w 60"/>
                <a:gd name="T61" fmla="*/ 26 h 60"/>
                <a:gd name="T62" fmla="*/ 40 w 60"/>
                <a:gd name="T63" fmla="*/ 22 h 60"/>
                <a:gd name="T64" fmla="*/ 34 w 60"/>
                <a:gd name="T65" fmla="*/ 1 h 60"/>
                <a:gd name="T66" fmla="*/ 33 w 60"/>
                <a:gd name="T67" fmla="*/ 1 h 60"/>
                <a:gd name="T68" fmla="*/ 32 w 60"/>
                <a:gd name="T69" fmla="*/ 2 h 60"/>
                <a:gd name="T70" fmla="*/ 29 w 60"/>
                <a:gd name="T71" fmla="*/ 6 h 60"/>
                <a:gd name="T72" fmla="*/ 25 w 60"/>
                <a:gd name="T73" fmla="*/ 10 h 60"/>
                <a:gd name="T74" fmla="*/ 23 w 60"/>
                <a:gd name="T75" fmla="*/ 12 h 60"/>
                <a:gd name="T76" fmla="*/ 16 w 60"/>
                <a:gd name="T77" fmla="*/ 18 h 60"/>
                <a:gd name="T78" fmla="*/ 15 w 60"/>
                <a:gd name="T79" fmla="*/ 18 h 60"/>
                <a:gd name="T80" fmla="*/ 15 w 60"/>
                <a:gd name="T81" fmla="*/ 18 h 60"/>
                <a:gd name="T82" fmla="*/ 12 w 60"/>
                <a:gd name="T83" fmla="*/ 15 h 60"/>
                <a:gd name="T84" fmla="*/ 10 w 60"/>
                <a:gd name="T85" fmla="*/ 13 h 60"/>
                <a:gd name="T86" fmla="*/ 6 w 60"/>
                <a:gd name="T87" fmla="*/ 6 h 60"/>
                <a:gd name="T88" fmla="*/ 5 w 60"/>
                <a:gd name="T89" fmla="*/ 4 h 60"/>
                <a:gd name="T90" fmla="*/ 5 w 60"/>
                <a:gd name="T91" fmla="*/ 3 h 60"/>
                <a:gd name="T92" fmla="*/ 7 w 60"/>
                <a:gd name="T93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0" h="60">
                  <a:moveTo>
                    <a:pt x="7" y="6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5" y="17"/>
                    <a:pt x="16" y="18"/>
                  </a:cubicBezTo>
                  <a:cubicBezTo>
                    <a:pt x="16" y="17"/>
                    <a:pt x="22" y="12"/>
                    <a:pt x="22" y="12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3" y="0"/>
                    <a:pt x="33" y="0"/>
                  </a:cubicBezTo>
                  <a:cubicBezTo>
                    <a:pt x="33" y="0"/>
                    <a:pt x="34" y="0"/>
                    <a:pt x="34" y="0"/>
                  </a:cubicBezTo>
                  <a:cubicBezTo>
                    <a:pt x="38" y="2"/>
                    <a:pt x="39" y="10"/>
                    <a:pt x="41" y="21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5" y="25"/>
                    <a:pt x="58" y="22"/>
                    <a:pt x="59" y="19"/>
                  </a:cubicBezTo>
                  <a:cubicBezTo>
                    <a:pt x="59" y="18"/>
                    <a:pt x="59" y="17"/>
                    <a:pt x="59" y="17"/>
                  </a:cubicBezTo>
                  <a:cubicBezTo>
                    <a:pt x="59" y="17"/>
                    <a:pt x="59" y="17"/>
                    <a:pt x="59" y="17"/>
                  </a:cubicBezTo>
                  <a:cubicBezTo>
                    <a:pt x="59" y="18"/>
                    <a:pt x="60" y="18"/>
                    <a:pt x="59" y="18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59" y="20"/>
                    <a:pt x="59" y="20"/>
                    <a:pt x="59" y="20"/>
                  </a:cubicBezTo>
                  <a:cubicBezTo>
                    <a:pt x="59" y="22"/>
                    <a:pt x="59" y="22"/>
                    <a:pt x="59" y="22"/>
                  </a:cubicBezTo>
                  <a:cubicBezTo>
                    <a:pt x="58" y="26"/>
                    <a:pt x="58" y="27"/>
                    <a:pt x="56" y="32"/>
                  </a:cubicBezTo>
                  <a:cubicBezTo>
                    <a:pt x="53" y="38"/>
                    <a:pt x="46" y="49"/>
                    <a:pt x="41" y="54"/>
                  </a:cubicBezTo>
                  <a:cubicBezTo>
                    <a:pt x="35" y="58"/>
                    <a:pt x="31" y="60"/>
                    <a:pt x="24" y="59"/>
                  </a:cubicBezTo>
                  <a:cubicBezTo>
                    <a:pt x="13" y="56"/>
                    <a:pt x="6" y="45"/>
                    <a:pt x="3" y="36"/>
                  </a:cubicBezTo>
                  <a:cubicBezTo>
                    <a:pt x="0" y="28"/>
                    <a:pt x="1" y="14"/>
                    <a:pt x="4" y="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1" y="14"/>
                    <a:pt x="1" y="29"/>
                    <a:pt x="4" y="36"/>
                  </a:cubicBezTo>
                  <a:cubicBezTo>
                    <a:pt x="7" y="45"/>
                    <a:pt x="14" y="56"/>
                    <a:pt x="25" y="58"/>
                  </a:cubicBezTo>
                  <a:cubicBezTo>
                    <a:pt x="31" y="60"/>
                    <a:pt x="35" y="58"/>
                    <a:pt x="40" y="53"/>
                  </a:cubicBezTo>
                  <a:cubicBezTo>
                    <a:pt x="45" y="49"/>
                    <a:pt x="52" y="38"/>
                    <a:pt x="55" y="32"/>
                  </a:cubicBezTo>
                  <a:cubicBezTo>
                    <a:pt x="57" y="28"/>
                    <a:pt x="58" y="24"/>
                    <a:pt x="58" y="20"/>
                  </a:cubicBezTo>
                  <a:cubicBezTo>
                    <a:pt x="54" y="23"/>
                    <a:pt x="44" y="26"/>
                    <a:pt x="42" y="26"/>
                  </a:cubicBezTo>
                  <a:cubicBezTo>
                    <a:pt x="41" y="26"/>
                    <a:pt x="41" y="26"/>
                    <a:pt x="40" y="22"/>
                  </a:cubicBezTo>
                  <a:cubicBezTo>
                    <a:pt x="40" y="17"/>
                    <a:pt x="37" y="2"/>
                    <a:pt x="34" y="1"/>
                  </a:cubicBezTo>
                  <a:cubicBezTo>
                    <a:pt x="34" y="0"/>
                    <a:pt x="33" y="0"/>
                    <a:pt x="33" y="1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3"/>
                    <a:pt x="29" y="6"/>
                    <a:pt x="29" y="6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9"/>
                    <a:pt x="15" y="19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5" y="3"/>
                    <a:pt x="5" y="3"/>
                  </a:cubicBezTo>
                  <a:lnTo>
                    <a:pt x="7" y="6"/>
                  </a:lnTo>
                  <a:close/>
                </a:path>
              </a:pathLst>
            </a:custGeom>
            <a:solidFill>
              <a:srgbClr val="5E30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20" name="Freeform 73"/>
            <p:cNvSpPr/>
            <p:nvPr/>
          </p:nvSpPr>
          <p:spPr bwMode="auto">
            <a:xfrm>
              <a:off x="6169" y="4011"/>
              <a:ext cx="28" cy="72"/>
            </a:xfrm>
            <a:custGeom>
              <a:avLst/>
              <a:gdLst>
                <a:gd name="T0" fmla="*/ 9 w 12"/>
                <a:gd name="T1" fmla="*/ 27 h 30"/>
                <a:gd name="T2" fmla="*/ 3 w 12"/>
                <a:gd name="T3" fmla="*/ 0 h 30"/>
                <a:gd name="T4" fmla="*/ 6 w 12"/>
                <a:gd name="T5" fmla="*/ 6 h 30"/>
                <a:gd name="T6" fmla="*/ 8 w 12"/>
                <a:gd name="T7" fmla="*/ 17 h 30"/>
                <a:gd name="T8" fmla="*/ 10 w 12"/>
                <a:gd name="T9" fmla="*/ 24 h 30"/>
                <a:gd name="T10" fmla="*/ 12 w 12"/>
                <a:gd name="T11" fmla="*/ 30 h 30"/>
                <a:gd name="T12" fmla="*/ 12 w 12"/>
                <a:gd name="T13" fmla="*/ 30 h 30"/>
                <a:gd name="T14" fmla="*/ 9 w 12"/>
                <a:gd name="T15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30">
                  <a:moveTo>
                    <a:pt x="9" y="27"/>
                  </a:moveTo>
                  <a:cubicBezTo>
                    <a:pt x="4" y="19"/>
                    <a:pt x="0" y="3"/>
                    <a:pt x="3" y="0"/>
                  </a:cubicBezTo>
                  <a:cubicBezTo>
                    <a:pt x="5" y="1"/>
                    <a:pt x="5" y="5"/>
                    <a:pt x="6" y="6"/>
                  </a:cubicBezTo>
                  <a:cubicBezTo>
                    <a:pt x="7" y="10"/>
                    <a:pt x="7" y="14"/>
                    <a:pt x="8" y="17"/>
                  </a:cubicBezTo>
                  <a:cubicBezTo>
                    <a:pt x="9" y="20"/>
                    <a:pt x="10" y="22"/>
                    <a:pt x="10" y="24"/>
                  </a:cubicBezTo>
                  <a:cubicBezTo>
                    <a:pt x="11" y="26"/>
                    <a:pt x="11" y="28"/>
                    <a:pt x="12" y="30"/>
                  </a:cubicBezTo>
                  <a:cubicBezTo>
                    <a:pt x="12" y="30"/>
                    <a:pt x="12" y="30"/>
                    <a:pt x="12" y="30"/>
                  </a:cubicBezTo>
                  <a:lnTo>
                    <a:pt x="9" y="27"/>
                  </a:lnTo>
                  <a:close/>
                </a:path>
              </a:pathLst>
            </a:custGeom>
            <a:solidFill>
              <a:srgbClr val="FD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21" name="Freeform 74"/>
            <p:cNvSpPr/>
            <p:nvPr/>
          </p:nvSpPr>
          <p:spPr bwMode="auto">
            <a:xfrm>
              <a:off x="5577" y="4047"/>
              <a:ext cx="143" cy="127"/>
            </a:xfrm>
            <a:custGeom>
              <a:avLst/>
              <a:gdLst>
                <a:gd name="T0" fmla="*/ 54 w 60"/>
                <a:gd name="T1" fmla="*/ 20 h 53"/>
                <a:gd name="T2" fmla="*/ 0 w 60"/>
                <a:gd name="T3" fmla="*/ 21 h 53"/>
                <a:gd name="T4" fmla="*/ 21 w 60"/>
                <a:gd name="T5" fmla="*/ 34 h 53"/>
                <a:gd name="T6" fmla="*/ 60 w 60"/>
                <a:gd name="T7" fmla="*/ 37 h 53"/>
                <a:gd name="T8" fmla="*/ 54 w 60"/>
                <a:gd name="T9" fmla="*/ 2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53">
                  <a:moveTo>
                    <a:pt x="54" y="20"/>
                  </a:moveTo>
                  <a:cubicBezTo>
                    <a:pt x="54" y="20"/>
                    <a:pt x="34" y="0"/>
                    <a:pt x="0" y="21"/>
                  </a:cubicBezTo>
                  <a:cubicBezTo>
                    <a:pt x="0" y="21"/>
                    <a:pt x="11" y="26"/>
                    <a:pt x="21" y="34"/>
                  </a:cubicBezTo>
                  <a:cubicBezTo>
                    <a:pt x="32" y="42"/>
                    <a:pt x="51" y="53"/>
                    <a:pt x="60" y="37"/>
                  </a:cubicBezTo>
                  <a:cubicBezTo>
                    <a:pt x="60" y="37"/>
                    <a:pt x="54" y="28"/>
                    <a:pt x="54" y="20"/>
                  </a:cubicBezTo>
                  <a:close/>
                </a:path>
              </a:pathLst>
            </a:custGeom>
            <a:solidFill>
              <a:srgbClr val="AFD6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22" name="Freeform 75"/>
            <p:cNvSpPr/>
            <p:nvPr/>
          </p:nvSpPr>
          <p:spPr bwMode="auto">
            <a:xfrm>
              <a:off x="5549" y="4047"/>
              <a:ext cx="168" cy="139"/>
            </a:xfrm>
            <a:custGeom>
              <a:avLst/>
              <a:gdLst>
                <a:gd name="T0" fmla="*/ 68 w 71"/>
                <a:gd name="T1" fmla="*/ 16 h 58"/>
                <a:gd name="T2" fmla="*/ 3 w 71"/>
                <a:gd name="T3" fmla="*/ 22 h 58"/>
                <a:gd name="T4" fmla="*/ 3 w 71"/>
                <a:gd name="T5" fmla="*/ 25 h 58"/>
                <a:gd name="T6" fmla="*/ 70 w 71"/>
                <a:gd name="T7" fmla="*/ 36 h 58"/>
                <a:gd name="T8" fmla="*/ 67 w 71"/>
                <a:gd name="T9" fmla="*/ 34 h 58"/>
                <a:gd name="T10" fmla="*/ 21 w 71"/>
                <a:gd name="T11" fmla="*/ 28 h 58"/>
                <a:gd name="T12" fmla="*/ 9 w 71"/>
                <a:gd name="T13" fmla="*/ 23 h 58"/>
                <a:gd name="T14" fmla="*/ 16 w 71"/>
                <a:gd name="T15" fmla="*/ 17 h 58"/>
                <a:gd name="T16" fmla="*/ 66 w 71"/>
                <a:gd name="T17" fmla="*/ 18 h 58"/>
                <a:gd name="T18" fmla="*/ 68 w 71"/>
                <a:gd name="T19" fmla="*/ 16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58">
                  <a:moveTo>
                    <a:pt x="68" y="16"/>
                  </a:moveTo>
                  <a:cubicBezTo>
                    <a:pt x="48" y="0"/>
                    <a:pt x="21" y="7"/>
                    <a:pt x="3" y="22"/>
                  </a:cubicBezTo>
                  <a:cubicBezTo>
                    <a:pt x="2" y="23"/>
                    <a:pt x="2" y="25"/>
                    <a:pt x="3" y="25"/>
                  </a:cubicBezTo>
                  <a:cubicBezTo>
                    <a:pt x="27" y="29"/>
                    <a:pt x="47" y="58"/>
                    <a:pt x="70" y="36"/>
                  </a:cubicBezTo>
                  <a:cubicBezTo>
                    <a:pt x="71" y="35"/>
                    <a:pt x="69" y="33"/>
                    <a:pt x="67" y="34"/>
                  </a:cubicBezTo>
                  <a:cubicBezTo>
                    <a:pt x="51" y="50"/>
                    <a:pt x="37" y="37"/>
                    <a:pt x="21" y="28"/>
                  </a:cubicBezTo>
                  <a:cubicBezTo>
                    <a:pt x="17" y="26"/>
                    <a:pt x="13" y="25"/>
                    <a:pt x="9" y="23"/>
                  </a:cubicBezTo>
                  <a:cubicBezTo>
                    <a:pt x="0" y="20"/>
                    <a:pt x="11" y="20"/>
                    <a:pt x="16" y="17"/>
                  </a:cubicBezTo>
                  <a:cubicBezTo>
                    <a:pt x="30" y="7"/>
                    <a:pt x="52" y="7"/>
                    <a:pt x="66" y="18"/>
                  </a:cubicBezTo>
                  <a:cubicBezTo>
                    <a:pt x="67" y="20"/>
                    <a:pt x="69" y="17"/>
                    <a:pt x="68" y="16"/>
                  </a:cubicBezTo>
                  <a:close/>
                </a:path>
              </a:pathLst>
            </a:custGeom>
            <a:solidFill>
              <a:srgbClr val="803D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23" name="Freeform 76"/>
            <p:cNvSpPr/>
            <p:nvPr/>
          </p:nvSpPr>
          <p:spPr bwMode="auto">
            <a:xfrm>
              <a:off x="5587" y="4073"/>
              <a:ext cx="128" cy="46"/>
            </a:xfrm>
            <a:custGeom>
              <a:avLst/>
              <a:gdLst>
                <a:gd name="T0" fmla="*/ 52 w 54"/>
                <a:gd name="T1" fmla="*/ 15 h 19"/>
                <a:gd name="T2" fmla="*/ 2 w 54"/>
                <a:gd name="T3" fmla="*/ 10 h 19"/>
                <a:gd name="T4" fmla="*/ 3 w 54"/>
                <a:gd name="T5" fmla="*/ 12 h 19"/>
                <a:gd name="T6" fmla="*/ 51 w 54"/>
                <a:gd name="T7" fmla="*/ 18 h 19"/>
                <a:gd name="T8" fmla="*/ 52 w 54"/>
                <a:gd name="T9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9">
                  <a:moveTo>
                    <a:pt x="52" y="15"/>
                  </a:moveTo>
                  <a:cubicBezTo>
                    <a:pt x="38" y="5"/>
                    <a:pt x="18" y="0"/>
                    <a:pt x="2" y="10"/>
                  </a:cubicBezTo>
                  <a:cubicBezTo>
                    <a:pt x="0" y="11"/>
                    <a:pt x="2" y="13"/>
                    <a:pt x="3" y="12"/>
                  </a:cubicBezTo>
                  <a:cubicBezTo>
                    <a:pt x="19" y="3"/>
                    <a:pt x="37" y="8"/>
                    <a:pt x="51" y="18"/>
                  </a:cubicBezTo>
                  <a:cubicBezTo>
                    <a:pt x="53" y="19"/>
                    <a:pt x="54" y="17"/>
                    <a:pt x="52" y="15"/>
                  </a:cubicBezTo>
                  <a:close/>
                </a:path>
              </a:pathLst>
            </a:custGeom>
            <a:solidFill>
              <a:srgbClr val="803D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24" name="Freeform 77"/>
            <p:cNvSpPr/>
            <p:nvPr/>
          </p:nvSpPr>
          <p:spPr bwMode="auto">
            <a:xfrm>
              <a:off x="5687" y="4002"/>
              <a:ext cx="38" cy="351"/>
            </a:xfrm>
            <a:custGeom>
              <a:avLst/>
              <a:gdLst>
                <a:gd name="T0" fmla="*/ 1 w 16"/>
                <a:gd name="T1" fmla="*/ 105 h 147"/>
                <a:gd name="T2" fmla="*/ 7 w 16"/>
                <a:gd name="T3" fmla="*/ 53 h 147"/>
                <a:gd name="T4" fmla="*/ 10 w 16"/>
                <a:gd name="T5" fmla="*/ 2 h 147"/>
                <a:gd name="T6" fmla="*/ 10 w 16"/>
                <a:gd name="T7" fmla="*/ 0 h 147"/>
                <a:gd name="T8" fmla="*/ 16 w 16"/>
                <a:gd name="T9" fmla="*/ 0 h 147"/>
                <a:gd name="T10" fmla="*/ 16 w 16"/>
                <a:gd name="T11" fmla="*/ 10 h 147"/>
                <a:gd name="T12" fmla="*/ 11 w 16"/>
                <a:gd name="T13" fmla="*/ 103 h 147"/>
                <a:gd name="T14" fmla="*/ 8 w 16"/>
                <a:gd name="T15" fmla="*/ 147 h 147"/>
                <a:gd name="T16" fmla="*/ 4 w 16"/>
                <a:gd name="T17" fmla="*/ 141 h 147"/>
                <a:gd name="T18" fmla="*/ 1 w 16"/>
                <a:gd name="T19" fmla="*/ 130 h 147"/>
                <a:gd name="T20" fmla="*/ 1 w 16"/>
                <a:gd name="T21" fmla="*/ 10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147">
                  <a:moveTo>
                    <a:pt x="1" y="105"/>
                  </a:moveTo>
                  <a:cubicBezTo>
                    <a:pt x="4" y="88"/>
                    <a:pt x="5" y="70"/>
                    <a:pt x="7" y="53"/>
                  </a:cubicBezTo>
                  <a:cubicBezTo>
                    <a:pt x="8" y="36"/>
                    <a:pt x="9" y="19"/>
                    <a:pt x="10" y="2"/>
                  </a:cubicBezTo>
                  <a:cubicBezTo>
                    <a:pt x="10" y="1"/>
                    <a:pt x="10" y="0"/>
                    <a:pt x="10" y="0"/>
                  </a:cubicBezTo>
                  <a:cubicBezTo>
                    <a:pt x="12" y="0"/>
                    <a:pt x="14" y="0"/>
                    <a:pt x="16" y="0"/>
                  </a:cubicBezTo>
                  <a:cubicBezTo>
                    <a:pt x="16" y="3"/>
                    <a:pt x="16" y="7"/>
                    <a:pt x="16" y="10"/>
                  </a:cubicBezTo>
                  <a:cubicBezTo>
                    <a:pt x="15" y="41"/>
                    <a:pt x="12" y="72"/>
                    <a:pt x="11" y="103"/>
                  </a:cubicBezTo>
                  <a:cubicBezTo>
                    <a:pt x="11" y="118"/>
                    <a:pt x="12" y="133"/>
                    <a:pt x="8" y="147"/>
                  </a:cubicBezTo>
                  <a:cubicBezTo>
                    <a:pt x="6" y="145"/>
                    <a:pt x="5" y="143"/>
                    <a:pt x="4" y="141"/>
                  </a:cubicBezTo>
                  <a:cubicBezTo>
                    <a:pt x="0" y="135"/>
                    <a:pt x="0" y="136"/>
                    <a:pt x="1" y="130"/>
                  </a:cubicBezTo>
                  <a:cubicBezTo>
                    <a:pt x="1" y="122"/>
                    <a:pt x="0" y="113"/>
                    <a:pt x="1" y="105"/>
                  </a:cubicBezTo>
                  <a:close/>
                </a:path>
              </a:pathLst>
            </a:custGeom>
            <a:solidFill>
              <a:srgbClr val="B4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25" name="Freeform 78"/>
            <p:cNvSpPr/>
            <p:nvPr/>
          </p:nvSpPr>
          <p:spPr bwMode="auto">
            <a:xfrm>
              <a:off x="5684" y="3999"/>
              <a:ext cx="26" cy="347"/>
            </a:xfrm>
            <a:custGeom>
              <a:avLst/>
              <a:gdLst>
                <a:gd name="T0" fmla="*/ 5 w 11"/>
                <a:gd name="T1" fmla="*/ 94 h 145"/>
                <a:gd name="T2" fmla="*/ 9 w 11"/>
                <a:gd name="T3" fmla="*/ 0 h 145"/>
                <a:gd name="T4" fmla="*/ 11 w 11"/>
                <a:gd name="T5" fmla="*/ 1 h 145"/>
                <a:gd name="T6" fmla="*/ 6 w 11"/>
                <a:gd name="T7" fmla="*/ 94 h 145"/>
                <a:gd name="T8" fmla="*/ 5 w 11"/>
                <a:gd name="T9" fmla="*/ 109 h 145"/>
                <a:gd name="T10" fmla="*/ 2 w 11"/>
                <a:gd name="T11" fmla="*/ 145 h 145"/>
                <a:gd name="T12" fmla="*/ 0 w 11"/>
                <a:gd name="T13" fmla="*/ 142 h 145"/>
                <a:gd name="T14" fmla="*/ 4 w 11"/>
                <a:gd name="T15" fmla="*/ 109 h 145"/>
                <a:gd name="T16" fmla="*/ 5 w 11"/>
                <a:gd name="T17" fmla="*/ 94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45">
                  <a:moveTo>
                    <a:pt x="5" y="94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0" y="1"/>
                    <a:pt x="11" y="1"/>
                  </a:cubicBezTo>
                  <a:cubicBezTo>
                    <a:pt x="6" y="94"/>
                    <a:pt x="6" y="94"/>
                    <a:pt x="6" y="94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2" y="145"/>
                    <a:pt x="2" y="145"/>
                    <a:pt x="2" y="145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4" y="109"/>
                    <a:pt x="4" y="109"/>
                    <a:pt x="4" y="109"/>
                  </a:cubicBezTo>
                  <a:lnTo>
                    <a:pt x="5" y="94"/>
                  </a:lnTo>
                  <a:close/>
                </a:path>
              </a:pathLst>
            </a:custGeom>
            <a:solidFill>
              <a:srgbClr val="5E30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26" name="Freeform 79"/>
            <p:cNvSpPr/>
            <p:nvPr/>
          </p:nvSpPr>
          <p:spPr bwMode="auto">
            <a:xfrm>
              <a:off x="5689" y="4002"/>
              <a:ext cx="38" cy="365"/>
            </a:xfrm>
            <a:custGeom>
              <a:avLst/>
              <a:gdLst>
                <a:gd name="T0" fmla="*/ 6 w 16"/>
                <a:gd name="T1" fmla="*/ 104 h 153"/>
                <a:gd name="T2" fmla="*/ 10 w 16"/>
                <a:gd name="T3" fmla="*/ 59 h 153"/>
                <a:gd name="T4" fmla="*/ 14 w 16"/>
                <a:gd name="T5" fmla="*/ 0 h 153"/>
                <a:gd name="T6" fmla="*/ 16 w 16"/>
                <a:gd name="T7" fmla="*/ 0 h 153"/>
                <a:gd name="T8" fmla="*/ 11 w 16"/>
                <a:gd name="T9" fmla="*/ 58 h 153"/>
                <a:gd name="T10" fmla="*/ 8 w 16"/>
                <a:gd name="T11" fmla="*/ 98 h 153"/>
                <a:gd name="T12" fmla="*/ 7 w 16"/>
                <a:gd name="T13" fmla="*/ 109 h 153"/>
                <a:gd name="T14" fmla="*/ 4 w 16"/>
                <a:gd name="T15" fmla="*/ 153 h 153"/>
                <a:gd name="T16" fmla="*/ 0 w 16"/>
                <a:gd name="T17" fmla="*/ 151 h 153"/>
                <a:gd name="T18" fmla="*/ 6 w 16"/>
                <a:gd name="T19" fmla="*/ 110 h 153"/>
                <a:gd name="T20" fmla="*/ 6 w 16"/>
                <a:gd name="T21" fmla="*/ 104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153">
                  <a:moveTo>
                    <a:pt x="6" y="104"/>
                  </a:moveTo>
                  <a:cubicBezTo>
                    <a:pt x="10" y="59"/>
                    <a:pt x="10" y="59"/>
                    <a:pt x="10" y="59"/>
                  </a:cubicBezTo>
                  <a:cubicBezTo>
                    <a:pt x="12" y="38"/>
                    <a:pt x="13" y="19"/>
                    <a:pt x="14" y="0"/>
                  </a:cubicBezTo>
                  <a:cubicBezTo>
                    <a:pt x="15" y="0"/>
                    <a:pt x="15" y="0"/>
                    <a:pt x="16" y="0"/>
                  </a:cubicBezTo>
                  <a:cubicBezTo>
                    <a:pt x="15" y="19"/>
                    <a:pt x="13" y="37"/>
                    <a:pt x="11" y="58"/>
                  </a:cubicBezTo>
                  <a:cubicBezTo>
                    <a:pt x="8" y="98"/>
                    <a:pt x="8" y="98"/>
                    <a:pt x="8" y="98"/>
                  </a:cubicBezTo>
                  <a:cubicBezTo>
                    <a:pt x="7" y="109"/>
                    <a:pt x="7" y="109"/>
                    <a:pt x="7" y="109"/>
                  </a:cubicBezTo>
                  <a:cubicBezTo>
                    <a:pt x="4" y="153"/>
                    <a:pt x="4" y="153"/>
                    <a:pt x="4" y="153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6" y="110"/>
                    <a:pt x="6" y="110"/>
                    <a:pt x="6" y="110"/>
                  </a:cubicBezTo>
                  <a:lnTo>
                    <a:pt x="6" y="104"/>
                  </a:lnTo>
                  <a:close/>
                </a:path>
              </a:pathLst>
            </a:custGeom>
            <a:solidFill>
              <a:srgbClr val="5E30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27" name="Freeform 80"/>
            <p:cNvSpPr/>
            <p:nvPr/>
          </p:nvSpPr>
          <p:spPr bwMode="auto">
            <a:xfrm>
              <a:off x="5751" y="3746"/>
              <a:ext cx="33" cy="124"/>
            </a:xfrm>
            <a:custGeom>
              <a:avLst/>
              <a:gdLst>
                <a:gd name="T0" fmla="*/ 6 w 14"/>
                <a:gd name="T1" fmla="*/ 52 h 52"/>
                <a:gd name="T2" fmla="*/ 5 w 14"/>
                <a:gd name="T3" fmla="*/ 45 h 52"/>
                <a:gd name="T4" fmla="*/ 6 w 14"/>
                <a:gd name="T5" fmla="*/ 36 h 52"/>
                <a:gd name="T6" fmla="*/ 6 w 14"/>
                <a:gd name="T7" fmla="*/ 23 h 52"/>
                <a:gd name="T8" fmla="*/ 6 w 14"/>
                <a:gd name="T9" fmla="*/ 15 h 52"/>
                <a:gd name="T10" fmla="*/ 13 w 14"/>
                <a:gd name="T11" fmla="*/ 9 h 52"/>
                <a:gd name="T12" fmla="*/ 9 w 14"/>
                <a:gd name="T13" fmla="*/ 1 h 52"/>
                <a:gd name="T14" fmla="*/ 2 w 14"/>
                <a:gd name="T15" fmla="*/ 6 h 52"/>
                <a:gd name="T16" fmla="*/ 4 w 14"/>
                <a:gd name="T17" fmla="*/ 15 h 52"/>
                <a:gd name="T18" fmla="*/ 3 w 14"/>
                <a:gd name="T19" fmla="*/ 23 h 52"/>
                <a:gd name="T20" fmla="*/ 2 w 14"/>
                <a:gd name="T21" fmla="*/ 33 h 52"/>
                <a:gd name="T22" fmla="*/ 2 w 14"/>
                <a:gd name="T23" fmla="*/ 49 h 52"/>
                <a:gd name="T24" fmla="*/ 1 w 14"/>
                <a:gd name="T25" fmla="*/ 4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52">
                  <a:moveTo>
                    <a:pt x="6" y="52"/>
                  </a:moveTo>
                  <a:cubicBezTo>
                    <a:pt x="7" y="51"/>
                    <a:pt x="6" y="47"/>
                    <a:pt x="5" y="45"/>
                  </a:cubicBezTo>
                  <a:cubicBezTo>
                    <a:pt x="5" y="42"/>
                    <a:pt x="6" y="39"/>
                    <a:pt x="6" y="36"/>
                  </a:cubicBezTo>
                  <a:cubicBezTo>
                    <a:pt x="6" y="32"/>
                    <a:pt x="6" y="27"/>
                    <a:pt x="6" y="23"/>
                  </a:cubicBezTo>
                  <a:cubicBezTo>
                    <a:pt x="6" y="21"/>
                    <a:pt x="6" y="18"/>
                    <a:pt x="6" y="15"/>
                  </a:cubicBezTo>
                  <a:cubicBezTo>
                    <a:pt x="9" y="14"/>
                    <a:pt x="13" y="13"/>
                    <a:pt x="13" y="9"/>
                  </a:cubicBezTo>
                  <a:cubicBezTo>
                    <a:pt x="14" y="6"/>
                    <a:pt x="12" y="2"/>
                    <a:pt x="9" y="1"/>
                  </a:cubicBezTo>
                  <a:cubicBezTo>
                    <a:pt x="7" y="0"/>
                    <a:pt x="3" y="5"/>
                    <a:pt x="2" y="6"/>
                  </a:cubicBezTo>
                  <a:cubicBezTo>
                    <a:pt x="0" y="10"/>
                    <a:pt x="2" y="13"/>
                    <a:pt x="4" y="15"/>
                  </a:cubicBezTo>
                  <a:cubicBezTo>
                    <a:pt x="3" y="17"/>
                    <a:pt x="3" y="21"/>
                    <a:pt x="3" y="23"/>
                  </a:cubicBezTo>
                  <a:cubicBezTo>
                    <a:pt x="3" y="27"/>
                    <a:pt x="3" y="30"/>
                    <a:pt x="2" y="33"/>
                  </a:cubicBezTo>
                  <a:cubicBezTo>
                    <a:pt x="2" y="38"/>
                    <a:pt x="2" y="44"/>
                    <a:pt x="2" y="49"/>
                  </a:cubicBezTo>
                  <a:cubicBezTo>
                    <a:pt x="2" y="48"/>
                    <a:pt x="2" y="48"/>
                    <a:pt x="1" y="48"/>
                  </a:cubicBezTo>
                </a:path>
              </a:pathLst>
            </a:custGeom>
            <a:solidFill>
              <a:srgbClr val="FF8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28" name="Freeform 81"/>
            <p:cNvSpPr/>
            <p:nvPr/>
          </p:nvSpPr>
          <p:spPr bwMode="auto">
            <a:xfrm>
              <a:off x="5637" y="3768"/>
              <a:ext cx="57" cy="110"/>
            </a:xfrm>
            <a:custGeom>
              <a:avLst/>
              <a:gdLst>
                <a:gd name="T0" fmla="*/ 24 w 24"/>
                <a:gd name="T1" fmla="*/ 40 h 46"/>
                <a:gd name="T2" fmla="*/ 17 w 24"/>
                <a:gd name="T3" fmla="*/ 25 h 46"/>
                <a:gd name="T4" fmla="*/ 12 w 24"/>
                <a:gd name="T5" fmla="*/ 12 h 46"/>
                <a:gd name="T6" fmla="*/ 9 w 24"/>
                <a:gd name="T7" fmla="*/ 7 h 46"/>
                <a:gd name="T8" fmla="*/ 9 w 24"/>
                <a:gd name="T9" fmla="*/ 2 h 46"/>
                <a:gd name="T10" fmla="*/ 3 w 24"/>
                <a:gd name="T11" fmla="*/ 1 h 46"/>
                <a:gd name="T12" fmla="*/ 0 w 24"/>
                <a:gd name="T13" fmla="*/ 4 h 46"/>
                <a:gd name="T14" fmla="*/ 4 w 24"/>
                <a:gd name="T15" fmla="*/ 8 h 46"/>
                <a:gd name="T16" fmla="*/ 12 w 24"/>
                <a:gd name="T17" fmla="*/ 21 h 46"/>
                <a:gd name="T18" fmla="*/ 16 w 24"/>
                <a:gd name="T19" fmla="*/ 33 h 46"/>
                <a:gd name="T20" fmla="*/ 21 w 24"/>
                <a:gd name="T21" fmla="*/ 46 h 46"/>
                <a:gd name="T22" fmla="*/ 21 w 24"/>
                <a:gd name="T2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46">
                  <a:moveTo>
                    <a:pt x="24" y="40"/>
                  </a:moveTo>
                  <a:cubicBezTo>
                    <a:pt x="23" y="36"/>
                    <a:pt x="20" y="30"/>
                    <a:pt x="17" y="25"/>
                  </a:cubicBezTo>
                  <a:cubicBezTo>
                    <a:pt x="15" y="21"/>
                    <a:pt x="14" y="16"/>
                    <a:pt x="12" y="12"/>
                  </a:cubicBezTo>
                  <a:cubicBezTo>
                    <a:pt x="11" y="10"/>
                    <a:pt x="9" y="8"/>
                    <a:pt x="9" y="7"/>
                  </a:cubicBezTo>
                  <a:cubicBezTo>
                    <a:pt x="10" y="6"/>
                    <a:pt x="11" y="4"/>
                    <a:pt x="9" y="2"/>
                  </a:cubicBezTo>
                  <a:cubicBezTo>
                    <a:pt x="8" y="0"/>
                    <a:pt x="5" y="0"/>
                    <a:pt x="3" y="1"/>
                  </a:cubicBezTo>
                  <a:cubicBezTo>
                    <a:pt x="2" y="1"/>
                    <a:pt x="0" y="2"/>
                    <a:pt x="0" y="4"/>
                  </a:cubicBezTo>
                  <a:cubicBezTo>
                    <a:pt x="1" y="7"/>
                    <a:pt x="3" y="7"/>
                    <a:pt x="4" y="8"/>
                  </a:cubicBezTo>
                  <a:cubicBezTo>
                    <a:pt x="8" y="11"/>
                    <a:pt x="10" y="17"/>
                    <a:pt x="12" y="21"/>
                  </a:cubicBezTo>
                  <a:cubicBezTo>
                    <a:pt x="13" y="25"/>
                    <a:pt x="15" y="29"/>
                    <a:pt x="16" y="33"/>
                  </a:cubicBezTo>
                  <a:cubicBezTo>
                    <a:pt x="18" y="38"/>
                    <a:pt x="20" y="42"/>
                    <a:pt x="21" y="46"/>
                  </a:cubicBezTo>
                  <a:cubicBezTo>
                    <a:pt x="21" y="46"/>
                    <a:pt x="21" y="46"/>
                    <a:pt x="21" y="46"/>
                  </a:cubicBezTo>
                </a:path>
              </a:pathLst>
            </a:custGeom>
            <a:solidFill>
              <a:srgbClr val="FF8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29" name="Freeform 82"/>
            <p:cNvSpPr/>
            <p:nvPr/>
          </p:nvSpPr>
          <p:spPr bwMode="auto">
            <a:xfrm>
              <a:off x="5701" y="3722"/>
              <a:ext cx="33" cy="101"/>
            </a:xfrm>
            <a:custGeom>
              <a:avLst/>
              <a:gdLst>
                <a:gd name="T0" fmla="*/ 12 w 14"/>
                <a:gd name="T1" fmla="*/ 42 h 42"/>
                <a:gd name="T2" fmla="*/ 10 w 14"/>
                <a:gd name="T3" fmla="*/ 30 h 42"/>
                <a:gd name="T4" fmla="*/ 10 w 14"/>
                <a:gd name="T5" fmla="*/ 23 h 42"/>
                <a:gd name="T6" fmla="*/ 9 w 14"/>
                <a:gd name="T7" fmla="*/ 17 h 42"/>
                <a:gd name="T8" fmla="*/ 9 w 14"/>
                <a:gd name="T9" fmla="*/ 4 h 42"/>
                <a:gd name="T10" fmla="*/ 2 w 14"/>
                <a:gd name="T11" fmla="*/ 11 h 42"/>
                <a:gd name="T12" fmla="*/ 6 w 14"/>
                <a:gd name="T13" fmla="*/ 17 h 42"/>
                <a:gd name="T14" fmla="*/ 7 w 14"/>
                <a:gd name="T15" fmla="*/ 27 h 42"/>
                <a:gd name="T16" fmla="*/ 8 w 14"/>
                <a:gd name="T17" fmla="*/ 4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2">
                  <a:moveTo>
                    <a:pt x="12" y="42"/>
                  </a:moveTo>
                  <a:cubicBezTo>
                    <a:pt x="13" y="38"/>
                    <a:pt x="11" y="34"/>
                    <a:pt x="10" y="30"/>
                  </a:cubicBezTo>
                  <a:cubicBezTo>
                    <a:pt x="10" y="28"/>
                    <a:pt x="10" y="25"/>
                    <a:pt x="10" y="23"/>
                  </a:cubicBezTo>
                  <a:cubicBezTo>
                    <a:pt x="10" y="21"/>
                    <a:pt x="9" y="19"/>
                    <a:pt x="9" y="17"/>
                  </a:cubicBezTo>
                  <a:cubicBezTo>
                    <a:pt x="14" y="15"/>
                    <a:pt x="13" y="7"/>
                    <a:pt x="9" y="4"/>
                  </a:cubicBezTo>
                  <a:cubicBezTo>
                    <a:pt x="4" y="0"/>
                    <a:pt x="0" y="7"/>
                    <a:pt x="2" y="11"/>
                  </a:cubicBezTo>
                  <a:cubicBezTo>
                    <a:pt x="3" y="14"/>
                    <a:pt x="5" y="15"/>
                    <a:pt x="6" y="17"/>
                  </a:cubicBezTo>
                  <a:cubicBezTo>
                    <a:pt x="7" y="20"/>
                    <a:pt x="6" y="24"/>
                    <a:pt x="7" y="27"/>
                  </a:cubicBezTo>
                  <a:cubicBezTo>
                    <a:pt x="7" y="31"/>
                    <a:pt x="8" y="36"/>
                    <a:pt x="8" y="41"/>
                  </a:cubicBezTo>
                </a:path>
              </a:pathLst>
            </a:custGeom>
            <a:solidFill>
              <a:srgbClr val="FF8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30" name="Freeform 83"/>
            <p:cNvSpPr/>
            <p:nvPr/>
          </p:nvSpPr>
          <p:spPr bwMode="auto">
            <a:xfrm>
              <a:off x="5715" y="3777"/>
              <a:ext cx="124" cy="98"/>
            </a:xfrm>
            <a:custGeom>
              <a:avLst/>
              <a:gdLst>
                <a:gd name="T0" fmla="*/ 0 w 52"/>
                <a:gd name="T1" fmla="*/ 10 h 41"/>
                <a:gd name="T2" fmla="*/ 8 w 52"/>
                <a:gd name="T3" fmla="*/ 0 h 41"/>
                <a:gd name="T4" fmla="*/ 13 w 52"/>
                <a:gd name="T5" fmla="*/ 9 h 41"/>
                <a:gd name="T6" fmla="*/ 19 w 52"/>
                <a:gd name="T7" fmla="*/ 18 h 41"/>
                <a:gd name="T8" fmla="*/ 22 w 52"/>
                <a:gd name="T9" fmla="*/ 22 h 41"/>
                <a:gd name="T10" fmla="*/ 25 w 52"/>
                <a:gd name="T11" fmla="*/ 26 h 41"/>
                <a:gd name="T12" fmla="*/ 29 w 52"/>
                <a:gd name="T13" fmla="*/ 33 h 41"/>
                <a:gd name="T14" fmla="*/ 36 w 52"/>
                <a:gd name="T15" fmla="*/ 28 h 41"/>
                <a:gd name="T16" fmla="*/ 40 w 52"/>
                <a:gd name="T17" fmla="*/ 25 h 41"/>
                <a:gd name="T18" fmla="*/ 43 w 52"/>
                <a:gd name="T19" fmla="*/ 23 h 41"/>
                <a:gd name="T20" fmla="*/ 52 w 52"/>
                <a:gd name="T21" fmla="*/ 15 h 41"/>
                <a:gd name="T22" fmla="*/ 51 w 52"/>
                <a:gd name="T23" fmla="*/ 34 h 41"/>
                <a:gd name="T24" fmla="*/ 0 w 52"/>
                <a:gd name="T25" fmla="*/ 1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" h="41">
                  <a:moveTo>
                    <a:pt x="0" y="10"/>
                  </a:moveTo>
                  <a:cubicBezTo>
                    <a:pt x="2" y="7"/>
                    <a:pt x="5" y="3"/>
                    <a:pt x="8" y="0"/>
                  </a:cubicBezTo>
                  <a:cubicBezTo>
                    <a:pt x="10" y="3"/>
                    <a:pt x="11" y="6"/>
                    <a:pt x="13" y="9"/>
                  </a:cubicBezTo>
                  <a:cubicBezTo>
                    <a:pt x="15" y="12"/>
                    <a:pt x="17" y="15"/>
                    <a:pt x="19" y="18"/>
                  </a:cubicBezTo>
                  <a:cubicBezTo>
                    <a:pt x="20" y="19"/>
                    <a:pt x="21" y="21"/>
                    <a:pt x="22" y="22"/>
                  </a:cubicBezTo>
                  <a:cubicBezTo>
                    <a:pt x="23" y="24"/>
                    <a:pt x="24" y="25"/>
                    <a:pt x="25" y="26"/>
                  </a:cubicBezTo>
                  <a:cubicBezTo>
                    <a:pt x="26" y="28"/>
                    <a:pt x="27" y="31"/>
                    <a:pt x="29" y="33"/>
                  </a:cubicBezTo>
                  <a:cubicBezTo>
                    <a:pt x="31" y="31"/>
                    <a:pt x="34" y="30"/>
                    <a:pt x="36" y="28"/>
                  </a:cubicBezTo>
                  <a:cubicBezTo>
                    <a:pt x="37" y="27"/>
                    <a:pt x="38" y="26"/>
                    <a:pt x="40" y="25"/>
                  </a:cubicBezTo>
                  <a:cubicBezTo>
                    <a:pt x="41" y="24"/>
                    <a:pt x="42" y="23"/>
                    <a:pt x="43" y="23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22"/>
                    <a:pt x="52" y="28"/>
                    <a:pt x="51" y="34"/>
                  </a:cubicBezTo>
                  <a:cubicBezTo>
                    <a:pt x="32" y="41"/>
                    <a:pt x="15" y="29"/>
                    <a:pt x="0" y="10"/>
                  </a:cubicBezTo>
                  <a:close/>
                </a:path>
              </a:pathLst>
            </a:custGeom>
            <a:solidFill>
              <a:srgbClr val="FCBF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31" name="Freeform 84"/>
            <p:cNvSpPr/>
            <p:nvPr/>
          </p:nvSpPr>
          <p:spPr bwMode="auto">
            <a:xfrm>
              <a:off x="5599" y="3801"/>
              <a:ext cx="237" cy="232"/>
            </a:xfrm>
            <a:custGeom>
              <a:avLst/>
              <a:gdLst>
                <a:gd name="T0" fmla="*/ 13 w 100"/>
                <a:gd name="T1" fmla="*/ 23 h 97"/>
                <a:gd name="T2" fmla="*/ 24 w 100"/>
                <a:gd name="T3" fmla="*/ 29 h 97"/>
                <a:gd name="T4" fmla="*/ 30 w 100"/>
                <a:gd name="T5" fmla="*/ 23 h 97"/>
                <a:gd name="T6" fmla="*/ 36 w 100"/>
                <a:gd name="T7" fmla="*/ 16 h 97"/>
                <a:gd name="T8" fmla="*/ 48 w 100"/>
                <a:gd name="T9" fmla="*/ 1 h 97"/>
                <a:gd name="T10" fmla="*/ 49 w 100"/>
                <a:gd name="T11" fmla="*/ 0 h 97"/>
                <a:gd name="T12" fmla="*/ 100 w 100"/>
                <a:gd name="T13" fmla="*/ 24 h 97"/>
                <a:gd name="T14" fmla="*/ 92 w 100"/>
                <a:gd name="T15" fmla="*/ 54 h 97"/>
                <a:gd name="T16" fmla="*/ 65 w 100"/>
                <a:gd name="T17" fmla="*/ 89 h 97"/>
                <a:gd name="T18" fmla="*/ 32 w 100"/>
                <a:gd name="T19" fmla="*/ 88 h 97"/>
                <a:gd name="T20" fmla="*/ 5 w 100"/>
                <a:gd name="T21" fmla="*/ 51 h 97"/>
                <a:gd name="T22" fmla="*/ 3 w 100"/>
                <a:gd name="T23" fmla="*/ 10 h 97"/>
                <a:gd name="T24" fmla="*/ 13 w 100"/>
                <a:gd name="T25" fmla="*/ 23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97">
                  <a:moveTo>
                    <a:pt x="13" y="23"/>
                  </a:moveTo>
                  <a:cubicBezTo>
                    <a:pt x="16" y="24"/>
                    <a:pt x="21" y="30"/>
                    <a:pt x="24" y="29"/>
                  </a:cubicBezTo>
                  <a:cubicBezTo>
                    <a:pt x="27" y="28"/>
                    <a:pt x="29" y="25"/>
                    <a:pt x="30" y="23"/>
                  </a:cubicBezTo>
                  <a:cubicBezTo>
                    <a:pt x="32" y="20"/>
                    <a:pt x="34" y="18"/>
                    <a:pt x="36" y="16"/>
                  </a:cubicBezTo>
                  <a:cubicBezTo>
                    <a:pt x="40" y="11"/>
                    <a:pt x="44" y="6"/>
                    <a:pt x="48" y="1"/>
                  </a:cubicBezTo>
                  <a:cubicBezTo>
                    <a:pt x="48" y="1"/>
                    <a:pt x="48" y="1"/>
                    <a:pt x="49" y="0"/>
                  </a:cubicBezTo>
                  <a:cubicBezTo>
                    <a:pt x="64" y="19"/>
                    <a:pt x="81" y="31"/>
                    <a:pt x="100" y="24"/>
                  </a:cubicBezTo>
                  <a:cubicBezTo>
                    <a:pt x="98" y="34"/>
                    <a:pt x="96" y="44"/>
                    <a:pt x="92" y="54"/>
                  </a:cubicBezTo>
                  <a:cubicBezTo>
                    <a:pt x="86" y="68"/>
                    <a:pt x="78" y="81"/>
                    <a:pt x="65" y="89"/>
                  </a:cubicBezTo>
                  <a:cubicBezTo>
                    <a:pt x="54" y="95"/>
                    <a:pt x="42" y="97"/>
                    <a:pt x="32" y="88"/>
                  </a:cubicBezTo>
                  <a:cubicBezTo>
                    <a:pt x="20" y="78"/>
                    <a:pt x="10" y="65"/>
                    <a:pt x="5" y="51"/>
                  </a:cubicBezTo>
                  <a:cubicBezTo>
                    <a:pt x="0" y="37"/>
                    <a:pt x="2" y="24"/>
                    <a:pt x="3" y="10"/>
                  </a:cubicBezTo>
                  <a:cubicBezTo>
                    <a:pt x="6" y="15"/>
                    <a:pt x="9" y="19"/>
                    <a:pt x="13" y="23"/>
                  </a:cubicBezTo>
                  <a:close/>
                </a:path>
              </a:pathLst>
            </a:custGeom>
            <a:solidFill>
              <a:srgbClr val="FCBF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32" name="Freeform 85"/>
            <p:cNvSpPr/>
            <p:nvPr/>
          </p:nvSpPr>
          <p:spPr bwMode="auto">
            <a:xfrm>
              <a:off x="5606" y="3777"/>
              <a:ext cx="237" cy="239"/>
            </a:xfrm>
            <a:custGeom>
              <a:avLst/>
              <a:gdLst>
                <a:gd name="T0" fmla="*/ 93 w 100"/>
                <a:gd name="T1" fmla="*/ 21 h 100"/>
                <a:gd name="T2" fmla="*/ 84 w 100"/>
                <a:gd name="T3" fmla="*/ 29 h 100"/>
                <a:gd name="T4" fmla="*/ 80 w 100"/>
                <a:gd name="T5" fmla="*/ 33 h 100"/>
                <a:gd name="T6" fmla="*/ 74 w 100"/>
                <a:gd name="T7" fmla="*/ 37 h 100"/>
                <a:gd name="T8" fmla="*/ 65 w 100"/>
                <a:gd name="T9" fmla="*/ 24 h 100"/>
                <a:gd name="T10" fmla="*/ 63 w 100"/>
                <a:gd name="T11" fmla="*/ 19 h 100"/>
                <a:gd name="T12" fmla="*/ 58 w 100"/>
                <a:gd name="T13" fmla="*/ 11 h 100"/>
                <a:gd name="T14" fmla="*/ 56 w 100"/>
                <a:gd name="T15" fmla="*/ 5 h 100"/>
                <a:gd name="T16" fmla="*/ 53 w 100"/>
                <a:gd name="T17" fmla="*/ 1 h 100"/>
                <a:gd name="T18" fmla="*/ 50 w 100"/>
                <a:gd name="T19" fmla="*/ 0 h 100"/>
                <a:gd name="T20" fmla="*/ 31 w 100"/>
                <a:gd name="T21" fmla="*/ 32 h 100"/>
                <a:gd name="T22" fmla="*/ 28 w 100"/>
                <a:gd name="T23" fmla="*/ 38 h 100"/>
                <a:gd name="T24" fmla="*/ 3 w 100"/>
                <a:gd name="T25" fmla="*/ 20 h 100"/>
                <a:gd name="T26" fmla="*/ 3 w 100"/>
                <a:gd name="T27" fmla="*/ 18 h 100"/>
                <a:gd name="T28" fmla="*/ 2 w 100"/>
                <a:gd name="T29" fmla="*/ 18 h 100"/>
                <a:gd name="T30" fmla="*/ 2 w 100"/>
                <a:gd name="T31" fmla="*/ 19 h 100"/>
                <a:gd name="T32" fmla="*/ 2 w 100"/>
                <a:gd name="T33" fmla="*/ 20 h 100"/>
                <a:gd name="T34" fmla="*/ 2 w 100"/>
                <a:gd name="T35" fmla="*/ 22 h 100"/>
                <a:gd name="T36" fmla="*/ 2 w 100"/>
                <a:gd name="T37" fmla="*/ 25 h 100"/>
                <a:gd name="T38" fmla="*/ 2 w 100"/>
                <a:gd name="T39" fmla="*/ 44 h 100"/>
                <a:gd name="T40" fmla="*/ 18 w 100"/>
                <a:gd name="T41" fmla="*/ 85 h 100"/>
                <a:gd name="T42" fmla="*/ 43 w 100"/>
                <a:gd name="T43" fmla="*/ 100 h 100"/>
                <a:gd name="T44" fmla="*/ 88 w 100"/>
                <a:gd name="T45" fmla="*/ 72 h 100"/>
                <a:gd name="T46" fmla="*/ 99 w 100"/>
                <a:gd name="T47" fmla="*/ 21 h 100"/>
                <a:gd name="T48" fmla="*/ 98 w 100"/>
                <a:gd name="T49" fmla="*/ 22 h 100"/>
                <a:gd name="T50" fmla="*/ 86 w 100"/>
                <a:gd name="T51" fmla="*/ 72 h 100"/>
                <a:gd name="T52" fmla="*/ 42 w 100"/>
                <a:gd name="T53" fmla="*/ 99 h 100"/>
                <a:gd name="T54" fmla="*/ 19 w 100"/>
                <a:gd name="T55" fmla="*/ 85 h 100"/>
                <a:gd name="T56" fmla="*/ 4 w 100"/>
                <a:gd name="T57" fmla="*/ 44 h 100"/>
                <a:gd name="T58" fmla="*/ 3 w 100"/>
                <a:gd name="T59" fmla="*/ 23 h 100"/>
                <a:gd name="T60" fmla="*/ 28 w 100"/>
                <a:gd name="T61" fmla="*/ 39 h 100"/>
                <a:gd name="T62" fmla="*/ 31 w 100"/>
                <a:gd name="T63" fmla="*/ 34 h 100"/>
                <a:gd name="T64" fmla="*/ 51 w 100"/>
                <a:gd name="T65" fmla="*/ 1 h 100"/>
                <a:gd name="T66" fmla="*/ 52 w 100"/>
                <a:gd name="T67" fmla="*/ 1 h 100"/>
                <a:gd name="T68" fmla="*/ 53 w 100"/>
                <a:gd name="T69" fmla="*/ 4 h 100"/>
                <a:gd name="T70" fmla="*/ 57 w 100"/>
                <a:gd name="T71" fmla="*/ 12 h 100"/>
                <a:gd name="T72" fmla="*/ 61 w 100"/>
                <a:gd name="T73" fmla="*/ 20 h 100"/>
                <a:gd name="T74" fmla="*/ 64 w 100"/>
                <a:gd name="T75" fmla="*/ 24 h 100"/>
                <a:gd name="T76" fmla="*/ 73 w 100"/>
                <a:gd name="T77" fmla="*/ 38 h 100"/>
                <a:gd name="T78" fmla="*/ 74 w 100"/>
                <a:gd name="T79" fmla="*/ 38 h 100"/>
                <a:gd name="T80" fmla="*/ 75 w 100"/>
                <a:gd name="T81" fmla="*/ 38 h 100"/>
                <a:gd name="T82" fmla="*/ 80 w 100"/>
                <a:gd name="T83" fmla="*/ 34 h 100"/>
                <a:gd name="T84" fmla="*/ 85 w 100"/>
                <a:gd name="T85" fmla="*/ 30 h 100"/>
                <a:gd name="T86" fmla="*/ 94 w 100"/>
                <a:gd name="T87" fmla="*/ 22 h 100"/>
                <a:gd name="T88" fmla="*/ 98 w 100"/>
                <a:gd name="T89" fmla="*/ 18 h 100"/>
                <a:gd name="T90" fmla="*/ 97 w 100"/>
                <a:gd name="T91" fmla="*/ 17 h 100"/>
                <a:gd name="T92" fmla="*/ 93 w 100"/>
                <a:gd name="T93" fmla="*/ 2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0" h="100">
                  <a:moveTo>
                    <a:pt x="93" y="21"/>
                  </a:moveTo>
                  <a:cubicBezTo>
                    <a:pt x="84" y="29"/>
                    <a:pt x="84" y="29"/>
                    <a:pt x="84" y="29"/>
                  </a:cubicBezTo>
                  <a:cubicBezTo>
                    <a:pt x="80" y="33"/>
                    <a:pt x="80" y="33"/>
                    <a:pt x="80" y="33"/>
                  </a:cubicBezTo>
                  <a:cubicBezTo>
                    <a:pt x="80" y="33"/>
                    <a:pt x="75" y="36"/>
                    <a:pt x="74" y="37"/>
                  </a:cubicBezTo>
                  <a:cubicBezTo>
                    <a:pt x="73" y="35"/>
                    <a:pt x="65" y="24"/>
                    <a:pt x="65" y="24"/>
                  </a:cubicBezTo>
                  <a:cubicBezTo>
                    <a:pt x="63" y="19"/>
                    <a:pt x="63" y="19"/>
                    <a:pt x="63" y="19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55" y="4"/>
                    <a:pt x="53" y="1"/>
                    <a:pt x="53" y="1"/>
                  </a:cubicBezTo>
                  <a:cubicBezTo>
                    <a:pt x="52" y="0"/>
                    <a:pt x="51" y="0"/>
                    <a:pt x="50" y="0"/>
                  </a:cubicBezTo>
                  <a:cubicBezTo>
                    <a:pt x="44" y="1"/>
                    <a:pt x="38" y="15"/>
                    <a:pt x="31" y="32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3" y="37"/>
                    <a:pt x="2" y="25"/>
                    <a:pt x="3" y="20"/>
                  </a:cubicBezTo>
                  <a:cubicBezTo>
                    <a:pt x="3" y="20"/>
                    <a:pt x="4" y="18"/>
                    <a:pt x="3" y="18"/>
                  </a:cubicBezTo>
                  <a:cubicBezTo>
                    <a:pt x="3" y="18"/>
                    <a:pt x="2" y="18"/>
                    <a:pt x="2" y="18"/>
                  </a:cubicBezTo>
                  <a:cubicBezTo>
                    <a:pt x="2" y="18"/>
                    <a:pt x="2" y="19"/>
                    <a:pt x="2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1" y="33"/>
                    <a:pt x="0" y="34"/>
                    <a:pt x="2" y="44"/>
                  </a:cubicBezTo>
                  <a:cubicBezTo>
                    <a:pt x="5" y="55"/>
                    <a:pt x="11" y="76"/>
                    <a:pt x="18" y="85"/>
                  </a:cubicBezTo>
                  <a:cubicBezTo>
                    <a:pt x="25" y="94"/>
                    <a:pt x="32" y="100"/>
                    <a:pt x="43" y="100"/>
                  </a:cubicBezTo>
                  <a:cubicBezTo>
                    <a:pt x="63" y="100"/>
                    <a:pt x="79" y="85"/>
                    <a:pt x="88" y="72"/>
                  </a:cubicBezTo>
                  <a:cubicBezTo>
                    <a:pt x="95" y="60"/>
                    <a:pt x="100" y="36"/>
                    <a:pt x="99" y="21"/>
                  </a:cubicBezTo>
                  <a:cubicBezTo>
                    <a:pt x="98" y="22"/>
                    <a:pt x="98" y="22"/>
                    <a:pt x="98" y="22"/>
                  </a:cubicBezTo>
                  <a:cubicBezTo>
                    <a:pt x="99" y="36"/>
                    <a:pt x="93" y="61"/>
                    <a:pt x="86" y="72"/>
                  </a:cubicBezTo>
                  <a:cubicBezTo>
                    <a:pt x="77" y="86"/>
                    <a:pt x="60" y="99"/>
                    <a:pt x="42" y="99"/>
                  </a:cubicBezTo>
                  <a:cubicBezTo>
                    <a:pt x="32" y="99"/>
                    <a:pt x="26" y="94"/>
                    <a:pt x="19" y="85"/>
                  </a:cubicBezTo>
                  <a:cubicBezTo>
                    <a:pt x="12" y="76"/>
                    <a:pt x="6" y="55"/>
                    <a:pt x="4" y="44"/>
                  </a:cubicBezTo>
                  <a:cubicBezTo>
                    <a:pt x="2" y="37"/>
                    <a:pt x="2" y="30"/>
                    <a:pt x="3" y="23"/>
                  </a:cubicBezTo>
                  <a:cubicBezTo>
                    <a:pt x="8" y="30"/>
                    <a:pt x="24" y="38"/>
                    <a:pt x="28" y="39"/>
                  </a:cubicBezTo>
                  <a:cubicBezTo>
                    <a:pt x="29" y="39"/>
                    <a:pt x="29" y="39"/>
                    <a:pt x="31" y="34"/>
                  </a:cubicBezTo>
                  <a:cubicBezTo>
                    <a:pt x="35" y="26"/>
                    <a:pt x="46" y="2"/>
                    <a:pt x="51" y="1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4" y="5"/>
                    <a:pt x="57" y="12"/>
                    <a:pt x="57" y="12"/>
                  </a:cubicBezTo>
                  <a:cubicBezTo>
                    <a:pt x="61" y="20"/>
                    <a:pt x="61" y="20"/>
                    <a:pt x="61" y="20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73" y="38"/>
                    <a:pt x="73" y="38"/>
                    <a:pt x="73" y="38"/>
                  </a:cubicBezTo>
                  <a:cubicBezTo>
                    <a:pt x="74" y="38"/>
                    <a:pt x="74" y="38"/>
                    <a:pt x="74" y="38"/>
                  </a:cubicBezTo>
                  <a:cubicBezTo>
                    <a:pt x="74" y="38"/>
                    <a:pt x="75" y="38"/>
                    <a:pt x="75" y="38"/>
                  </a:cubicBezTo>
                  <a:cubicBezTo>
                    <a:pt x="80" y="34"/>
                    <a:pt x="80" y="34"/>
                    <a:pt x="80" y="34"/>
                  </a:cubicBezTo>
                  <a:cubicBezTo>
                    <a:pt x="85" y="30"/>
                    <a:pt x="85" y="30"/>
                    <a:pt x="85" y="30"/>
                  </a:cubicBezTo>
                  <a:cubicBezTo>
                    <a:pt x="94" y="22"/>
                    <a:pt x="94" y="22"/>
                    <a:pt x="94" y="22"/>
                  </a:cubicBezTo>
                  <a:cubicBezTo>
                    <a:pt x="98" y="18"/>
                    <a:pt x="98" y="18"/>
                    <a:pt x="98" y="18"/>
                  </a:cubicBezTo>
                  <a:cubicBezTo>
                    <a:pt x="97" y="17"/>
                    <a:pt x="97" y="17"/>
                    <a:pt x="97" y="17"/>
                  </a:cubicBezTo>
                  <a:lnTo>
                    <a:pt x="93" y="21"/>
                  </a:lnTo>
                  <a:close/>
                </a:path>
              </a:pathLst>
            </a:custGeom>
            <a:solidFill>
              <a:srgbClr val="5E30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33" name="Freeform 86"/>
            <p:cNvSpPr/>
            <p:nvPr/>
          </p:nvSpPr>
          <p:spPr bwMode="auto">
            <a:xfrm>
              <a:off x="5758" y="3875"/>
              <a:ext cx="73" cy="110"/>
            </a:xfrm>
            <a:custGeom>
              <a:avLst/>
              <a:gdLst>
                <a:gd name="T0" fmla="*/ 6 w 31"/>
                <a:gd name="T1" fmla="*/ 43 h 46"/>
                <a:gd name="T2" fmla="*/ 27 w 31"/>
                <a:gd name="T3" fmla="*/ 0 h 46"/>
                <a:gd name="T4" fmla="*/ 20 w 31"/>
                <a:gd name="T5" fmla="*/ 10 h 46"/>
                <a:gd name="T6" fmla="*/ 11 w 31"/>
                <a:gd name="T7" fmla="*/ 27 h 46"/>
                <a:gd name="T8" fmla="*/ 5 w 31"/>
                <a:gd name="T9" fmla="*/ 37 h 46"/>
                <a:gd name="T10" fmla="*/ 0 w 31"/>
                <a:gd name="T11" fmla="*/ 45 h 46"/>
                <a:gd name="T12" fmla="*/ 0 w 31"/>
                <a:gd name="T13" fmla="*/ 45 h 46"/>
                <a:gd name="T14" fmla="*/ 6 w 31"/>
                <a:gd name="T15" fmla="*/ 4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46">
                  <a:moveTo>
                    <a:pt x="6" y="43"/>
                  </a:moveTo>
                  <a:cubicBezTo>
                    <a:pt x="18" y="32"/>
                    <a:pt x="31" y="6"/>
                    <a:pt x="27" y="0"/>
                  </a:cubicBezTo>
                  <a:cubicBezTo>
                    <a:pt x="24" y="1"/>
                    <a:pt x="22" y="7"/>
                    <a:pt x="20" y="10"/>
                  </a:cubicBezTo>
                  <a:cubicBezTo>
                    <a:pt x="17" y="15"/>
                    <a:pt x="15" y="21"/>
                    <a:pt x="11" y="27"/>
                  </a:cubicBezTo>
                  <a:cubicBezTo>
                    <a:pt x="9" y="30"/>
                    <a:pt x="7" y="33"/>
                    <a:pt x="5" y="37"/>
                  </a:cubicBezTo>
                  <a:cubicBezTo>
                    <a:pt x="4" y="40"/>
                    <a:pt x="2" y="43"/>
                    <a:pt x="0" y="45"/>
                  </a:cubicBezTo>
                  <a:cubicBezTo>
                    <a:pt x="0" y="46"/>
                    <a:pt x="0" y="46"/>
                    <a:pt x="0" y="45"/>
                  </a:cubicBezTo>
                  <a:lnTo>
                    <a:pt x="6" y="43"/>
                  </a:lnTo>
                  <a:close/>
                </a:path>
              </a:pathLst>
            </a:custGeom>
            <a:solidFill>
              <a:srgbClr val="FD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pic>
        <p:nvPicPr>
          <p:cNvPr id="49" name="Picture 3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90" y="225425"/>
            <a:ext cx="1077595" cy="824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文本框 25"/>
          <p:cNvSpPr txBox="1"/>
          <p:nvPr userDrawn="1"/>
        </p:nvSpPr>
        <p:spPr>
          <a:xfrm>
            <a:off x="1646553" y="225179"/>
            <a:ext cx="3383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在母版更改标题文字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5" r:id="rId2"/>
    <p:sldLayoutId id="2147483666" r:id="rId3"/>
    <p:sldLayoutId id="2147483674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资源 211"/>
          <p:cNvPicPr>
            <a:picLocks noChangeAspect="1"/>
          </p:cNvPicPr>
          <p:nvPr/>
        </p:nvPicPr>
        <p:blipFill>
          <a:blip r:embed="rId4"/>
          <a:srcRect l="14785" t="-6873" r="15203" b="16687"/>
          <a:stretch>
            <a:fillRect/>
          </a:stretch>
        </p:blipFill>
        <p:spPr>
          <a:xfrm>
            <a:off x="-114300" y="5479415"/>
            <a:ext cx="12346305" cy="1441450"/>
          </a:xfrm>
          <a:prstGeom prst="rect">
            <a:avLst/>
          </a:prstGeom>
        </p:spPr>
      </p:pic>
      <p:pic>
        <p:nvPicPr>
          <p:cNvPr id="10" name="图片 9" descr="资源 4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5730" y="2576830"/>
            <a:ext cx="2408555" cy="3772535"/>
          </a:xfrm>
          <a:prstGeom prst="rect">
            <a:avLst/>
          </a:prstGeom>
        </p:spPr>
      </p:pic>
      <p:pic>
        <p:nvPicPr>
          <p:cNvPr id="11" name="图片 10" descr="资源 5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3640" y="3258185"/>
            <a:ext cx="2282825" cy="2914650"/>
          </a:xfrm>
          <a:prstGeom prst="rect">
            <a:avLst/>
          </a:prstGeom>
        </p:spPr>
      </p:pic>
      <p:pic>
        <p:nvPicPr>
          <p:cNvPr id="2" name="图片 1" descr="资源 5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5010" y="3577590"/>
            <a:ext cx="1782445" cy="2275840"/>
          </a:xfrm>
          <a:prstGeom prst="rect">
            <a:avLst/>
          </a:prstGeom>
        </p:spPr>
      </p:pic>
      <p:pic>
        <p:nvPicPr>
          <p:cNvPr id="3" name="图片 2" descr="资源 4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6660" y="3747770"/>
            <a:ext cx="1548130" cy="2425065"/>
          </a:xfrm>
          <a:prstGeom prst="rect">
            <a:avLst/>
          </a:prstGeom>
        </p:spPr>
      </p:pic>
      <p:pic>
        <p:nvPicPr>
          <p:cNvPr id="7" name="图片 6" descr="资源 1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5820" y="3374390"/>
            <a:ext cx="4883150" cy="2682240"/>
          </a:xfrm>
          <a:prstGeom prst="rect">
            <a:avLst/>
          </a:prstGeom>
        </p:spPr>
      </p:pic>
      <p:pic>
        <p:nvPicPr>
          <p:cNvPr id="5" name="图片 4" descr="资源 9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19180" y="2173605"/>
            <a:ext cx="657225" cy="403225"/>
          </a:xfrm>
          <a:prstGeom prst="rect">
            <a:avLst/>
          </a:prstGeom>
        </p:spPr>
      </p:pic>
      <p:pic>
        <p:nvPicPr>
          <p:cNvPr id="12" name="图片 11" descr="资源 6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1445" y="850900"/>
            <a:ext cx="1393825" cy="676275"/>
          </a:xfrm>
          <a:prstGeom prst="rect">
            <a:avLst/>
          </a:prstGeom>
        </p:spPr>
      </p:pic>
      <p:sp>
        <p:nvSpPr>
          <p:cNvPr id="4" name="5"/>
          <p:cNvSpPr>
            <a:spLocks noChangeArrowheads="1"/>
          </p:cNvSpPr>
          <p:nvPr/>
        </p:nvSpPr>
        <p:spPr bwMode="auto">
          <a:xfrm>
            <a:off x="2030972" y="1455993"/>
            <a:ext cx="818236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zh-CN" sz="4800" b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CHÀO MỪNG CÁC EM </a:t>
            </a:r>
          </a:p>
          <a:p>
            <a:pPr algn="ctr"/>
            <a:r>
              <a:rPr lang="en-US" altLang="zh-CN" sz="4800" b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ĐẾN VỚI TIẾT TIẾNG VIỆT!</a:t>
            </a:r>
            <a:endParaRPr lang="zh-CN" altLang="en-US" sz="48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3" name="图片 32" descr="99996a24e38dda36a7ff1275d7cf95cc"/>
          <p:cNvPicPr>
            <a:picLocks noChangeAspect="1"/>
          </p:cNvPicPr>
          <p:nvPr/>
        </p:nvPicPr>
        <p:blipFill>
          <a:blip r:embed="rId10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9320000">
            <a:off x="56515" y="509270"/>
            <a:ext cx="1718310" cy="17214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1400"/>
                                  </p:stCondLst>
                                  <p:iterate type="lt">
                                    <p:tmPct val="6667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561"/>
          <a:stretch/>
        </p:blipFill>
        <p:spPr>
          <a:xfrm>
            <a:off x="4666933" y="3607164"/>
            <a:ext cx="1534401" cy="3228582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21" r="6540"/>
          <a:stretch/>
        </p:blipFill>
        <p:spPr>
          <a:xfrm>
            <a:off x="6477625" y="3569701"/>
            <a:ext cx="1552206" cy="3266045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248466" y="205719"/>
            <a:ext cx="3126746" cy="2698845"/>
          </a:xfrm>
          <a:prstGeom prst="wedgeRoundRectCallout">
            <a:avLst>
              <a:gd name="adj1" fmla="val 69863"/>
              <a:gd name="adj2" fmla="val 74876"/>
              <a:gd name="adj3" fmla="val 16667"/>
            </a:avLst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giẫm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3727880" y="205720"/>
            <a:ext cx="3923496" cy="2698845"/>
          </a:xfrm>
          <a:prstGeom prst="wedgeRoundRectCallout">
            <a:avLst>
              <a:gd name="adj1" fmla="val -11685"/>
              <a:gd name="adj2" fmla="val 71672"/>
              <a:gd name="adj3" fmla="val 16667"/>
            </a:avLst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8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cỏ non nhé! Vì chúng mình vô tâm nên đã làm cậu đau. Sau này chúng mình sẽ bảo vệ cậu.</a:t>
            </a:r>
            <a:endParaRPr 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8029831" y="205720"/>
            <a:ext cx="3669110" cy="2568644"/>
          </a:xfrm>
          <a:prstGeom prst="wedgeRoundRectCallout">
            <a:avLst>
              <a:gd name="adj1" fmla="val -65451"/>
              <a:gd name="adj2" fmla="val 70309"/>
              <a:gd name="adj3" fmla="val 16667"/>
            </a:avLst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Tớ xin lỗi cỏ non rất nhiều. Chỉ vì tớ mà cỏ non phải chịu đau. Tớ sẽ không bao giờ làm vậy nữa đâu.</a:t>
            </a:r>
            <a:endParaRPr 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59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ular Callout 15"/>
          <p:cNvSpPr/>
          <p:nvPr/>
        </p:nvSpPr>
        <p:spPr>
          <a:xfrm>
            <a:off x="336176" y="291167"/>
            <a:ext cx="3872753" cy="2571606"/>
          </a:xfrm>
          <a:prstGeom prst="wedgeRoundRectCallout">
            <a:avLst>
              <a:gd name="adj1" fmla="val -29181"/>
              <a:gd name="adj2" fmla="val 83488"/>
              <a:gd name="adj3" fmla="val 16667"/>
            </a:avLst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Hoa hồng cho tớ xin lỗi vì đã có ý định hái cậu ra khỏi vườn.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4480920" y="291167"/>
            <a:ext cx="3923496" cy="2698845"/>
          </a:xfrm>
          <a:prstGeom prst="wedgeRoundRectCallout">
            <a:avLst>
              <a:gd name="adj1" fmla="val -11685"/>
              <a:gd name="adj2" fmla="val 71672"/>
              <a:gd name="adj3" fmla="val 16667"/>
            </a:avLst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8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cỏ non nhé! Vì chúng mình vô tâm nên đã làm cậu đau. Sau này chúng mình sẽ bảo vệ cậu.</a:t>
            </a:r>
            <a:endParaRPr 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2998700" y="932401"/>
            <a:ext cx="1089212" cy="4841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585016" y="542364"/>
            <a:ext cx="1326777" cy="4841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8153393" y="2862773"/>
            <a:ext cx="1179945" cy="1182269"/>
          </a:xfrm>
          <a:prstGeom prst="ellipse">
            <a:avLst/>
          </a:prstGeom>
          <a:solidFill>
            <a:schemeClr val="bg1">
              <a:lumMod val="50000"/>
              <a:alpha val="10000"/>
            </a:schemeClr>
          </a:solidFill>
          <a:ln>
            <a:noFill/>
          </a:ln>
        </p:spPr>
        <p:txBody>
          <a:bodyPr vert="horz" wrap="square" lIns="91423" tIns="45711" rIns="91423" bIns="45711" numCol="1" anchor="t" anchorCtr="0" compatLnSpc="1"/>
          <a:lstStyle/>
          <a:p>
            <a:pPr>
              <a:lnSpc>
                <a:spcPct val="130000"/>
              </a:lnSpc>
            </a:pPr>
            <a:endParaRPr lang="zh-CN" altLang="en-US" sz="2400">
              <a:solidFill>
                <a:srgbClr val="002060"/>
              </a:solidFill>
              <a:cs typeface="+mn-ea"/>
              <a:sym typeface="+mn-lt"/>
            </a:endParaRPr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9594023" y="3072560"/>
            <a:ext cx="911419" cy="911701"/>
          </a:xfrm>
          <a:prstGeom prst="ellipse">
            <a:avLst/>
          </a:prstGeom>
          <a:solidFill>
            <a:schemeClr val="bg1">
              <a:lumMod val="50000"/>
              <a:alpha val="10000"/>
            </a:schemeClr>
          </a:solidFill>
          <a:ln>
            <a:noFill/>
          </a:ln>
        </p:spPr>
        <p:txBody>
          <a:bodyPr vert="horz" wrap="square" lIns="91423" tIns="45711" rIns="91423" bIns="45711" numCol="1" anchor="t" anchorCtr="0" compatLnSpc="1"/>
          <a:lstStyle/>
          <a:p>
            <a:pPr>
              <a:lnSpc>
                <a:spcPct val="130000"/>
              </a:lnSpc>
            </a:pPr>
            <a:endParaRPr lang="zh-CN" altLang="en-US" sz="2400">
              <a:solidFill>
                <a:srgbClr val="002060"/>
              </a:solidFill>
              <a:cs typeface="+mn-ea"/>
              <a:sym typeface="+mn-lt"/>
            </a:endParaRP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8870767" y="3674478"/>
            <a:ext cx="1179945" cy="1180309"/>
          </a:xfrm>
          <a:prstGeom prst="ellipse">
            <a:avLst/>
          </a:prstGeom>
          <a:solidFill>
            <a:schemeClr val="bg1">
              <a:lumMod val="50000"/>
              <a:alpha val="10000"/>
            </a:schemeClr>
          </a:solidFill>
          <a:ln>
            <a:noFill/>
          </a:ln>
        </p:spPr>
        <p:txBody>
          <a:bodyPr vert="horz" wrap="square" lIns="91423" tIns="45711" rIns="91423" bIns="45711" numCol="1" anchor="t" anchorCtr="0" compatLnSpc="1"/>
          <a:lstStyle/>
          <a:p>
            <a:pPr>
              <a:lnSpc>
                <a:spcPct val="130000"/>
              </a:lnSpc>
            </a:pPr>
            <a:endParaRPr lang="zh-CN" altLang="en-US" sz="2400">
              <a:solidFill>
                <a:srgbClr val="002060"/>
              </a:solidFill>
              <a:cs typeface="+mn-ea"/>
              <a:sym typeface="+mn-lt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9625383" y="3650951"/>
            <a:ext cx="1111345" cy="1111686"/>
          </a:xfrm>
          <a:prstGeom prst="ellipse">
            <a:avLst/>
          </a:prstGeom>
          <a:solidFill>
            <a:schemeClr val="bg1">
              <a:lumMod val="50000"/>
              <a:alpha val="10000"/>
            </a:schemeClr>
          </a:solidFill>
          <a:ln>
            <a:noFill/>
          </a:ln>
        </p:spPr>
        <p:txBody>
          <a:bodyPr vert="horz" wrap="square" lIns="91423" tIns="45711" rIns="91423" bIns="45711" numCol="1" anchor="t" anchorCtr="0" compatLnSpc="1"/>
          <a:lstStyle/>
          <a:p>
            <a:pPr>
              <a:lnSpc>
                <a:spcPct val="130000"/>
              </a:lnSpc>
            </a:pPr>
            <a:endParaRPr lang="zh-CN" altLang="en-US" sz="2400">
              <a:solidFill>
                <a:srgbClr val="002060"/>
              </a:solidFill>
              <a:cs typeface="+mn-ea"/>
              <a:sym typeface="+mn-lt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10070313" y="4096017"/>
            <a:ext cx="1111345" cy="1111686"/>
          </a:xfrm>
          <a:prstGeom prst="ellipse">
            <a:avLst/>
          </a:prstGeom>
          <a:solidFill>
            <a:schemeClr val="bg1">
              <a:lumMod val="50000"/>
              <a:alpha val="10000"/>
            </a:schemeClr>
          </a:solidFill>
          <a:ln>
            <a:noFill/>
          </a:ln>
        </p:spPr>
        <p:txBody>
          <a:bodyPr vert="horz" wrap="square" lIns="91423" tIns="45711" rIns="91423" bIns="45711" numCol="1" anchor="t" anchorCtr="0" compatLnSpc="1"/>
          <a:lstStyle/>
          <a:p>
            <a:pPr>
              <a:lnSpc>
                <a:spcPct val="130000"/>
              </a:lnSpc>
            </a:pPr>
            <a:endParaRPr lang="zh-CN" altLang="en-US" sz="2400">
              <a:solidFill>
                <a:srgbClr val="002060"/>
              </a:solidFill>
              <a:cs typeface="+mn-ea"/>
              <a:sym typeface="+mn-lt"/>
            </a:endParaRPr>
          </a:p>
        </p:txBody>
      </p:sp>
      <p:sp>
        <p:nvSpPr>
          <p:cNvPr id="26" name="Oval 10"/>
          <p:cNvSpPr>
            <a:spLocks noChangeArrowheads="1"/>
          </p:cNvSpPr>
          <p:nvPr/>
        </p:nvSpPr>
        <p:spPr bwMode="auto">
          <a:xfrm>
            <a:off x="8421917" y="4452855"/>
            <a:ext cx="1111345" cy="1111686"/>
          </a:xfrm>
          <a:prstGeom prst="ellipse">
            <a:avLst/>
          </a:prstGeom>
          <a:solidFill>
            <a:schemeClr val="bg1">
              <a:lumMod val="50000"/>
              <a:alpha val="10000"/>
            </a:schemeClr>
          </a:solidFill>
          <a:ln>
            <a:noFill/>
          </a:ln>
        </p:spPr>
        <p:txBody>
          <a:bodyPr vert="horz" wrap="square" lIns="91423" tIns="45711" rIns="91423" bIns="45711" numCol="1" anchor="t" anchorCtr="0" compatLnSpc="1"/>
          <a:lstStyle/>
          <a:p>
            <a:pPr>
              <a:lnSpc>
                <a:spcPct val="130000"/>
              </a:lnSpc>
            </a:pPr>
            <a:endParaRPr lang="zh-CN" altLang="en-US" sz="2400">
              <a:solidFill>
                <a:srgbClr val="002060"/>
              </a:solidFill>
              <a:cs typeface="+mn-ea"/>
              <a:sym typeface="+mn-lt"/>
            </a:endParaRPr>
          </a:p>
        </p:txBody>
      </p:sp>
      <p:sp>
        <p:nvSpPr>
          <p:cNvPr id="27" name="Oval 11"/>
          <p:cNvSpPr>
            <a:spLocks noChangeArrowheads="1"/>
          </p:cNvSpPr>
          <p:nvPr/>
        </p:nvSpPr>
        <p:spPr bwMode="auto">
          <a:xfrm>
            <a:off x="7467380" y="4146992"/>
            <a:ext cx="866337" cy="860723"/>
          </a:xfrm>
          <a:prstGeom prst="ellipse">
            <a:avLst/>
          </a:prstGeom>
          <a:solidFill>
            <a:schemeClr val="bg1">
              <a:lumMod val="50000"/>
              <a:alpha val="10000"/>
            </a:schemeClr>
          </a:solidFill>
          <a:ln>
            <a:noFill/>
          </a:ln>
        </p:spPr>
        <p:txBody>
          <a:bodyPr vert="horz" wrap="square" lIns="91423" tIns="45711" rIns="91423" bIns="45711" numCol="1" anchor="t" anchorCtr="0" compatLnSpc="1"/>
          <a:lstStyle/>
          <a:p>
            <a:pPr>
              <a:lnSpc>
                <a:spcPct val="130000"/>
              </a:lnSpc>
            </a:pPr>
            <a:endParaRPr lang="zh-CN" altLang="en-US" sz="2400">
              <a:solidFill>
                <a:srgbClr val="002060"/>
              </a:solidFill>
              <a:cs typeface="+mn-ea"/>
              <a:sym typeface="+mn-lt"/>
            </a:endParaRPr>
          </a:p>
        </p:txBody>
      </p:sp>
      <p:sp>
        <p:nvSpPr>
          <p:cNvPr id="28" name="Freeform 12"/>
          <p:cNvSpPr/>
          <p:nvPr/>
        </p:nvSpPr>
        <p:spPr bwMode="auto">
          <a:xfrm>
            <a:off x="8157314" y="3150986"/>
            <a:ext cx="2755818" cy="3705619"/>
          </a:xfrm>
          <a:custGeom>
            <a:avLst/>
            <a:gdLst>
              <a:gd name="T0" fmla="*/ 203 w 595"/>
              <a:gd name="T1" fmla="*/ 800 h 800"/>
              <a:gd name="T2" fmla="*/ 419 w 595"/>
              <a:gd name="T3" fmla="*/ 800 h 800"/>
              <a:gd name="T4" fmla="*/ 335 w 595"/>
              <a:gd name="T5" fmla="*/ 556 h 800"/>
              <a:gd name="T6" fmla="*/ 473 w 595"/>
              <a:gd name="T7" fmla="*/ 332 h 800"/>
              <a:gd name="T8" fmla="*/ 587 w 595"/>
              <a:gd name="T9" fmla="*/ 344 h 800"/>
              <a:gd name="T10" fmla="*/ 388 w 595"/>
              <a:gd name="T11" fmla="*/ 338 h 800"/>
              <a:gd name="T12" fmla="*/ 463 w 595"/>
              <a:gd name="T13" fmla="*/ 247 h 800"/>
              <a:gd name="T14" fmla="*/ 595 w 595"/>
              <a:gd name="T15" fmla="*/ 210 h 800"/>
              <a:gd name="T16" fmla="*/ 484 w 595"/>
              <a:gd name="T17" fmla="*/ 219 h 800"/>
              <a:gd name="T18" fmla="*/ 498 w 595"/>
              <a:gd name="T19" fmla="*/ 102 h 800"/>
              <a:gd name="T20" fmla="*/ 476 w 595"/>
              <a:gd name="T21" fmla="*/ 209 h 800"/>
              <a:gd name="T22" fmla="*/ 324 w 595"/>
              <a:gd name="T23" fmla="*/ 342 h 800"/>
              <a:gd name="T24" fmla="*/ 322 w 595"/>
              <a:gd name="T25" fmla="*/ 187 h 800"/>
              <a:gd name="T26" fmla="*/ 394 w 595"/>
              <a:gd name="T27" fmla="*/ 95 h 800"/>
              <a:gd name="T28" fmla="*/ 309 w 595"/>
              <a:gd name="T29" fmla="*/ 170 h 800"/>
              <a:gd name="T30" fmla="*/ 272 w 595"/>
              <a:gd name="T31" fmla="*/ 61 h 800"/>
              <a:gd name="T32" fmla="*/ 178 w 595"/>
              <a:gd name="T33" fmla="*/ 0 h 800"/>
              <a:gd name="T34" fmla="*/ 273 w 595"/>
              <a:gd name="T35" fmla="*/ 135 h 800"/>
              <a:gd name="T36" fmla="*/ 207 w 595"/>
              <a:gd name="T37" fmla="*/ 96 h 800"/>
              <a:gd name="T38" fmla="*/ 108 w 595"/>
              <a:gd name="T39" fmla="*/ 91 h 800"/>
              <a:gd name="T40" fmla="*/ 59 w 595"/>
              <a:gd name="T41" fmla="*/ 60 h 800"/>
              <a:gd name="T42" fmla="*/ 115 w 595"/>
              <a:gd name="T43" fmla="*/ 102 h 800"/>
              <a:gd name="T44" fmla="*/ 227 w 595"/>
              <a:gd name="T45" fmla="*/ 124 h 800"/>
              <a:gd name="T46" fmla="*/ 282 w 595"/>
              <a:gd name="T47" fmla="*/ 203 h 800"/>
              <a:gd name="T48" fmla="*/ 274 w 595"/>
              <a:gd name="T49" fmla="*/ 424 h 800"/>
              <a:gd name="T50" fmla="*/ 217 w 595"/>
              <a:gd name="T51" fmla="*/ 372 h 800"/>
              <a:gd name="T52" fmla="*/ 136 w 595"/>
              <a:gd name="T53" fmla="*/ 299 h 800"/>
              <a:gd name="T54" fmla="*/ 123 w 595"/>
              <a:gd name="T55" fmla="*/ 209 h 800"/>
              <a:gd name="T56" fmla="*/ 130 w 595"/>
              <a:gd name="T57" fmla="*/ 312 h 800"/>
              <a:gd name="T58" fmla="*/ 0 w 595"/>
              <a:gd name="T59" fmla="*/ 318 h 800"/>
              <a:gd name="T60" fmla="*/ 131 w 595"/>
              <a:gd name="T61" fmla="*/ 330 h 800"/>
              <a:gd name="T62" fmla="*/ 230 w 595"/>
              <a:gd name="T63" fmla="*/ 430 h 800"/>
              <a:gd name="T64" fmla="*/ 257 w 595"/>
              <a:gd name="T65" fmla="*/ 485 h 800"/>
              <a:gd name="T66" fmla="*/ 92 w 595"/>
              <a:gd name="T67" fmla="*/ 502 h 800"/>
              <a:gd name="T68" fmla="*/ 190 w 595"/>
              <a:gd name="T69" fmla="*/ 482 h 800"/>
              <a:gd name="T70" fmla="*/ 275 w 595"/>
              <a:gd name="T71" fmla="*/ 605 h 800"/>
              <a:gd name="T72" fmla="*/ 203 w 595"/>
              <a:gd name="T73" fmla="*/ 800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595" h="800">
                <a:moveTo>
                  <a:pt x="203" y="800"/>
                </a:moveTo>
                <a:cubicBezTo>
                  <a:pt x="442" y="800"/>
                  <a:pt x="419" y="800"/>
                  <a:pt x="419" y="800"/>
                </a:cubicBezTo>
                <a:cubicBezTo>
                  <a:pt x="419" y="800"/>
                  <a:pt x="335" y="782"/>
                  <a:pt x="335" y="556"/>
                </a:cubicBezTo>
                <a:cubicBezTo>
                  <a:pt x="335" y="462"/>
                  <a:pt x="400" y="338"/>
                  <a:pt x="473" y="332"/>
                </a:cubicBezTo>
                <a:cubicBezTo>
                  <a:pt x="545" y="327"/>
                  <a:pt x="587" y="344"/>
                  <a:pt x="587" y="344"/>
                </a:cubicBezTo>
                <a:cubicBezTo>
                  <a:pt x="587" y="344"/>
                  <a:pt x="497" y="284"/>
                  <a:pt x="388" y="338"/>
                </a:cubicBezTo>
                <a:cubicBezTo>
                  <a:pt x="388" y="338"/>
                  <a:pt x="416" y="282"/>
                  <a:pt x="463" y="247"/>
                </a:cubicBezTo>
                <a:cubicBezTo>
                  <a:pt x="510" y="212"/>
                  <a:pt x="578" y="209"/>
                  <a:pt x="595" y="210"/>
                </a:cubicBezTo>
                <a:cubicBezTo>
                  <a:pt x="595" y="210"/>
                  <a:pt x="542" y="192"/>
                  <a:pt x="484" y="219"/>
                </a:cubicBezTo>
                <a:cubicBezTo>
                  <a:pt x="484" y="219"/>
                  <a:pt x="528" y="188"/>
                  <a:pt x="498" y="102"/>
                </a:cubicBezTo>
                <a:cubicBezTo>
                  <a:pt x="498" y="102"/>
                  <a:pt x="507" y="178"/>
                  <a:pt x="476" y="209"/>
                </a:cubicBezTo>
                <a:cubicBezTo>
                  <a:pt x="445" y="241"/>
                  <a:pt x="349" y="297"/>
                  <a:pt x="324" y="342"/>
                </a:cubicBezTo>
                <a:cubicBezTo>
                  <a:pt x="324" y="342"/>
                  <a:pt x="304" y="256"/>
                  <a:pt x="322" y="187"/>
                </a:cubicBezTo>
                <a:cubicBezTo>
                  <a:pt x="338" y="127"/>
                  <a:pt x="383" y="98"/>
                  <a:pt x="394" y="95"/>
                </a:cubicBezTo>
                <a:cubicBezTo>
                  <a:pt x="394" y="95"/>
                  <a:pt x="336" y="103"/>
                  <a:pt x="309" y="170"/>
                </a:cubicBezTo>
                <a:cubicBezTo>
                  <a:pt x="309" y="170"/>
                  <a:pt x="309" y="112"/>
                  <a:pt x="272" y="61"/>
                </a:cubicBezTo>
                <a:cubicBezTo>
                  <a:pt x="234" y="11"/>
                  <a:pt x="192" y="3"/>
                  <a:pt x="178" y="0"/>
                </a:cubicBezTo>
                <a:cubicBezTo>
                  <a:pt x="178" y="0"/>
                  <a:pt x="270" y="33"/>
                  <a:pt x="273" y="135"/>
                </a:cubicBezTo>
                <a:cubicBezTo>
                  <a:pt x="273" y="135"/>
                  <a:pt x="248" y="105"/>
                  <a:pt x="207" y="96"/>
                </a:cubicBezTo>
                <a:cubicBezTo>
                  <a:pt x="166" y="88"/>
                  <a:pt x="128" y="95"/>
                  <a:pt x="108" y="91"/>
                </a:cubicBezTo>
                <a:cubicBezTo>
                  <a:pt x="87" y="87"/>
                  <a:pt x="63" y="69"/>
                  <a:pt x="59" y="60"/>
                </a:cubicBezTo>
                <a:cubicBezTo>
                  <a:pt x="59" y="60"/>
                  <a:pt x="71" y="88"/>
                  <a:pt x="115" y="102"/>
                </a:cubicBezTo>
                <a:cubicBezTo>
                  <a:pt x="154" y="114"/>
                  <a:pt x="197" y="104"/>
                  <a:pt x="227" y="124"/>
                </a:cubicBezTo>
                <a:cubicBezTo>
                  <a:pt x="257" y="144"/>
                  <a:pt x="277" y="172"/>
                  <a:pt x="282" y="203"/>
                </a:cubicBezTo>
                <a:cubicBezTo>
                  <a:pt x="287" y="231"/>
                  <a:pt x="295" y="335"/>
                  <a:pt x="274" y="424"/>
                </a:cubicBezTo>
                <a:cubicBezTo>
                  <a:pt x="274" y="424"/>
                  <a:pt x="250" y="393"/>
                  <a:pt x="217" y="372"/>
                </a:cubicBezTo>
                <a:cubicBezTo>
                  <a:pt x="183" y="349"/>
                  <a:pt x="148" y="318"/>
                  <a:pt x="136" y="299"/>
                </a:cubicBezTo>
                <a:cubicBezTo>
                  <a:pt x="124" y="281"/>
                  <a:pt x="121" y="234"/>
                  <a:pt x="123" y="209"/>
                </a:cubicBezTo>
                <a:cubicBezTo>
                  <a:pt x="123" y="209"/>
                  <a:pt x="105" y="271"/>
                  <a:pt x="130" y="312"/>
                </a:cubicBezTo>
                <a:cubicBezTo>
                  <a:pt x="130" y="312"/>
                  <a:pt x="70" y="282"/>
                  <a:pt x="0" y="318"/>
                </a:cubicBezTo>
                <a:cubicBezTo>
                  <a:pt x="0" y="318"/>
                  <a:pt x="83" y="298"/>
                  <a:pt x="131" y="330"/>
                </a:cubicBezTo>
                <a:cubicBezTo>
                  <a:pt x="183" y="364"/>
                  <a:pt x="216" y="408"/>
                  <a:pt x="230" y="430"/>
                </a:cubicBezTo>
                <a:cubicBezTo>
                  <a:pt x="244" y="453"/>
                  <a:pt x="257" y="485"/>
                  <a:pt x="257" y="485"/>
                </a:cubicBezTo>
                <a:cubicBezTo>
                  <a:pt x="257" y="485"/>
                  <a:pt x="182" y="437"/>
                  <a:pt x="92" y="502"/>
                </a:cubicBezTo>
                <a:cubicBezTo>
                  <a:pt x="92" y="502"/>
                  <a:pt x="145" y="475"/>
                  <a:pt x="190" y="482"/>
                </a:cubicBezTo>
                <a:cubicBezTo>
                  <a:pt x="235" y="489"/>
                  <a:pt x="275" y="528"/>
                  <a:pt x="275" y="605"/>
                </a:cubicBezTo>
                <a:cubicBezTo>
                  <a:pt x="275" y="681"/>
                  <a:pt x="257" y="753"/>
                  <a:pt x="203" y="80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23" tIns="45711" rIns="91423" bIns="45711" numCol="1" anchor="t" anchorCtr="0" compatLnSpc="1"/>
          <a:lstStyle/>
          <a:p>
            <a:pPr>
              <a:lnSpc>
                <a:spcPct val="130000"/>
              </a:lnSpc>
            </a:pPr>
            <a:endParaRPr lang="zh-CN" altLang="en-US" sz="2400">
              <a:solidFill>
                <a:srgbClr val="002060"/>
              </a:solidFill>
              <a:cs typeface="+mn-ea"/>
              <a:sym typeface="+mn-lt"/>
            </a:endParaRPr>
          </a:p>
        </p:txBody>
      </p:sp>
      <p:sp>
        <p:nvSpPr>
          <p:cNvPr id="29" name="Oval 13"/>
          <p:cNvSpPr>
            <a:spLocks noChangeArrowheads="1"/>
          </p:cNvSpPr>
          <p:nvPr/>
        </p:nvSpPr>
        <p:spPr bwMode="auto">
          <a:xfrm>
            <a:off x="6425499" y="3689804"/>
            <a:ext cx="2445269" cy="248269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0" tIns="0" rIns="0" bIns="0" numCol="1" anchor="t" anchorCtr="0" compatLnSpc="1"/>
          <a:lstStyle/>
          <a:p>
            <a:pPr algn="ctr">
              <a:lnSpc>
                <a:spcPct val="130000"/>
              </a:lnSpc>
            </a:pPr>
            <a:r>
              <a:rPr lang="en-US" altLang="zh-CN" sz="2800" b="1" dirty="0">
                <a:solidFill>
                  <a:srgbClr val="002060"/>
                </a:solidFill>
                <a:cs typeface="+mn-ea"/>
                <a:sym typeface="+mn-lt"/>
              </a:rPr>
              <a:t>01</a:t>
            </a:r>
          </a:p>
          <a:p>
            <a:pPr algn="ctr">
              <a:lnSpc>
                <a:spcPct val="130000"/>
              </a:lnSpc>
            </a:pPr>
            <a:r>
              <a:rPr lang="en-US" altLang="zh-CN" sz="2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Câu văn hay câu nói cần xưng hô phù hợp, có  từ </a:t>
            </a:r>
            <a:r>
              <a:rPr lang="en-US" altLang="zh-CN" sz="20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“xin lỗi” </a:t>
            </a:r>
            <a:endParaRPr lang="zh-CN" alt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30" name="Oval 14"/>
          <p:cNvSpPr>
            <a:spLocks noChangeArrowheads="1"/>
          </p:cNvSpPr>
          <p:nvPr/>
        </p:nvSpPr>
        <p:spPr bwMode="auto">
          <a:xfrm>
            <a:off x="8621144" y="1754527"/>
            <a:ext cx="1679259" cy="18477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0" tIns="0" rIns="0" bIns="0" numCol="1" anchor="t" anchorCtr="0" compatLnSpc="1"/>
          <a:lstStyle/>
          <a:p>
            <a:pPr algn="ctr">
              <a:lnSpc>
                <a:spcPct val="130000"/>
              </a:lnSpc>
            </a:pPr>
            <a:r>
              <a:rPr lang="en-US" altLang="zh-CN" sz="2800" b="1" dirty="0">
                <a:solidFill>
                  <a:srgbClr val="002060"/>
                </a:solidFill>
                <a:cs typeface="+mn-ea"/>
                <a:sym typeface="+mn-lt"/>
              </a:rPr>
              <a:t>02</a:t>
            </a:r>
          </a:p>
          <a:p>
            <a:pPr algn="ctr">
              <a:lnSpc>
                <a:spcPct val="130000"/>
              </a:lnSpc>
            </a:pPr>
            <a:r>
              <a:rPr lang="en-US" altLang="zh-CN" sz="2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Lí do xin lỗi</a:t>
            </a:r>
            <a:endParaRPr lang="zh-CN" alt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31" name="Oval 14"/>
          <p:cNvSpPr>
            <a:spLocks noChangeArrowheads="1"/>
          </p:cNvSpPr>
          <p:nvPr/>
        </p:nvSpPr>
        <p:spPr bwMode="auto">
          <a:xfrm>
            <a:off x="10361576" y="2507300"/>
            <a:ext cx="1763186" cy="169105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0" tIns="0" rIns="0" bIns="0" numCol="1" anchor="t" anchorCtr="0" compatLnSpc="1"/>
          <a:lstStyle/>
          <a:p>
            <a:pPr algn="ctr">
              <a:lnSpc>
                <a:spcPct val="130000"/>
              </a:lnSpc>
            </a:pPr>
            <a:r>
              <a:rPr lang="en-US" altLang="zh-CN" sz="2400" b="1" dirty="0">
                <a:solidFill>
                  <a:srgbClr val="002060"/>
                </a:solidFill>
                <a:cs typeface="+mn-ea"/>
                <a:sym typeface="+mn-lt"/>
              </a:rPr>
              <a:t>03</a:t>
            </a:r>
          </a:p>
          <a:p>
            <a:pPr algn="ctr">
              <a:lnSpc>
                <a:spcPct val="130000"/>
              </a:lnSpc>
            </a:pPr>
            <a:r>
              <a:rPr lang="en-US" altLang="zh-CN" sz="2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Lời hứa hẹn</a:t>
            </a:r>
            <a:endParaRPr lang="zh-CN" alt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32" name="Oval 14"/>
          <p:cNvSpPr>
            <a:spLocks noChangeArrowheads="1"/>
          </p:cNvSpPr>
          <p:nvPr/>
        </p:nvSpPr>
        <p:spPr bwMode="auto">
          <a:xfrm>
            <a:off x="9594023" y="4452855"/>
            <a:ext cx="1982708" cy="193264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0" tIns="0" rIns="0" bIns="0" numCol="1" anchor="t" anchorCtr="0" compatLnSpc="1"/>
          <a:lstStyle/>
          <a:p>
            <a:pPr algn="ctr">
              <a:lnSpc>
                <a:spcPct val="130000"/>
              </a:lnSpc>
            </a:pPr>
            <a:r>
              <a:rPr lang="en-US" altLang="zh-CN" sz="2800" b="1" dirty="0">
                <a:solidFill>
                  <a:srgbClr val="002060"/>
                </a:solidFill>
                <a:cs typeface="+mn-ea"/>
                <a:sym typeface="+mn-lt"/>
              </a:rPr>
              <a:t>04</a:t>
            </a:r>
          </a:p>
          <a:p>
            <a:pPr algn="ctr">
              <a:lnSpc>
                <a:spcPct val="130000"/>
              </a:lnSpc>
            </a:pPr>
            <a:r>
              <a:rPr lang="en-US" altLang="zh-CN" sz="2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Thái độ chân thành</a:t>
            </a:r>
            <a:endParaRPr lang="zh-CN" alt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699252" y="1772689"/>
            <a:ext cx="316005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320866" y="2207478"/>
            <a:ext cx="17854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487428" y="1416543"/>
            <a:ext cx="266596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724498" y="1842084"/>
            <a:ext cx="34020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4713600" y="2276873"/>
            <a:ext cx="344371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4697604" y="2694009"/>
            <a:ext cx="15800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649071" y="1331259"/>
            <a:ext cx="3496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697604" y="990647"/>
            <a:ext cx="7900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069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9" grpId="0" animBg="1"/>
      <p:bldP spid="30" grpId="0" animBg="1"/>
      <p:bldP spid="31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4" y="4018853"/>
            <a:ext cx="2568624" cy="28391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88625" y="152645"/>
            <a:ext cx="5776774" cy="7386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. Viết lời xin lỗi trong tình huống sau: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40709" y="973960"/>
            <a:ext cx="82726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Em làm việc riêng trong giờ học, bị cô giáo nhắc nhở.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Freeform 12"/>
          <p:cNvSpPr/>
          <p:nvPr/>
        </p:nvSpPr>
        <p:spPr bwMode="auto">
          <a:xfrm>
            <a:off x="7023962" y="3150986"/>
            <a:ext cx="2755818" cy="3705619"/>
          </a:xfrm>
          <a:custGeom>
            <a:avLst/>
            <a:gdLst>
              <a:gd name="T0" fmla="*/ 203 w 595"/>
              <a:gd name="T1" fmla="*/ 800 h 800"/>
              <a:gd name="T2" fmla="*/ 419 w 595"/>
              <a:gd name="T3" fmla="*/ 800 h 800"/>
              <a:gd name="T4" fmla="*/ 335 w 595"/>
              <a:gd name="T5" fmla="*/ 556 h 800"/>
              <a:gd name="T6" fmla="*/ 473 w 595"/>
              <a:gd name="T7" fmla="*/ 332 h 800"/>
              <a:gd name="T8" fmla="*/ 587 w 595"/>
              <a:gd name="T9" fmla="*/ 344 h 800"/>
              <a:gd name="T10" fmla="*/ 388 w 595"/>
              <a:gd name="T11" fmla="*/ 338 h 800"/>
              <a:gd name="T12" fmla="*/ 463 w 595"/>
              <a:gd name="T13" fmla="*/ 247 h 800"/>
              <a:gd name="T14" fmla="*/ 595 w 595"/>
              <a:gd name="T15" fmla="*/ 210 h 800"/>
              <a:gd name="T16" fmla="*/ 484 w 595"/>
              <a:gd name="T17" fmla="*/ 219 h 800"/>
              <a:gd name="T18" fmla="*/ 498 w 595"/>
              <a:gd name="T19" fmla="*/ 102 h 800"/>
              <a:gd name="T20" fmla="*/ 476 w 595"/>
              <a:gd name="T21" fmla="*/ 209 h 800"/>
              <a:gd name="T22" fmla="*/ 324 w 595"/>
              <a:gd name="T23" fmla="*/ 342 h 800"/>
              <a:gd name="T24" fmla="*/ 322 w 595"/>
              <a:gd name="T25" fmla="*/ 187 h 800"/>
              <a:gd name="T26" fmla="*/ 394 w 595"/>
              <a:gd name="T27" fmla="*/ 95 h 800"/>
              <a:gd name="T28" fmla="*/ 309 w 595"/>
              <a:gd name="T29" fmla="*/ 170 h 800"/>
              <a:gd name="T30" fmla="*/ 272 w 595"/>
              <a:gd name="T31" fmla="*/ 61 h 800"/>
              <a:gd name="T32" fmla="*/ 178 w 595"/>
              <a:gd name="T33" fmla="*/ 0 h 800"/>
              <a:gd name="T34" fmla="*/ 273 w 595"/>
              <a:gd name="T35" fmla="*/ 135 h 800"/>
              <a:gd name="T36" fmla="*/ 207 w 595"/>
              <a:gd name="T37" fmla="*/ 96 h 800"/>
              <a:gd name="T38" fmla="*/ 108 w 595"/>
              <a:gd name="T39" fmla="*/ 91 h 800"/>
              <a:gd name="T40" fmla="*/ 59 w 595"/>
              <a:gd name="T41" fmla="*/ 60 h 800"/>
              <a:gd name="T42" fmla="*/ 115 w 595"/>
              <a:gd name="T43" fmla="*/ 102 h 800"/>
              <a:gd name="T44" fmla="*/ 227 w 595"/>
              <a:gd name="T45" fmla="*/ 124 h 800"/>
              <a:gd name="T46" fmla="*/ 282 w 595"/>
              <a:gd name="T47" fmla="*/ 203 h 800"/>
              <a:gd name="T48" fmla="*/ 274 w 595"/>
              <a:gd name="T49" fmla="*/ 424 h 800"/>
              <a:gd name="T50" fmla="*/ 217 w 595"/>
              <a:gd name="T51" fmla="*/ 372 h 800"/>
              <a:gd name="T52" fmla="*/ 136 w 595"/>
              <a:gd name="T53" fmla="*/ 299 h 800"/>
              <a:gd name="T54" fmla="*/ 123 w 595"/>
              <a:gd name="T55" fmla="*/ 209 h 800"/>
              <a:gd name="T56" fmla="*/ 130 w 595"/>
              <a:gd name="T57" fmla="*/ 312 h 800"/>
              <a:gd name="T58" fmla="*/ 0 w 595"/>
              <a:gd name="T59" fmla="*/ 318 h 800"/>
              <a:gd name="T60" fmla="*/ 131 w 595"/>
              <a:gd name="T61" fmla="*/ 330 h 800"/>
              <a:gd name="T62" fmla="*/ 230 w 595"/>
              <a:gd name="T63" fmla="*/ 430 h 800"/>
              <a:gd name="T64" fmla="*/ 257 w 595"/>
              <a:gd name="T65" fmla="*/ 485 h 800"/>
              <a:gd name="T66" fmla="*/ 92 w 595"/>
              <a:gd name="T67" fmla="*/ 502 h 800"/>
              <a:gd name="T68" fmla="*/ 190 w 595"/>
              <a:gd name="T69" fmla="*/ 482 h 800"/>
              <a:gd name="T70" fmla="*/ 275 w 595"/>
              <a:gd name="T71" fmla="*/ 605 h 800"/>
              <a:gd name="T72" fmla="*/ 203 w 595"/>
              <a:gd name="T73" fmla="*/ 800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595" h="800">
                <a:moveTo>
                  <a:pt x="203" y="800"/>
                </a:moveTo>
                <a:cubicBezTo>
                  <a:pt x="442" y="800"/>
                  <a:pt x="419" y="800"/>
                  <a:pt x="419" y="800"/>
                </a:cubicBezTo>
                <a:cubicBezTo>
                  <a:pt x="419" y="800"/>
                  <a:pt x="335" y="782"/>
                  <a:pt x="335" y="556"/>
                </a:cubicBezTo>
                <a:cubicBezTo>
                  <a:pt x="335" y="462"/>
                  <a:pt x="400" y="338"/>
                  <a:pt x="473" y="332"/>
                </a:cubicBezTo>
                <a:cubicBezTo>
                  <a:pt x="545" y="327"/>
                  <a:pt x="587" y="344"/>
                  <a:pt x="587" y="344"/>
                </a:cubicBezTo>
                <a:cubicBezTo>
                  <a:pt x="587" y="344"/>
                  <a:pt x="497" y="284"/>
                  <a:pt x="388" y="338"/>
                </a:cubicBezTo>
                <a:cubicBezTo>
                  <a:pt x="388" y="338"/>
                  <a:pt x="416" y="282"/>
                  <a:pt x="463" y="247"/>
                </a:cubicBezTo>
                <a:cubicBezTo>
                  <a:pt x="510" y="212"/>
                  <a:pt x="578" y="209"/>
                  <a:pt x="595" y="210"/>
                </a:cubicBezTo>
                <a:cubicBezTo>
                  <a:pt x="595" y="210"/>
                  <a:pt x="542" y="192"/>
                  <a:pt x="484" y="219"/>
                </a:cubicBezTo>
                <a:cubicBezTo>
                  <a:pt x="484" y="219"/>
                  <a:pt x="528" y="188"/>
                  <a:pt x="498" y="102"/>
                </a:cubicBezTo>
                <a:cubicBezTo>
                  <a:pt x="498" y="102"/>
                  <a:pt x="507" y="178"/>
                  <a:pt x="476" y="209"/>
                </a:cubicBezTo>
                <a:cubicBezTo>
                  <a:pt x="445" y="241"/>
                  <a:pt x="349" y="297"/>
                  <a:pt x="324" y="342"/>
                </a:cubicBezTo>
                <a:cubicBezTo>
                  <a:pt x="324" y="342"/>
                  <a:pt x="304" y="256"/>
                  <a:pt x="322" y="187"/>
                </a:cubicBezTo>
                <a:cubicBezTo>
                  <a:pt x="338" y="127"/>
                  <a:pt x="383" y="98"/>
                  <a:pt x="394" y="95"/>
                </a:cubicBezTo>
                <a:cubicBezTo>
                  <a:pt x="394" y="95"/>
                  <a:pt x="336" y="103"/>
                  <a:pt x="309" y="170"/>
                </a:cubicBezTo>
                <a:cubicBezTo>
                  <a:pt x="309" y="170"/>
                  <a:pt x="309" y="112"/>
                  <a:pt x="272" y="61"/>
                </a:cubicBezTo>
                <a:cubicBezTo>
                  <a:pt x="234" y="11"/>
                  <a:pt x="192" y="3"/>
                  <a:pt x="178" y="0"/>
                </a:cubicBezTo>
                <a:cubicBezTo>
                  <a:pt x="178" y="0"/>
                  <a:pt x="270" y="33"/>
                  <a:pt x="273" y="135"/>
                </a:cubicBezTo>
                <a:cubicBezTo>
                  <a:pt x="273" y="135"/>
                  <a:pt x="248" y="105"/>
                  <a:pt x="207" y="96"/>
                </a:cubicBezTo>
                <a:cubicBezTo>
                  <a:pt x="166" y="88"/>
                  <a:pt x="128" y="95"/>
                  <a:pt x="108" y="91"/>
                </a:cubicBezTo>
                <a:cubicBezTo>
                  <a:pt x="87" y="87"/>
                  <a:pt x="63" y="69"/>
                  <a:pt x="59" y="60"/>
                </a:cubicBezTo>
                <a:cubicBezTo>
                  <a:pt x="59" y="60"/>
                  <a:pt x="71" y="88"/>
                  <a:pt x="115" y="102"/>
                </a:cubicBezTo>
                <a:cubicBezTo>
                  <a:pt x="154" y="114"/>
                  <a:pt x="197" y="104"/>
                  <a:pt x="227" y="124"/>
                </a:cubicBezTo>
                <a:cubicBezTo>
                  <a:pt x="257" y="144"/>
                  <a:pt x="277" y="172"/>
                  <a:pt x="282" y="203"/>
                </a:cubicBezTo>
                <a:cubicBezTo>
                  <a:pt x="287" y="231"/>
                  <a:pt x="295" y="335"/>
                  <a:pt x="274" y="424"/>
                </a:cubicBezTo>
                <a:cubicBezTo>
                  <a:pt x="274" y="424"/>
                  <a:pt x="250" y="393"/>
                  <a:pt x="217" y="372"/>
                </a:cubicBezTo>
                <a:cubicBezTo>
                  <a:pt x="183" y="349"/>
                  <a:pt x="148" y="318"/>
                  <a:pt x="136" y="299"/>
                </a:cubicBezTo>
                <a:cubicBezTo>
                  <a:pt x="124" y="281"/>
                  <a:pt x="121" y="234"/>
                  <a:pt x="123" y="209"/>
                </a:cubicBezTo>
                <a:cubicBezTo>
                  <a:pt x="123" y="209"/>
                  <a:pt x="105" y="271"/>
                  <a:pt x="130" y="312"/>
                </a:cubicBezTo>
                <a:cubicBezTo>
                  <a:pt x="130" y="312"/>
                  <a:pt x="70" y="282"/>
                  <a:pt x="0" y="318"/>
                </a:cubicBezTo>
                <a:cubicBezTo>
                  <a:pt x="0" y="318"/>
                  <a:pt x="83" y="298"/>
                  <a:pt x="131" y="330"/>
                </a:cubicBezTo>
                <a:cubicBezTo>
                  <a:pt x="183" y="364"/>
                  <a:pt x="216" y="408"/>
                  <a:pt x="230" y="430"/>
                </a:cubicBezTo>
                <a:cubicBezTo>
                  <a:pt x="244" y="453"/>
                  <a:pt x="257" y="485"/>
                  <a:pt x="257" y="485"/>
                </a:cubicBezTo>
                <a:cubicBezTo>
                  <a:pt x="257" y="485"/>
                  <a:pt x="182" y="437"/>
                  <a:pt x="92" y="502"/>
                </a:cubicBezTo>
                <a:cubicBezTo>
                  <a:pt x="92" y="502"/>
                  <a:pt x="145" y="475"/>
                  <a:pt x="190" y="482"/>
                </a:cubicBezTo>
                <a:cubicBezTo>
                  <a:pt x="235" y="489"/>
                  <a:pt x="275" y="528"/>
                  <a:pt x="275" y="605"/>
                </a:cubicBezTo>
                <a:cubicBezTo>
                  <a:pt x="275" y="681"/>
                  <a:pt x="257" y="753"/>
                  <a:pt x="203" y="80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23" tIns="45711" rIns="91423" bIns="45711" numCol="1" anchor="t" anchorCtr="0" compatLnSpc="1"/>
          <a:lstStyle/>
          <a:p>
            <a:pPr>
              <a:lnSpc>
                <a:spcPct val="130000"/>
              </a:lnSpc>
            </a:pPr>
            <a:endParaRPr lang="zh-CN" altLang="en-US" sz="2400">
              <a:solidFill>
                <a:srgbClr val="002060"/>
              </a:solidFill>
              <a:cs typeface="+mn-ea"/>
              <a:sym typeface="+mn-lt"/>
            </a:endParaRPr>
          </a:p>
        </p:txBody>
      </p:sp>
      <p:sp>
        <p:nvSpPr>
          <p:cNvPr id="20" name="Oval 13"/>
          <p:cNvSpPr>
            <a:spLocks noChangeArrowheads="1"/>
          </p:cNvSpPr>
          <p:nvPr/>
        </p:nvSpPr>
        <p:spPr bwMode="auto">
          <a:xfrm>
            <a:off x="5292147" y="3689804"/>
            <a:ext cx="2445269" cy="248269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0" tIns="0" rIns="0" bIns="0" numCol="1" anchor="t" anchorCtr="0" compatLnSpc="1"/>
          <a:lstStyle/>
          <a:p>
            <a:pPr algn="ctr">
              <a:lnSpc>
                <a:spcPct val="130000"/>
              </a:lnSpc>
            </a:pPr>
            <a:r>
              <a:rPr lang="en-US" altLang="zh-CN" sz="2800" b="1" dirty="0">
                <a:solidFill>
                  <a:srgbClr val="002060"/>
                </a:solidFill>
                <a:cs typeface="+mn-ea"/>
                <a:sym typeface="+mn-lt"/>
              </a:rPr>
              <a:t>01</a:t>
            </a:r>
          </a:p>
          <a:p>
            <a:pPr algn="ctr">
              <a:lnSpc>
                <a:spcPct val="130000"/>
              </a:lnSpc>
            </a:pPr>
            <a:r>
              <a:rPr lang="en-US" altLang="zh-CN" sz="2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Câu văn hay câu nói cần xưng hô phù hợp, có  từ </a:t>
            </a:r>
            <a:r>
              <a:rPr lang="en-US" altLang="zh-CN" sz="20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“xin lỗi” </a:t>
            </a:r>
            <a:endParaRPr lang="zh-CN" alt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21" name="Oval 14"/>
          <p:cNvSpPr>
            <a:spLocks noChangeArrowheads="1"/>
          </p:cNvSpPr>
          <p:nvPr/>
        </p:nvSpPr>
        <p:spPr bwMode="auto">
          <a:xfrm>
            <a:off x="7363928" y="1696704"/>
            <a:ext cx="1679259" cy="18477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0" tIns="0" rIns="0" bIns="0" numCol="1" anchor="t" anchorCtr="0" compatLnSpc="1"/>
          <a:lstStyle/>
          <a:p>
            <a:pPr algn="ctr">
              <a:lnSpc>
                <a:spcPct val="130000"/>
              </a:lnSpc>
            </a:pPr>
            <a:r>
              <a:rPr lang="en-US" altLang="zh-CN" sz="2800" b="1" dirty="0">
                <a:solidFill>
                  <a:srgbClr val="002060"/>
                </a:solidFill>
                <a:cs typeface="+mn-ea"/>
                <a:sym typeface="+mn-lt"/>
              </a:rPr>
              <a:t>02</a:t>
            </a:r>
          </a:p>
          <a:p>
            <a:pPr algn="ctr">
              <a:lnSpc>
                <a:spcPct val="130000"/>
              </a:lnSpc>
            </a:pPr>
            <a:r>
              <a:rPr lang="en-US" altLang="zh-CN" sz="2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Lí do xin lỗi</a:t>
            </a:r>
            <a:endParaRPr lang="zh-CN" alt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22" name="Oval 14"/>
          <p:cNvSpPr>
            <a:spLocks noChangeArrowheads="1"/>
          </p:cNvSpPr>
          <p:nvPr/>
        </p:nvSpPr>
        <p:spPr bwMode="auto">
          <a:xfrm>
            <a:off x="9228224" y="2507300"/>
            <a:ext cx="1763186" cy="169105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0" tIns="0" rIns="0" bIns="0" numCol="1" anchor="t" anchorCtr="0" compatLnSpc="1"/>
          <a:lstStyle/>
          <a:p>
            <a:pPr algn="ctr">
              <a:lnSpc>
                <a:spcPct val="130000"/>
              </a:lnSpc>
            </a:pPr>
            <a:r>
              <a:rPr lang="en-US" altLang="zh-CN" sz="2400" b="1" dirty="0">
                <a:solidFill>
                  <a:srgbClr val="002060"/>
                </a:solidFill>
                <a:cs typeface="+mn-ea"/>
                <a:sym typeface="+mn-lt"/>
              </a:rPr>
              <a:t>03</a:t>
            </a:r>
          </a:p>
          <a:p>
            <a:pPr algn="ctr">
              <a:lnSpc>
                <a:spcPct val="130000"/>
              </a:lnSpc>
            </a:pPr>
            <a:r>
              <a:rPr lang="en-US" altLang="zh-CN" sz="2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Lời hứa hẹn</a:t>
            </a:r>
            <a:endParaRPr lang="zh-CN" alt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23" name="Oval 14"/>
          <p:cNvSpPr>
            <a:spLocks noChangeArrowheads="1"/>
          </p:cNvSpPr>
          <p:nvPr/>
        </p:nvSpPr>
        <p:spPr bwMode="auto">
          <a:xfrm>
            <a:off x="8460671" y="4452855"/>
            <a:ext cx="1982708" cy="193264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0" tIns="0" rIns="0" bIns="0" numCol="1" anchor="t" anchorCtr="0" compatLnSpc="1"/>
          <a:lstStyle/>
          <a:p>
            <a:pPr algn="ctr">
              <a:lnSpc>
                <a:spcPct val="130000"/>
              </a:lnSpc>
            </a:pPr>
            <a:r>
              <a:rPr lang="en-US" altLang="zh-CN" sz="2800" b="1" dirty="0">
                <a:solidFill>
                  <a:srgbClr val="002060"/>
                </a:solidFill>
                <a:cs typeface="+mn-ea"/>
                <a:sym typeface="+mn-lt"/>
              </a:rPr>
              <a:t>04</a:t>
            </a:r>
          </a:p>
          <a:p>
            <a:pPr algn="ctr">
              <a:lnSpc>
                <a:spcPct val="130000"/>
              </a:lnSpc>
            </a:pPr>
            <a:r>
              <a:rPr lang="en-US" altLang="zh-CN" sz="2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Thái độ chân thành</a:t>
            </a:r>
            <a:endParaRPr lang="zh-CN" alt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7141" y="4417717"/>
            <a:ext cx="2237550" cy="738664"/>
          </a:xfrm>
          <a:prstGeom prst="rect">
            <a:avLst/>
          </a:prstGeom>
          <a:noFill/>
          <a:ln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Em xin lỗi cô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40713" y="1881915"/>
            <a:ext cx="3365016" cy="954107"/>
          </a:xfrm>
          <a:prstGeom prst="rect">
            <a:avLst/>
          </a:prstGeom>
          <a:noFill/>
          <a:ln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vì đã làm việc riêng trong giờ học.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46179" y="1896393"/>
            <a:ext cx="2469810" cy="738664"/>
          </a:xfrm>
          <a:prstGeom prst="rect">
            <a:avLst/>
          </a:prstGeom>
          <a:noFill/>
          <a:ln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Em xin hứa …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56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20" grpId="0" animBg="1"/>
      <p:bldP spid="21" grpId="0" animBg="1"/>
      <p:bldP spid="22" grpId="0" animBg="1"/>
      <p:bldP spid="23" grpId="0" animBg="1"/>
      <p:bldP spid="11" grpId="0" animBg="1"/>
      <p:bldP spid="12" grpId="0" uiExpand="1" build="p" animBg="1"/>
      <p:bldP spid="13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Google Shape;646;p11" descr="F:\1-原创素材\1_mm1102\PPT\PPT_014\materaials\pageimg_g1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681" y="-127813"/>
            <a:ext cx="7343754" cy="2996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11"/>
          <p:cNvPicPr preferRelativeResize="0"/>
          <p:nvPr/>
        </p:nvPicPr>
        <p:blipFill rotWithShape="1">
          <a:blip r:embed="rId5">
            <a:alphaModFix/>
          </a:blip>
          <a:srcRect t="30243"/>
          <a:stretch/>
        </p:blipFill>
        <p:spPr>
          <a:xfrm>
            <a:off x="38682" y="4863742"/>
            <a:ext cx="3854999" cy="1998921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11"/>
          <p:cNvSpPr txBox="1"/>
          <p:nvPr/>
        </p:nvSpPr>
        <p:spPr>
          <a:xfrm>
            <a:off x="778033" y="791599"/>
            <a:ext cx="6203109" cy="2462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377">
              <a:buClr>
                <a:srgbClr val="000000"/>
              </a:buClr>
            </a:pP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Nhiệm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vụ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hoạt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động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nhóm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:</a:t>
            </a:r>
            <a:endParaRPr sz="1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914377">
              <a:buClr>
                <a:srgbClr val="000000"/>
              </a:buClr>
              <a:buSzPts val="2800"/>
            </a:pPr>
            <a:r>
              <a:rPr lang="en-US" sz="2800" kern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Nói lời xin lỗi trong tình huống sau:</a:t>
            </a:r>
          </a:p>
          <a:p>
            <a:pPr algn="ctr" defTabSz="914377">
              <a:buClr>
                <a:srgbClr val="000000"/>
              </a:buClr>
              <a:buSzPts val="2800"/>
            </a:pPr>
            <a:r>
              <a:rPr lang="en-US" sz="2800" i="1">
                <a:latin typeface="Times New Roman" pitchFamily="18" charset="0"/>
                <a:cs typeface="Times New Roman" pitchFamily="18" charset="0"/>
              </a:rPr>
              <a:t>Em làm việc riêng trong giờ học, bị cô giáo nhắc nhở.</a:t>
            </a:r>
          </a:p>
          <a:p>
            <a:pPr defTabSz="914377">
              <a:buClr>
                <a:srgbClr val="000000"/>
              </a:buClr>
              <a:buSzPts val="2800"/>
            </a:pPr>
            <a:endParaRPr sz="1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914377">
              <a:buClr>
                <a:srgbClr val="000000"/>
              </a:buClr>
            </a:pPr>
            <a:endParaRPr sz="2800" kern="0" dirty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grpSp>
        <p:nvGrpSpPr>
          <p:cNvPr id="650" name="Google Shape;650;p11"/>
          <p:cNvGrpSpPr/>
          <p:nvPr/>
        </p:nvGrpSpPr>
        <p:grpSpPr>
          <a:xfrm>
            <a:off x="1425799" y="3093380"/>
            <a:ext cx="3492133" cy="1183217"/>
            <a:chOff x="2650134" y="927837"/>
            <a:chExt cx="5621970" cy="1403180"/>
          </a:xfrm>
        </p:grpSpPr>
        <p:sp>
          <p:nvSpPr>
            <p:cNvPr id="651" name="Google Shape;651;p11"/>
            <p:cNvSpPr/>
            <p:nvPr/>
          </p:nvSpPr>
          <p:spPr>
            <a:xfrm>
              <a:off x="2650134" y="927837"/>
              <a:ext cx="5621970" cy="1403180"/>
            </a:xfrm>
            <a:prstGeom prst="cloudCallout">
              <a:avLst>
                <a:gd name="adj1" fmla="val -44796"/>
                <a:gd name="adj2" fmla="val 105796"/>
              </a:avLst>
            </a:prstGeom>
            <a:noFill/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377">
                <a:buClr>
                  <a:srgbClr val="000000"/>
                </a:buClr>
              </a:pPr>
              <a:endParaRPr kern="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652" name="Google Shape;652;p11"/>
            <p:cNvSpPr txBox="1"/>
            <p:nvPr/>
          </p:nvSpPr>
          <p:spPr>
            <a:xfrm>
              <a:off x="3210146" y="1307947"/>
              <a:ext cx="4501941" cy="6204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2800" b="1" kern="0">
                  <a:solidFill>
                    <a:srgbClr val="002060"/>
                  </a:solidFill>
                  <a:latin typeface="Times New Roman" pitchFamily="18" charset="0"/>
                  <a:ea typeface="Calibri"/>
                  <a:cs typeface="Times New Roman" pitchFamily="18" charset="0"/>
                  <a:sym typeface="Calibri"/>
                </a:rPr>
                <a:t>Hoạt động nhóm</a:t>
              </a:r>
              <a:endParaRPr sz="14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pic>
        <p:nvPicPr>
          <p:cNvPr id="12" name="图片 2">
            <a:extLst>
              <a:ext uri="{FF2B5EF4-FFF2-40B4-BE49-F238E27FC236}">
                <a16:creationId xmlns:a16="http://schemas.microsoft.com/office/drawing/2014/main" id="{B8474EAE-EB5F-4F97-8712-003BAC0E57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0331" y="0"/>
            <a:ext cx="2211669" cy="1563560"/>
          </a:xfrm>
          <a:prstGeom prst="rect">
            <a:avLst/>
          </a:prstGeom>
        </p:spPr>
      </p:pic>
      <p:pic>
        <p:nvPicPr>
          <p:cNvPr id="81" name="图片 2">
            <a:extLst>
              <a:ext uri="{FF2B5EF4-FFF2-40B4-BE49-F238E27FC236}">
                <a16:creationId xmlns:a16="http://schemas.microsoft.com/office/drawing/2014/main" id="{B8474EAE-EB5F-4F97-8712-003BAC0E57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773655" y="0"/>
            <a:ext cx="1338526" cy="954185"/>
          </a:xfrm>
          <a:prstGeom prst="rect">
            <a:avLst/>
          </a:prstGeom>
        </p:spPr>
      </p:pic>
      <p:pic>
        <p:nvPicPr>
          <p:cNvPr id="82" name="图片 2">
            <a:extLst>
              <a:ext uri="{FF2B5EF4-FFF2-40B4-BE49-F238E27FC236}">
                <a16:creationId xmlns:a16="http://schemas.microsoft.com/office/drawing/2014/main" id="{B8474EAE-EB5F-4F97-8712-003BAC0E57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004196" y="0"/>
            <a:ext cx="1953893" cy="1392857"/>
          </a:xfrm>
          <a:prstGeom prst="rect">
            <a:avLst/>
          </a:prstGeom>
        </p:spPr>
      </p:pic>
      <p:pic>
        <p:nvPicPr>
          <p:cNvPr id="84" name="Picture 10" descr="Digit 18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866" y="781780"/>
            <a:ext cx="1671421" cy="91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829" y="1938238"/>
            <a:ext cx="5667375" cy="492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054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3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95">
            <a:extLst>
              <a:ext uri="{FF2B5EF4-FFF2-40B4-BE49-F238E27FC236}">
                <a16:creationId xmlns:a16="http://schemas.microsoft.com/office/drawing/2014/main" id="{1B35DA16-D7BF-4C2B-84EB-1D4BACDE1376}"/>
              </a:ext>
            </a:extLst>
          </p:cNvPr>
          <p:cNvGrpSpPr/>
          <p:nvPr/>
        </p:nvGrpSpPr>
        <p:grpSpPr>
          <a:xfrm>
            <a:off x="5230906" y="2340685"/>
            <a:ext cx="6763869" cy="4538815"/>
            <a:chOff x="4798488" y="2463894"/>
            <a:chExt cx="4343523" cy="3943705"/>
          </a:xfrm>
        </p:grpSpPr>
        <p:grpSp>
          <p:nvGrpSpPr>
            <p:cNvPr id="97" name="Google Shape;658;p12">
              <a:extLst>
                <a:ext uri="{FF2B5EF4-FFF2-40B4-BE49-F238E27FC236}">
                  <a16:creationId xmlns:a16="http://schemas.microsoft.com/office/drawing/2014/main" id="{CBCE61A8-92ED-4CB1-B7F7-510560AF86D0}"/>
                </a:ext>
              </a:extLst>
            </p:cNvPr>
            <p:cNvGrpSpPr/>
            <p:nvPr/>
          </p:nvGrpSpPr>
          <p:grpSpPr>
            <a:xfrm>
              <a:off x="4798488" y="2463894"/>
              <a:ext cx="4312914" cy="3943705"/>
              <a:chOff x="1122152" y="669361"/>
              <a:chExt cx="2923762" cy="5625938"/>
            </a:xfrm>
          </p:grpSpPr>
          <p:sp>
            <p:nvSpPr>
              <p:cNvPr id="101" name="Google Shape;659;p12">
                <a:extLst>
                  <a:ext uri="{FF2B5EF4-FFF2-40B4-BE49-F238E27FC236}">
                    <a16:creationId xmlns:a16="http://schemas.microsoft.com/office/drawing/2014/main" id="{53FA989A-02B4-4705-9AF2-EF8A87F1A115}"/>
                  </a:ext>
                </a:extLst>
              </p:cNvPr>
              <p:cNvSpPr/>
              <p:nvPr/>
            </p:nvSpPr>
            <p:spPr>
              <a:xfrm>
                <a:off x="1122152" y="669361"/>
                <a:ext cx="2923762" cy="5625938"/>
              </a:xfrm>
              <a:prstGeom prst="roundRect">
                <a:avLst>
                  <a:gd name="adj" fmla="val 467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635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377">
                  <a:buClr>
                    <a:srgbClr val="FFFFFF"/>
                  </a:buClr>
                  <a:buSzPts val="2800"/>
                </a:pPr>
                <a:endParaRPr sz="2800" b="1" ker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660;p12">
                <a:extLst>
                  <a:ext uri="{FF2B5EF4-FFF2-40B4-BE49-F238E27FC236}">
                    <a16:creationId xmlns:a16="http://schemas.microsoft.com/office/drawing/2014/main" id="{DCEB63A4-955D-4D35-945F-65B7B00092AE}"/>
                  </a:ext>
                </a:extLst>
              </p:cNvPr>
              <p:cNvSpPr/>
              <p:nvPr/>
            </p:nvSpPr>
            <p:spPr>
              <a:xfrm>
                <a:off x="1247545" y="1013405"/>
                <a:ext cx="2583702" cy="4937851"/>
              </a:xfrm>
              <a:prstGeom prst="roundRect">
                <a:avLst>
                  <a:gd name="adj" fmla="val 0"/>
                </a:avLst>
              </a:prstGeom>
              <a:solidFill>
                <a:schemeClr val="lt1"/>
              </a:solidFill>
              <a:ln>
                <a:noFill/>
              </a:ln>
              <a:effectLst>
                <a:outerShdw blurRad="635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6775" tIns="48375" rIns="96775" bIns="48375" anchor="ctr" anchorCtr="0">
                <a:noAutofit/>
              </a:bodyPr>
              <a:lstStyle/>
              <a:p>
                <a:pPr defTabSz="914377">
                  <a:buClr>
                    <a:srgbClr val="FFFFFF"/>
                  </a:buClr>
                  <a:buSzPts val="1905"/>
                </a:pPr>
                <a:endParaRPr sz="1904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3" name="Google Shape;661;p12">
                <a:extLst>
                  <a:ext uri="{FF2B5EF4-FFF2-40B4-BE49-F238E27FC236}">
                    <a16:creationId xmlns:a16="http://schemas.microsoft.com/office/drawing/2014/main" id="{085F6978-F110-48B9-88A3-CEE114A7CB9A}"/>
                  </a:ext>
                </a:extLst>
              </p:cNvPr>
              <p:cNvGrpSpPr/>
              <p:nvPr/>
            </p:nvGrpSpPr>
            <p:grpSpPr>
              <a:xfrm>
                <a:off x="1310453" y="1077159"/>
                <a:ext cx="2457885" cy="165441"/>
                <a:chOff x="2149634" y="1165384"/>
                <a:chExt cx="3485832" cy="234632"/>
              </a:xfrm>
            </p:grpSpPr>
            <p:grpSp>
              <p:nvGrpSpPr>
                <p:cNvPr id="134" name="Google Shape;662;p12">
                  <a:extLst>
                    <a:ext uri="{FF2B5EF4-FFF2-40B4-BE49-F238E27FC236}">
                      <a16:creationId xmlns:a16="http://schemas.microsoft.com/office/drawing/2014/main" id="{A7A7D378-2150-4323-9FD4-278A1526F2CD}"/>
                    </a:ext>
                  </a:extLst>
                </p:cNvPr>
                <p:cNvGrpSpPr/>
                <p:nvPr/>
              </p:nvGrpSpPr>
              <p:grpSpPr>
                <a:xfrm>
                  <a:off x="2149634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62" name="Google Shape;663;p12">
                    <a:extLst>
                      <a:ext uri="{FF2B5EF4-FFF2-40B4-BE49-F238E27FC236}">
                        <a16:creationId xmlns:a16="http://schemas.microsoft.com/office/drawing/2014/main" id="{8321CFB1-8C90-497A-B161-BB4E3F62D79B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3" name="Google Shape;664;p12">
                    <a:extLst>
                      <a:ext uri="{FF2B5EF4-FFF2-40B4-BE49-F238E27FC236}">
                        <a16:creationId xmlns:a16="http://schemas.microsoft.com/office/drawing/2014/main" id="{73A7880E-517B-445E-B7D4-77EDF4A56B37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5" name="Google Shape;665;p12">
                  <a:extLst>
                    <a:ext uri="{FF2B5EF4-FFF2-40B4-BE49-F238E27FC236}">
                      <a16:creationId xmlns:a16="http://schemas.microsoft.com/office/drawing/2014/main" id="{74B16FBB-DD19-4EE4-9168-ECA1D44F5672}"/>
                    </a:ext>
                  </a:extLst>
                </p:cNvPr>
                <p:cNvGrpSpPr/>
                <p:nvPr/>
              </p:nvGrpSpPr>
              <p:grpSpPr>
                <a:xfrm>
                  <a:off x="2510879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60" name="Google Shape;666;p12">
                    <a:extLst>
                      <a:ext uri="{FF2B5EF4-FFF2-40B4-BE49-F238E27FC236}">
                        <a16:creationId xmlns:a16="http://schemas.microsoft.com/office/drawing/2014/main" id="{0278D707-1933-4C6C-8664-348EDE38D6D0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" name="Google Shape;667;p12">
                    <a:extLst>
                      <a:ext uri="{FF2B5EF4-FFF2-40B4-BE49-F238E27FC236}">
                        <a16:creationId xmlns:a16="http://schemas.microsoft.com/office/drawing/2014/main" id="{B1D7D0B3-0D89-4D8A-9E4D-450356C1A730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6" name="Google Shape;668;p12">
                  <a:extLst>
                    <a:ext uri="{FF2B5EF4-FFF2-40B4-BE49-F238E27FC236}">
                      <a16:creationId xmlns:a16="http://schemas.microsoft.com/office/drawing/2014/main" id="{CC598544-5F66-4C14-A98D-C80DEE3B8991}"/>
                    </a:ext>
                  </a:extLst>
                </p:cNvPr>
                <p:cNvGrpSpPr/>
                <p:nvPr/>
              </p:nvGrpSpPr>
              <p:grpSpPr>
                <a:xfrm>
                  <a:off x="2872123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58" name="Google Shape;669;p12">
                    <a:extLst>
                      <a:ext uri="{FF2B5EF4-FFF2-40B4-BE49-F238E27FC236}">
                        <a16:creationId xmlns:a16="http://schemas.microsoft.com/office/drawing/2014/main" id="{53FDFCBE-EC2D-428F-9FFF-D004D5E8F918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9" name="Google Shape;670;p12">
                    <a:extLst>
                      <a:ext uri="{FF2B5EF4-FFF2-40B4-BE49-F238E27FC236}">
                        <a16:creationId xmlns:a16="http://schemas.microsoft.com/office/drawing/2014/main" id="{B44CDCD8-5CCA-44CD-ABBC-21BBD9BB2547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7" name="Google Shape;671;p12">
                  <a:extLst>
                    <a:ext uri="{FF2B5EF4-FFF2-40B4-BE49-F238E27FC236}">
                      <a16:creationId xmlns:a16="http://schemas.microsoft.com/office/drawing/2014/main" id="{14AF5524-5C97-4C20-AB8F-39587D1FD3E1}"/>
                    </a:ext>
                  </a:extLst>
                </p:cNvPr>
                <p:cNvGrpSpPr/>
                <p:nvPr/>
              </p:nvGrpSpPr>
              <p:grpSpPr>
                <a:xfrm>
                  <a:off x="3233367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56" name="Google Shape;672;p12">
                    <a:extLst>
                      <a:ext uri="{FF2B5EF4-FFF2-40B4-BE49-F238E27FC236}">
                        <a16:creationId xmlns:a16="http://schemas.microsoft.com/office/drawing/2014/main" id="{0E032F5C-1895-4DA3-842B-261A601E3E37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" name="Google Shape;673;p12">
                    <a:extLst>
                      <a:ext uri="{FF2B5EF4-FFF2-40B4-BE49-F238E27FC236}">
                        <a16:creationId xmlns:a16="http://schemas.microsoft.com/office/drawing/2014/main" id="{B7948C36-1FC6-46C9-B5B4-DBA490C3121F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8" name="Google Shape;674;p12">
                  <a:extLst>
                    <a:ext uri="{FF2B5EF4-FFF2-40B4-BE49-F238E27FC236}">
                      <a16:creationId xmlns:a16="http://schemas.microsoft.com/office/drawing/2014/main" id="{ACA7893A-9EFB-497D-B326-89D47776EA53}"/>
                    </a:ext>
                  </a:extLst>
                </p:cNvPr>
                <p:cNvGrpSpPr/>
                <p:nvPr/>
              </p:nvGrpSpPr>
              <p:grpSpPr>
                <a:xfrm>
                  <a:off x="3594612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54" name="Google Shape;675;p12">
                    <a:extLst>
                      <a:ext uri="{FF2B5EF4-FFF2-40B4-BE49-F238E27FC236}">
                        <a16:creationId xmlns:a16="http://schemas.microsoft.com/office/drawing/2014/main" id="{86861F8F-2004-4A82-98EB-990ECE2A4C2A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" name="Google Shape;676;p12">
                    <a:extLst>
                      <a:ext uri="{FF2B5EF4-FFF2-40B4-BE49-F238E27FC236}">
                        <a16:creationId xmlns:a16="http://schemas.microsoft.com/office/drawing/2014/main" id="{EC0A3998-2315-48D8-B62D-41E6144D95C5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9" name="Google Shape;677;p12">
                  <a:extLst>
                    <a:ext uri="{FF2B5EF4-FFF2-40B4-BE49-F238E27FC236}">
                      <a16:creationId xmlns:a16="http://schemas.microsoft.com/office/drawing/2014/main" id="{7C5F70EE-F051-4F35-B3D0-C20C1BF02B3E}"/>
                    </a:ext>
                  </a:extLst>
                </p:cNvPr>
                <p:cNvGrpSpPr/>
                <p:nvPr/>
              </p:nvGrpSpPr>
              <p:grpSpPr>
                <a:xfrm>
                  <a:off x="3955856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52" name="Google Shape;678;p12">
                    <a:extLst>
                      <a:ext uri="{FF2B5EF4-FFF2-40B4-BE49-F238E27FC236}">
                        <a16:creationId xmlns:a16="http://schemas.microsoft.com/office/drawing/2014/main" id="{E8569935-C64F-4835-B719-0276BBA6CCA2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3" name="Google Shape;679;p12">
                    <a:extLst>
                      <a:ext uri="{FF2B5EF4-FFF2-40B4-BE49-F238E27FC236}">
                        <a16:creationId xmlns:a16="http://schemas.microsoft.com/office/drawing/2014/main" id="{BB475802-FB21-4C99-82B0-FD118E8732FE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0" name="Google Shape;680;p12">
                  <a:extLst>
                    <a:ext uri="{FF2B5EF4-FFF2-40B4-BE49-F238E27FC236}">
                      <a16:creationId xmlns:a16="http://schemas.microsoft.com/office/drawing/2014/main" id="{230E9167-2D04-495A-A10F-20AB80D49F75}"/>
                    </a:ext>
                  </a:extLst>
                </p:cNvPr>
                <p:cNvGrpSpPr/>
                <p:nvPr/>
              </p:nvGrpSpPr>
              <p:grpSpPr>
                <a:xfrm>
                  <a:off x="4317101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50" name="Google Shape;681;p12">
                    <a:extLst>
                      <a:ext uri="{FF2B5EF4-FFF2-40B4-BE49-F238E27FC236}">
                        <a16:creationId xmlns:a16="http://schemas.microsoft.com/office/drawing/2014/main" id="{6E26475F-C70E-4908-BD16-BE6FAF64DA56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1" name="Google Shape;682;p12">
                    <a:extLst>
                      <a:ext uri="{FF2B5EF4-FFF2-40B4-BE49-F238E27FC236}">
                        <a16:creationId xmlns:a16="http://schemas.microsoft.com/office/drawing/2014/main" id="{BE428F85-B0C1-4D34-B707-2E406CFB8E09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1" name="Google Shape;683;p12">
                  <a:extLst>
                    <a:ext uri="{FF2B5EF4-FFF2-40B4-BE49-F238E27FC236}">
                      <a16:creationId xmlns:a16="http://schemas.microsoft.com/office/drawing/2014/main" id="{F60D0B71-6817-483E-A90B-908F59478874}"/>
                    </a:ext>
                  </a:extLst>
                </p:cNvPr>
                <p:cNvGrpSpPr/>
                <p:nvPr/>
              </p:nvGrpSpPr>
              <p:grpSpPr>
                <a:xfrm>
                  <a:off x="4678345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48" name="Google Shape;684;p12">
                    <a:extLst>
                      <a:ext uri="{FF2B5EF4-FFF2-40B4-BE49-F238E27FC236}">
                        <a16:creationId xmlns:a16="http://schemas.microsoft.com/office/drawing/2014/main" id="{240FC2E6-FACB-490F-B5BF-1FC590BC8372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9" name="Google Shape;685;p12">
                    <a:extLst>
                      <a:ext uri="{FF2B5EF4-FFF2-40B4-BE49-F238E27FC236}">
                        <a16:creationId xmlns:a16="http://schemas.microsoft.com/office/drawing/2014/main" id="{DD8989D1-6052-4724-9E92-7CA0540BC024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2" name="Google Shape;686;p12">
                  <a:extLst>
                    <a:ext uri="{FF2B5EF4-FFF2-40B4-BE49-F238E27FC236}">
                      <a16:creationId xmlns:a16="http://schemas.microsoft.com/office/drawing/2014/main" id="{1630224E-3C5B-40AB-9597-553B5C66A980}"/>
                    </a:ext>
                  </a:extLst>
                </p:cNvPr>
                <p:cNvGrpSpPr/>
                <p:nvPr/>
              </p:nvGrpSpPr>
              <p:grpSpPr>
                <a:xfrm>
                  <a:off x="5039590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46" name="Google Shape;687;p12">
                    <a:extLst>
                      <a:ext uri="{FF2B5EF4-FFF2-40B4-BE49-F238E27FC236}">
                        <a16:creationId xmlns:a16="http://schemas.microsoft.com/office/drawing/2014/main" id="{E65F9FE1-4F8C-48E7-AFBF-C711DE4127B2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" name="Google Shape;688;p12">
                    <a:extLst>
                      <a:ext uri="{FF2B5EF4-FFF2-40B4-BE49-F238E27FC236}">
                        <a16:creationId xmlns:a16="http://schemas.microsoft.com/office/drawing/2014/main" id="{4E7E7A24-93D5-4125-AF2D-DFB1C720A551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3" name="Google Shape;689;p12">
                  <a:extLst>
                    <a:ext uri="{FF2B5EF4-FFF2-40B4-BE49-F238E27FC236}">
                      <a16:creationId xmlns:a16="http://schemas.microsoft.com/office/drawing/2014/main" id="{4FF53C7F-D7AF-4AA7-A079-DE161FB9BB04}"/>
                    </a:ext>
                  </a:extLst>
                </p:cNvPr>
                <p:cNvGrpSpPr/>
                <p:nvPr/>
              </p:nvGrpSpPr>
              <p:grpSpPr>
                <a:xfrm>
                  <a:off x="5400834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44" name="Google Shape;690;p12">
                    <a:extLst>
                      <a:ext uri="{FF2B5EF4-FFF2-40B4-BE49-F238E27FC236}">
                        <a16:creationId xmlns:a16="http://schemas.microsoft.com/office/drawing/2014/main" id="{5286292D-32F1-4892-8BD2-80F94708815D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5" name="Google Shape;691;p12">
                    <a:extLst>
                      <a:ext uri="{FF2B5EF4-FFF2-40B4-BE49-F238E27FC236}">
                        <a16:creationId xmlns:a16="http://schemas.microsoft.com/office/drawing/2014/main" id="{3C36A9F2-52CD-4410-BA65-640C74E36688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04" name="Google Shape;692;p12">
                <a:extLst>
                  <a:ext uri="{FF2B5EF4-FFF2-40B4-BE49-F238E27FC236}">
                    <a16:creationId xmlns:a16="http://schemas.microsoft.com/office/drawing/2014/main" id="{AAF1E3D2-EA73-4CEB-952A-0C21312A07DD}"/>
                  </a:ext>
                </a:extLst>
              </p:cNvPr>
              <p:cNvGrpSpPr/>
              <p:nvPr/>
            </p:nvGrpSpPr>
            <p:grpSpPr>
              <a:xfrm>
                <a:off x="1353081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132" name="Google Shape;693;p12">
                  <a:extLst>
                    <a:ext uri="{FF2B5EF4-FFF2-40B4-BE49-F238E27FC236}">
                      <a16:creationId xmlns:a16="http://schemas.microsoft.com/office/drawing/2014/main" id="{14CD8653-9028-4898-9FC4-520DA84D3C5E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" name="Google Shape;694;p12">
                  <a:extLst>
                    <a:ext uri="{FF2B5EF4-FFF2-40B4-BE49-F238E27FC236}">
                      <a16:creationId xmlns:a16="http://schemas.microsoft.com/office/drawing/2014/main" id="{81AC86A2-ED21-4DFB-A097-D15D6988C95E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5" name="Google Shape;695;p12">
                <a:extLst>
                  <a:ext uri="{FF2B5EF4-FFF2-40B4-BE49-F238E27FC236}">
                    <a16:creationId xmlns:a16="http://schemas.microsoft.com/office/drawing/2014/main" id="{F07C457F-28C2-4435-AEA4-2055123A5189}"/>
                  </a:ext>
                </a:extLst>
              </p:cNvPr>
              <p:cNvGrpSpPr/>
              <p:nvPr/>
            </p:nvGrpSpPr>
            <p:grpSpPr>
              <a:xfrm>
                <a:off x="1608793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130" name="Google Shape;696;p12">
                  <a:extLst>
                    <a:ext uri="{FF2B5EF4-FFF2-40B4-BE49-F238E27FC236}">
                      <a16:creationId xmlns:a16="http://schemas.microsoft.com/office/drawing/2014/main" id="{C6AC80BC-5AA7-4301-ACF0-86B6F72BDAF2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Google Shape;697;p12">
                  <a:extLst>
                    <a:ext uri="{FF2B5EF4-FFF2-40B4-BE49-F238E27FC236}">
                      <a16:creationId xmlns:a16="http://schemas.microsoft.com/office/drawing/2014/main" id="{05862FD4-2589-4F63-A6F5-7EB78D463574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6" name="Google Shape;698;p12">
                <a:extLst>
                  <a:ext uri="{FF2B5EF4-FFF2-40B4-BE49-F238E27FC236}">
                    <a16:creationId xmlns:a16="http://schemas.microsoft.com/office/drawing/2014/main" id="{7FA9C314-63A3-4C70-9817-B442AECCBD13}"/>
                  </a:ext>
                </a:extLst>
              </p:cNvPr>
              <p:cNvGrpSpPr/>
              <p:nvPr/>
            </p:nvGrpSpPr>
            <p:grpSpPr>
              <a:xfrm>
                <a:off x="1864504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128" name="Google Shape;699;p12">
                  <a:extLst>
                    <a:ext uri="{FF2B5EF4-FFF2-40B4-BE49-F238E27FC236}">
                      <a16:creationId xmlns:a16="http://schemas.microsoft.com/office/drawing/2014/main" id="{C40FBACC-6A7D-4D0F-99D1-627D3A1D909B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" name="Google Shape;700;p12">
                  <a:extLst>
                    <a:ext uri="{FF2B5EF4-FFF2-40B4-BE49-F238E27FC236}">
                      <a16:creationId xmlns:a16="http://schemas.microsoft.com/office/drawing/2014/main" id="{B50F8019-9C12-4591-AA89-8292E6D78FB8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7" name="Google Shape;701;p12">
                <a:extLst>
                  <a:ext uri="{FF2B5EF4-FFF2-40B4-BE49-F238E27FC236}">
                    <a16:creationId xmlns:a16="http://schemas.microsoft.com/office/drawing/2014/main" id="{47E6CBD8-1664-439B-90A2-708D95078857}"/>
                  </a:ext>
                </a:extLst>
              </p:cNvPr>
              <p:cNvGrpSpPr/>
              <p:nvPr/>
            </p:nvGrpSpPr>
            <p:grpSpPr>
              <a:xfrm>
                <a:off x="2120214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126" name="Google Shape;702;p12">
                  <a:extLst>
                    <a:ext uri="{FF2B5EF4-FFF2-40B4-BE49-F238E27FC236}">
                      <a16:creationId xmlns:a16="http://schemas.microsoft.com/office/drawing/2014/main" id="{19595AD5-6AE4-400C-9DE8-F33116DAA082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Google Shape;703;p12">
                  <a:extLst>
                    <a:ext uri="{FF2B5EF4-FFF2-40B4-BE49-F238E27FC236}">
                      <a16:creationId xmlns:a16="http://schemas.microsoft.com/office/drawing/2014/main" id="{211B4D6B-A59C-4A39-ACBE-30CA71F78549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8" name="Google Shape;704;p12">
                <a:extLst>
                  <a:ext uri="{FF2B5EF4-FFF2-40B4-BE49-F238E27FC236}">
                    <a16:creationId xmlns:a16="http://schemas.microsoft.com/office/drawing/2014/main" id="{6A609A55-5048-4066-98F0-26097AD9D9B5}"/>
                  </a:ext>
                </a:extLst>
              </p:cNvPr>
              <p:cNvGrpSpPr/>
              <p:nvPr/>
            </p:nvGrpSpPr>
            <p:grpSpPr>
              <a:xfrm>
                <a:off x="2375926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124" name="Google Shape;705;p12">
                  <a:extLst>
                    <a:ext uri="{FF2B5EF4-FFF2-40B4-BE49-F238E27FC236}">
                      <a16:creationId xmlns:a16="http://schemas.microsoft.com/office/drawing/2014/main" id="{538B9523-EEBC-4BE0-ABF0-2FCCF27F9897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" name="Google Shape;706;p12">
                  <a:extLst>
                    <a:ext uri="{FF2B5EF4-FFF2-40B4-BE49-F238E27FC236}">
                      <a16:creationId xmlns:a16="http://schemas.microsoft.com/office/drawing/2014/main" id="{2814C1A2-25EC-4C86-B66D-B3B9DBB61280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9" name="Google Shape;707;p12">
                <a:extLst>
                  <a:ext uri="{FF2B5EF4-FFF2-40B4-BE49-F238E27FC236}">
                    <a16:creationId xmlns:a16="http://schemas.microsoft.com/office/drawing/2014/main" id="{302ECC3C-D1C3-47D1-8FED-C80C0588A1F3}"/>
                  </a:ext>
                </a:extLst>
              </p:cNvPr>
              <p:cNvGrpSpPr/>
              <p:nvPr/>
            </p:nvGrpSpPr>
            <p:grpSpPr>
              <a:xfrm>
                <a:off x="2631636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122" name="Google Shape;708;p12">
                  <a:extLst>
                    <a:ext uri="{FF2B5EF4-FFF2-40B4-BE49-F238E27FC236}">
                      <a16:creationId xmlns:a16="http://schemas.microsoft.com/office/drawing/2014/main" id="{9FEC6243-3951-48DD-9B48-DD99CEBC32FF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" name="Google Shape;709;p12">
                  <a:extLst>
                    <a:ext uri="{FF2B5EF4-FFF2-40B4-BE49-F238E27FC236}">
                      <a16:creationId xmlns:a16="http://schemas.microsoft.com/office/drawing/2014/main" id="{64C09284-D86B-4DBA-9458-828C7D9B81B3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0" name="Google Shape;710;p12">
                <a:extLst>
                  <a:ext uri="{FF2B5EF4-FFF2-40B4-BE49-F238E27FC236}">
                    <a16:creationId xmlns:a16="http://schemas.microsoft.com/office/drawing/2014/main" id="{4F55CAE2-3933-44D6-9FFC-93DA4820EFCA}"/>
                  </a:ext>
                </a:extLst>
              </p:cNvPr>
              <p:cNvGrpSpPr/>
              <p:nvPr/>
            </p:nvGrpSpPr>
            <p:grpSpPr>
              <a:xfrm>
                <a:off x="2887348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120" name="Google Shape;711;p12">
                  <a:extLst>
                    <a:ext uri="{FF2B5EF4-FFF2-40B4-BE49-F238E27FC236}">
                      <a16:creationId xmlns:a16="http://schemas.microsoft.com/office/drawing/2014/main" id="{CA506AAE-B990-461C-9764-342F9C48918C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" name="Google Shape;712;p12">
                  <a:extLst>
                    <a:ext uri="{FF2B5EF4-FFF2-40B4-BE49-F238E27FC236}">
                      <a16:creationId xmlns:a16="http://schemas.microsoft.com/office/drawing/2014/main" id="{8F675F8C-F15C-4D35-8A77-5E8FB2FA7198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1" name="Google Shape;713;p12">
                <a:extLst>
                  <a:ext uri="{FF2B5EF4-FFF2-40B4-BE49-F238E27FC236}">
                    <a16:creationId xmlns:a16="http://schemas.microsoft.com/office/drawing/2014/main" id="{907E9910-E198-4A23-9D7B-74031F81A94D}"/>
                  </a:ext>
                </a:extLst>
              </p:cNvPr>
              <p:cNvGrpSpPr/>
              <p:nvPr/>
            </p:nvGrpSpPr>
            <p:grpSpPr>
              <a:xfrm>
                <a:off x="3143059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118" name="Google Shape;714;p12">
                  <a:extLst>
                    <a:ext uri="{FF2B5EF4-FFF2-40B4-BE49-F238E27FC236}">
                      <a16:creationId xmlns:a16="http://schemas.microsoft.com/office/drawing/2014/main" id="{2A24F6AE-6327-43CA-9AAD-70D30A02F09A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" name="Google Shape;715;p12">
                  <a:extLst>
                    <a:ext uri="{FF2B5EF4-FFF2-40B4-BE49-F238E27FC236}">
                      <a16:creationId xmlns:a16="http://schemas.microsoft.com/office/drawing/2014/main" id="{A6680E8C-55F3-4EEF-A2D9-A409C8B24121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2" name="Google Shape;716;p12">
                <a:extLst>
                  <a:ext uri="{FF2B5EF4-FFF2-40B4-BE49-F238E27FC236}">
                    <a16:creationId xmlns:a16="http://schemas.microsoft.com/office/drawing/2014/main" id="{4E7CDB8B-91D9-42F7-830F-8410943C4E31}"/>
                  </a:ext>
                </a:extLst>
              </p:cNvPr>
              <p:cNvGrpSpPr/>
              <p:nvPr/>
            </p:nvGrpSpPr>
            <p:grpSpPr>
              <a:xfrm>
                <a:off x="3398770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116" name="Google Shape;717;p12">
                  <a:extLst>
                    <a:ext uri="{FF2B5EF4-FFF2-40B4-BE49-F238E27FC236}">
                      <a16:creationId xmlns:a16="http://schemas.microsoft.com/office/drawing/2014/main" id="{6A1F58D3-4CBA-474D-B2F3-05DD39579DA8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" name="Google Shape;718;p12">
                  <a:extLst>
                    <a:ext uri="{FF2B5EF4-FFF2-40B4-BE49-F238E27FC236}">
                      <a16:creationId xmlns:a16="http://schemas.microsoft.com/office/drawing/2014/main" id="{6845E2D7-4BEC-47DF-ACC0-20DFDDB25A56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3" name="Google Shape;719;p12">
                <a:extLst>
                  <a:ext uri="{FF2B5EF4-FFF2-40B4-BE49-F238E27FC236}">
                    <a16:creationId xmlns:a16="http://schemas.microsoft.com/office/drawing/2014/main" id="{15623E9B-11D9-4DAD-B1AD-1C7578B5D4A9}"/>
                  </a:ext>
                </a:extLst>
              </p:cNvPr>
              <p:cNvGrpSpPr/>
              <p:nvPr/>
            </p:nvGrpSpPr>
            <p:grpSpPr>
              <a:xfrm>
                <a:off x="3654481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114" name="Google Shape;720;p12">
                  <a:extLst>
                    <a:ext uri="{FF2B5EF4-FFF2-40B4-BE49-F238E27FC236}">
                      <a16:creationId xmlns:a16="http://schemas.microsoft.com/office/drawing/2014/main" id="{C68553E1-3603-4AD1-815E-846548C9508D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" name="Google Shape;721;p12">
                  <a:extLst>
                    <a:ext uri="{FF2B5EF4-FFF2-40B4-BE49-F238E27FC236}">
                      <a16:creationId xmlns:a16="http://schemas.microsoft.com/office/drawing/2014/main" id="{8D04C6C0-7455-4F4C-AFBD-3D57419AB67F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98" name="Google Shape;722;p12">
              <a:extLst>
                <a:ext uri="{FF2B5EF4-FFF2-40B4-BE49-F238E27FC236}">
                  <a16:creationId xmlns:a16="http://schemas.microsoft.com/office/drawing/2014/main" id="{6091CF94-4D98-4335-BC30-F2063094696C}"/>
                </a:ext>
              </a:extLst>
            </p:cNvPr>
            <p:cNvSpPr txBox="1"/>
            <p:nvPr/>
          </p:nvSpPr>
          <p:spPr>
            <a:xfrm>
              <a:off x="5946852" y="2851206"/>
              <a:ext cx="2418246" cy="5793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defTabSz="914377">
                <a:buClr>
                  <a:srgbClr val="000000"/>
                </a:buClr>
              </a:pPr>
              <a:r>
                <a:rPr lang="en-US" sz="3733" b="1" kern="0" dirty="0">
                  <a:solidFill>
                    <a:schemeClr val="accent2">
                      <a:lumMod val="75000"/>
                    </a:schemeClr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TIÊU CHÍ</a:t>
              </a:r>
              <a:endParaRPr sz="3733" b="1" kern="0" dirty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9" name="Google Shape;723;p12">
              <a:extLst>
                <a:ext uri="{FF2B5EF4-FFF2-40B4-BE49-F238E27FC236}">
                  <a16:creationId xmlns:a16="http://schemas.microsoft.com/office/drawing/2014/main" id="{24721FB4-7BDD-4DCA-A105-209DCFCFE647}"/>
                </a:ext>
              </a:extLst>
            </p:cNvPr>
            <p:cNvSpPr txBox="1"/>
            <p:nvPr/>
          </p:nvSpPr>
          <p:spPr>
            <a:xfrm>
              <a:off x="4961793" y="3266297"/>
              <a:ext cx="4180218" cy="27549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defTabSz="914377">
                <a:lnSpc>
                  <a:spcPct val="150000"/>
                </a:lnSpc>
                <a:buClr>
                  <a:srgbClr val="000000"/>
                </a:buClr>
              </a:pPr>
              <a:r>
                <a:rPr lang="en-US" sz="2667" b="1" kern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- Nói đúng câu xin lỗi phù hợp với tình huống.</a:t>
              </a:r>
              <a:endParaRPr sz="2667" b="1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defTabSz="914377">
                <a:lnSpc>
                  <a:spcPct val="150000"/>
                </a:lnSpc>
                <a:buClr>
                  <a:srgbClr val="000000"/>
                </a:buClr>
              </a:pPr>
              <a:r>
                <a:rPr lang="en-US" sz="2667" ker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- </a:t>
              </a:r>
              <a:r>
                <a:rPr lang="en-US" sz="2667" b="1" kern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Nội dung cụ thể, rõ nghĩa, thể hiện được sự chân thành.</a:t>
              </a:r>
              <a:endParaRPr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defTabSz="914377">
                <a:lnSpc>
                  <a:spcPct val="150000"/>
                </a:lnSpc>
                <a:buClr>
                  <a:srgbClr val="000000"/>
                </a:buClr>
              </a:pPr>
              <a:r>
                <a:rPr lang="en-US" sz="2667" b="1" kern="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- </a:t>
              </a:r>
              <a:r>
                <a:rPr lang="en-US" sz="2667" b="1" kern="0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Nói</a:t>
              </a:r>
              <a:r>
                <a:rPr lang="en-US" sz="2667" b="1" kern="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to, </a:t>
              </a:r>
              <a:r>
                <a:rPr lang="en-US" sz="2667" b="1" kern="0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rõ</a:t>
              </a:r>
              <a:r>
                <a:rPr lang="en-US" sz="2667" b="1" kern="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667" b="1" kern="0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ràng</a:t>
              </a:r>
              <a:r>
                <a:rPr lang="en-US" sz="2667" b="1" kern="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, </a:t>
              </a:r>
              <a:r>
                <a:rPr lang="en-US" sz="2667" b="1" kern="0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tự</a:t>
              </a:r>
              <a:r>
                <a:rPr lang="en-US" sz="2667" b="1" kern="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667" b="1" kern="0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nhiên</a:t>
              </a:r>
              <a:endParaRPr sz="2667" b="1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pic>
          <p:nvPicPr>
            <p:cNvPr id="100" name="Google Shape;724;p12">
              <a:extLst>
                <a:ext uri="{FF2B5EF4-FFF2-40B4-BE49-F238E27FC236}">
                  <a16:creationId xmlns:a16="http://schemas.microsoft.com/office/drawing/2014/main" id="{75EDA77B-38A0-4422-A478-0F3F58EC21B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806265" y="2473584"/>
              <a:ext cx="902362" cy="90316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4" name="图片 16" descr="2223be3d229db37d30f334096b91514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2417" y="182732"/>
            <a:ext cx="2676327" cy="2518518"/>
          </a:xfrm>
          <a:prstGeom prst="rect">
            <a:avLst/>
          </a:prstGeom>
        </p:spPr>
      </p:pic>
      <p:pic>
        <p:nvPicPr>
          <p:cNvPr id="77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608" y="657602"/>
            <a:ext cx="5667375" cy="5777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244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768;p16">
            <a:extLst>
              <a:ext uri="{FF2B5EF4-FFF2-40B4-BE49-F238E27FC236}">
                <a16:creationId xmlns:a16="http://schemas.microsoft.com/office/drawing/2014/main" id="{68407060-E3EC-42BE-8D44-D505BB7CAED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92322" y="1568073"/>
            <a:ext cx="5841090" cy="28639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B35DA16-D7BF-4C2B-84EB-1D4BACDE1376}"/>
              </a:ext>
            </a:extLst>
          </p:cNvPr>
          <p:cNvGrpSpPr/>
          <p:nvPr/>
        </p:nvGrpSpPr>
        <p:grpSpPr>
          <a:xfrm>
            <a:off x="2729" y="2990541"/>
            <a:ext cx="5989593" cy="3867459"/>
            <a:chOff x="4798488" y="2463894"/>
            <a:chExt cx="4531494" cy="3943705"/>
          </a:xfrm>
        </p:grpSpPr>
        <p:grpSp>
          <p:nvGrpSpPr>
            <p:cNvPr id="14" name="Google Shape;658;p12">
              <a:extLst>
                <a:ext uri="{FF2B5EF4-FFF2-40B4-BE49-F238E27FC236}">
                  <a16:creationId xmlns:a16="http://schemas.microsoft.com/office/drawing/2014/main" id="{CBCE61A8-92ED-4CB1-B7F7-510560AF86D0}"/>
                </a:ext>
              </a:extLst>
            </p:cNvPr>
            <p:cNvGrpSpPr/>
            <p:nvPr/>
          </p:nvGrpSpPr>
          <p:grpSpPr>
            <a:xfrm>
              <a:off x="4798488" y="2463894"/>
              <a:ext cx="4531494" cy="3943705"/>
              <a:chOff x="1122152" y="669361"/>
              <a:chExt cx="3071939" cy="5625938"/>
            </a:xfrm>
          </p:grpSpPr>
          <p:sp>
            <p:nvSpPr>
              <p:cNvPr id="18" name="Google Shape;659;p12">
                <a:extLst>
                  <a:ext uri="{FF2B5EF4-FFF2-40B4-BE49-F238E27FC236}">
                    <a16:creationId xmlns:a16="http://schemas.microsoft.com/office/drawing/2014/main" id="{53FA989A-02B4-4705-9AF2-EF8A87F1A115}"/>
                  </a:ext>
                </a:extLst>
              </p:cNvPr>
              <p:cNvSpPr/>
              <p:nvPr/>
            </p:nvSpPr>
            <p:spPr>
              <a:xfrm>
                <a:off x="1122152" y="669361"/>
                <a:ext cx="3071939" cy="5625938"/>
              </a:xfrm>
              <a:prstGeom prst="roundRect">
                <a:avLst>
                  <a:gd name="adj" fmla="val 467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635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377">
                  <a:buClr>
                    <a:srgbClr val="FFFFFF"/>
                  </a:buClr>
                  <a:buSzPts val="2800"/>
                </a:pPr>
                <a:endParaRPr sz="2800" ker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660;p12">
                <a:extLst>
                  <a:ext uri="{FF2B5EF4-FFF2-40B4-BE49-F238E27FC236}">
                    <a16:creationId xmlns:a16="http://schemas.microsoft.com/office/drawing/2014/main" id="{DCEB63A4-955D-4D35-945F-65B7B00092AE}"/>
                  </a:ext>
                </a:extLst>
              </p:cNvPr>
              <p:cNvSpPr/>
              <p:nvPr/>
            </p:nvSpPr>
            <p:spPr>
              <a:xfrm>
                <a:off x="1247545" y="1063408"/>
                <a:ext cx="2819119" cy="4937851"/>
              </a:xfrm>
              <a:prstGeom prst="roundRect">
                <a:avLst>
                  <a:gd name="adj" fmla="val 0"/>
                </a:avLst>
              </a:prstGeom>
              <a:solidFill>
                <a:schemeClr val="lt1"/>
              </a:solidFill>
              <a:ln>
                <a:noFill/>
              </a:ln>
              <a:effectLst>
                <a:outerShdw blurRad="635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6775" tIns="48375" rIns="96775" bIns="48375" anchor="ctr" anchorCtr="0">
                <a:noAutofit/>
              </a:bodyPr>
              <a:lstStyle/>
              <a:p>
                <a:pPr defTabSz="914377">
                  <a:buClr>
                    <a:srgbClr val="FFFFFF"/>
                  </a:buClr>
                  <a:buSzPts val="1905"/>
                </a:pPr>
                <a:endParaRPr sz="1904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2" name="Google Shape;661;p12">
                <a:extLst>
                  <a:ext uri="{FF2B5EF4-FFF2-40B4-BE49-F238E27FC236}">
                    <a16:creationId xmlns:a16="http://schemas.microsoft.com/office/drawing/2014/main" id="{085F6978-F110-48B9-88A3-CEE114A7CB9A}"/>
                  </a:ext>
                </a:extLst>
              </p:cNvPr>
              <p:cNvGrpSpPr/>
              <p:nvPr/>
            </p:nvGrpSpPr>
            <p:grpSpPr>
              <a:xfrm>
                <a:off x="1310453" y="1077159"/>
                <a:ext cx="2457885" cy="165441"/>
                <a:chOff x="2149634" y="1165384"/>
                <a:chExt cx="3485832" cy="234632"/>
              </a:xfrm>
            </p:grpSpPr>
            <p:grpSp>
              <p:nvGrpSpPr>
                <p:cNvPr id="57" name="Google Shape;662;p12">
                  <a:extLst>
                    <a:ext uri="{FF2B5EF4-FFF2-40B4-BE49-F238E27FC236}">
                      <a16:creationId xmlns:a16="http://schemas.microsoft.com/office/drawing/2014/main" id="{A7A7D378-2150-4323-9FD4-278A1526F2CD}"/>
                    </a:ext>
                  </a:extLst>
                </p:cNvPr>
                <p:cNvGrpSpPr/>
                <p:nvPr/>
              </p:nvGrpSpPr>
              <p:grpSpPr>
                <a:xfrm>
                  <a:off x="2149634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85" name="Google Shape;663;p12">
                    <a:extLst>
                      <a:ext uri="{FF2B5EF4-FFF2-40B4-BE49-F238E27FC236}">
                        <a16:creationId xmlns:a16="http://schemas.microsoft.com/office/drawing/2014/main" id="{8321CFB1-8C90-497A-B161-BB4E3F62D79B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6" name="Google Shape;664;p12">
                    <a:extLst>
                      <a:ext uri="{FF2B5EF4-FFF2-40B4-BE49-F238E27FC236}">
                        <a16:creationId xmlns:a16="http://schemas.microsoft.com/office/drawing/2014/main" id="{73A7880E-517B-445E-B7D4-77EDF4A56B37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8" name="Google Shape;665;p12">
                  <a:extLst>
                    <a:ext uri="{FF2B5EF4-FFF2-40B4-BE49-F238E27FC236}">
                      <a16:creationId xmlns:a16="http://schemas.microsoft.com/office/drawing/2014/main" id="{74B16FBB-DD19-4EE4-9168-ECA1D44F5672}"/>
                    </a:ext>
                  </a:extLst>
                </p:cNvPr>
                <p:cNvGrpSpPr/>
                <p:nvPr/>
              </p:nvGrpSpPr>
              <p:grpSpPr>
                <a:xfrm>
                  <a:off x="2510879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83" name="Google Shape;666;p12">
                    <a:extLst>
                      <a:ext uri="{FF2B5EF4-FFF2-40B4-BE49-F238E27FC236}">
                        <a16:creationId xmlns:a16="http://schemas.microsoft.com/office/drawing/2014/main" id="{0278D707-1933-4C6C-8664-348EDE38D6D0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4" name="Google Shape;667;p12">
                    <a:extLst>
                      <a:ext uri="{FF2B5EF4-FFF2-40B4-BE49-F238E27FC236}">
                        <a16:creationId xmlns:a16="http://schemas.microsoft.com/office/drawing/2014/main" id="{B1D7D0B3-0D89-4D8A-9E4D-450356C1A730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9" name="Google Shape;668;p12">
                  <a:extLst>
                    <a:ext uri="{FF2B5EF4-FFF2-40B4-BE49-F238E27FC236}">
                      <a16:creationId xmlns:a16="http://schemas.microsoft.com/office/drawing/2014/main" id="{CC598544-5F66-4C14-A98D-C80DEE3B8991}"/>
                    </a:ext>
                  </a:extLst>
                </p:cNvPr>
                <p:cNvGrpSpPr/>
                <p:nvPr/>
              </p:nvGrpSpPr>
              <p:grpSpPr>
                <a:xfrm>
                  <a:off x="2872123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81" name="Google Shape;669;p12">
                    <a:extLst>
                      <a:ext uri="{FF2B5EF4-FFF2-40B4-BE49-F238E27FC236}">
                        <a16:creationId xmlns:a16="http://schemas.microsoft.com/office/drawing/2014/main" id="{53FDFCBE-EC2D-428F-9FFF-D004D5E8F918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2" name="Google Shape;670;p12">
                    <a:extLst>
                      <a:ext uri="{FF2B5EF4-FFF2-40B4-BE49-F238E27FC236}">
                        <a16:creationId xmlns:a16="http://schemas.microsoft.com/office/drawing/2014/main" id="{B44CDCD8-5CCA-44CD-ABBC-21BBD9BB2547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0" name="Google Shape;671;p12">
                  <a:extLst>
                    <a:ext uri="{FF2B5EF4-FFF2-40B4-BE49-F238E27FC236}">
                      <a16:creationId xmlns:a16="http://schemas.microsoft.com/office/drawing/2014/main" id="{14AF5524-5C97-4C20-AB8F-39587D1FD3E1}"/>
                    </a:ext>
                  </a:extLst>
                </p:cNvPr>
                <p:cNvGrpSpPr/>
                <p:nvPr/>
              </p:nvGrpSpPr>
              <p:grpSpPr>
                <a:xfrm>
                  <a:off x="3233367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79" name="Google Shape;672;p12">
                    <a:extLst>
                      <a:ext uri="{FF2B5EF4-FFF2-40B4-BE49-F238E27FC236}">
                        <a16:creationId xmlns:a16="http://schemas.microsoft.com/office/drawing/2014/main" id="{0E032F5C-1895-4DA3-842B-261A601E3E37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0" name="Google Shape;673;p12">
                    <a:extLst>
                      <a:ext uri="{FF2B5EF4-FFF2-40B4-BE49-F238E27FC236}">
                        <a16:creationId xmlns:a16="http://schemas.microsoft.com/office/drawing/2014/main" id="{B7948C36-1FC6-46C9-B5B4-DBA490C3121F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1" name="Google Shape;674;p12">
                  <a:extLst>
                    <a:ext uri="{FF2B5EF4-FFF2-40B4-BE49-F238E27FC236}">
                      <a16:creationId xmlns:a16="http://schemas.microsoft.com/office/drawing/2014/main" id="{ACA7893A-9EFB-497D-B326-89D47776EA53}"/>
                    </a:ext>
                  </a:extLst>
                </p:cNvPr>
                <p:cNvGrpSpPr/>
                <p:nvPr/>
              </p:nvGrpSpPr>
              <p:grpSpPr>
                <a:xfrm>
                  <a:off x="3594612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77" name="Google Shape;675;p12">
                    <a:extLst>
                      <a:ext uri="{FF2B5EF4-FFF2-40B4-BE49-F238E27FC236}">
                        <a16:creationId xmlns:a16="http://schemas.microsoft.com/office/drawing/2014/main" id="{86861F8F-2004-4A82-98EB-990ECE2A4C2A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8" name="Google Shape;676;p12">
                    <a:extLst>
                      <a:ext uri="{FF2B5EF4-FFF2-40B4-BE49-F238E27FC236}">
                        <a16:creationId xmlns:a16="http://schemas.microsoft.com/office/drawing/2014/main" id="{EC0A3998-2315-48D8-B62D-41E6144D95C5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2" name="Google Shape;677;p12">
                  <a:extLst>
                    <a:ext uri="{FF2B5EF4-FFF2-40B4-BE49-F238E27FC236}">
                      <a16:creationId xmlns:a16="http://schemas.microsoft.com/office/drawing/2014/main" id="{7C5F70EE-F051-4F35-B3D0-C20C1BF02B3E}"/>
                    </a:ext>
                  </a:extLst>
                </p:cNvPr>
                <p:cNvGrpSpPr/>
                <p:nvPr/>
              </p:nvGrpSpPr>
              <p:grpSpPr>
                <a:xfrm>
                  <a:off x="3955856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75" name="Google Shape;678;p12">
                    <a:extLst>
                      <a:ext uri="{FF2B5EF4-FFF2-40B4-BE49-F238E27FC236}">
                        <a16:creationId xmlns:a16="http://schemas.microsoft.com/office/drawing/2014/main" id="{E8569935-C64F-4835-B719-0276BBA6CCA2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" name="Google Shape;679;p12">
                    <a:extLst>
                      <a:ext uri="{FF2B5EF4-FFF2-40B4-BE49-F238E27FC236}">
                        <a16:creationId xmlns:a16="http://schemas.microsoft.com/office/drawing/2014/main" id="{BB475802-FB21-4C99-82B0-FD118E8732FE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3" name="Google Shape;680;p12">
                  <a:extLst>
                    <a:ext uri="{FF2B5EF4-FFF2-40B4-BE49-F238E27FC236}">
                      <a16:creationId xmlns:a16="http://schemas.microsoft.com/office/drawing/2014/main" id="{230E9167-2D04-495A-A10F-20AB80D49F75}"/>
                    </a:ext>
                  </a:extLst>
                </p:cNvPr>
                <p:cNvGrpSpPr/>
                <p:nvPr/>
              </p:nvGrpSpPr>
              <p:grpSpPr>
                <a:xfrm>
                  <a:off x="4317101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73" name="Google Shape;681;p12">
                    <a:extLst>
                      <a:ext uri="{FF2B5EF4-FFF2-40B4-BE49-F238E27FC236}">
                        <a16:creationId xmlns:a16="http://schemas.microsoft.com/office/drawing/2014/main" id="{6E26475F-C70E-4908-BD16-BE6FAF64DA56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" name="Google Shape;682;p12">
                    <a:extLst>
                      <a:ext uri="{FF2B5EF4-FFF2-40B4-BE49-F238E27FC236}">
                        <a16:creationId xmlns:a16="http://schemas.microsoft.com/office/drawing/2014/main" id="{BE428F85-B0C1-4D34-B707-2E406CFB8E09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4" name="Google Shape;683;p12">
                  <a:extLst>
                    <a:ext uri="{FF2B5EF4-FFF2-40B4-BE49-F238E27FC236}">
                      <a16:creationId xmlns:a16="http://schemas.microsoft.com/office/drawing/2014/main" id="{F60D0B71-6817-483E-A90B-908F59478874}"/>
                    </a:ext>
                  </a:extLst>
                </p:cNvPr>
                <p:cNvGrpSpPr/>
                <p:nvPr/>
              </p:nvGrpSpPr>
              <p:grpSpPr>
                <a:xfrm>
                  <a:off x="4678345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71" name="Google Shape;684;p12">
                    <a:extLst>
                      <a:ext uri="{FF2B5EF4-FFF2-40B4-BE49-F238E27FC236}">
                        <a16:creationId xmlns:a16="http://schemas.microsoft.com/office/drawing/2014/main" id="{240FC2E6-FACB-490F-B5BF-1FC590BC8372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2" name="Google Shape;685;p12">
                    <a:extLst>
                      <a:ext uri="{FF2B5EF4-FFF2-40B4-BE49-F238E27FC236}">
                        <a16:creationId xmlns:a16="http://schemas.microsoft.com/office/drawing/2014/main" id="{DD8989D1-6052-4724-9E92-7CA0540BC024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5" name="Google Shape;686;p12">
                  <a:extLst>
                    <a:ext uri="{FF2B5EF4-FFF2-40B4-BE49-F238E27FC236}">
                      <a16:creationId xmlns:a16="http://schemas.microsoft.com/office/drawing/2014/main" id="{1630224E-3C5B-40AB-9597-553B5C66A980}"/>
                    </a:ext>
                  </a:extLst>
                </p:cNvPr>
                <p:cNvGrpSpPr/>
                <p:nvPr/>
              </p:nvGrpSpPr>
              <p:grpSpPr>
                <a:xfrm>
                  <a:off x="5039590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69" name="Google Shape;687;p12">
                    <a:extLst>
                      <a:ext uri="{FF2B5EF4-FFF2-40B4-BE49-F238E27FC236}">
                        <a16:creationId xmlns:a16="http://schemas.microsoft.com/office/drawing/2014/main" id="{E65F9FE1-4F8C-48E7-AFBF-C711DE4127B2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0" name="Google Shape;688;p12">
                    <a:extLst>
                      <a:ext uri="{FF2B5EF4-FFF2-40B4-BE49-F238E27FC236}">
                        <a16:creationId xmlns:a16="http://schemas.microsoft.com/office/drawing/2014/main" id="{4E7E7A24-93D5-4125-AF2D-DFB1C720A551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6" name="Google Shape;689;p12">
                  <a:extLst>
                    <a:ext uri="{FF2B5EF4-FFF2-40B4-BE49-F238E27FC236}">
                      <a16:creationId xmlns:a16="http://schemas.microsoft.com/office/drawing/2014/main" id="{4FF53C7F-D7AF-4AA7-A079-DE161FB9BB04}"/>
                    </a:ext>
                  </a:extLst>
                </p:cNvPr>
                <p:cNvGrpSpPr/>
                <p:nvPr/>
              </p:nvGrpSpPr>
              <p:grpSpPr>
                <a:xfrm>
                  <a:off x="5400834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67" name="Google Shape;690;p12">
                    <a:extLst>
                      <a:ext uri="{FF2B5EF4-FFF2-40B4-BE49-F238E27FC236}">
                        <a16:creationId xmlns:a16="http://schemas.microsoft.com/office/drawing/2014/main" id="{5286292D-32F1-4892-8BD2-80F94708815D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" name="Google Shape;691;p12">
                    <a:extLst>
                      <a:ext uri="{FF2B5EF4-FFF2-40B4-BE49-F238E27FC236}">
                        <a16:creationId xmlns:a16="http://schemas.microsoft.com/office/drawing/2014/main" id="{3C36A9F2-52CD-4410-BA65-640C74E36688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23" name="Google Shape;692;p12">
                <a:extLst>
                  <a:ext uri="{FF2B5EF4-FFF2-40B4-BE49-F238E27FC236}">
                    <a16:creationId xmlns:a16="http://schemas.microsoft.com/office/drawing/2014/main" id="{AAF1E3D2-EA73-4CEB-952A-0C21312A07DD}"/>
                  </a:ext>
                </a:extLst>
              </p:cNvPr>
              <p:cNvGrpSpPr/>
              <p:nvPr/>
            </p:nvGrpSpPr>
            <p:grpSpPr>
              <a:xfrm>
                <a:off x="1353081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55" name="Google Shape;693;p12">
                  <a:extLst>
                    <a:ext uri="{FF2B5EF4-FFF2-40B4-BE49-F238E27FC236}">
                      <a16:creationId xmlns:a16="http://schemas.microsoft.com/office/drawing/2014/main" id="{14CD8653-9028-4898-9FC4-520DA84D3C5E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694;p12">
                  <a:extLst>
                    <a:ext uri="{FF2B5EF4-FFF2-40B4-BE49-F238E27FC236}">
                      <a16:creationId xmlns:a16="http://schemas.microsoft.com/office/drawing/2014/main" id="{81AC86A2-ED21-4DFB-A097-D15D6988C95E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4" name="Google Shape;695;p12">
                <a:extLst>
                  <a:ext uri="{FF2B5EF4-FFF2-40B4-BE49-F238E27FC236}">
                    <a16:creationId xmlns:a16="http://schemas.microsoft.com/office/drawing/2014/main" id="{F07C457F-28C2-4435-AEA4-2055123A5189}"/>
                  </a:ext>
                </a:extLst>
              </p:cNvPr>
              <p:cNvGrpSpPr/>
              <p:nvPr/>
            </p:nvGrpSpPr>
            <p:grpSpPr>
              <a:xfrm>
                <a:off x="1608793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53" name="Google Shape;696;p12">
                  <a:extLst>
                    <a:ext uri="{FF2B5EF4-FFF2-40B4-BE49-F238E27FC236}">
                      <a16:creationId xmlns:a16="http://schemas.microsoft.com/office/drawing/2014/main" id="{C6AC80BC-5AA7-4301-ACF0-86B6F72BDAF2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Google Shape;697;p12">
                  <a:extLst>
                    <a:ext uri="{FF2B5EF4-FFF2-40B4-BE49-F238E27FC236}">
                      <a16:creationId xmlns:a16="http://schemas.microsoft.com/office/drawing/2014/main" id="{05862FD4-2589-4F63-A6F5-7EB78D463574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7" name="Google Shape;698;p12">
                <a:extLst>
                  <a:ext uri="{FF2B5EF4-FFF2-40B4-BE49-F238E27FC236}">
                    <a16:creationId xmlns:a16="http://schemas.microsoft.com/office/drawing/2014/main" id="{7FA9C314-63A3-4C70-9817-B442AECCBD13}"/>
                  </a:ext>
                </a:extLst>
              </p:cNvPr>
              <p:cNvGrpSpPr/>
              <p:nvPr/>
            </p:nvGrpSpPr>
            <p:grpSpPr>
              <a:xfrm>
                <a:off x="1864504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51" name="Google Shape;699;p12">
                  <a:extLst>
                    <a:ext uri="{FF2B5EF4-FFF2-40B4-BE49-F238E27FC236}">
                      <a16:creationId xmlns:a16="http://schemas.microsoft.com/office/drawing/2014/main" id="{C40FBACC-6A7D-4D0F-99D1-627D3A1D909B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700;p12">
                  <a:extLst>
                    <a:ext uri="{FF2B5EF4-FFF2-40B4-BE49-F238E27FC236}">
                      <a16:creationId xmlns:a16="http://schemas.microsoft.com/office/drawing/2014/main" id="{B50F8019-9C12-4591-AA89-8292E6D78FB8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9" name="Google Shape;701;p12">
                <a:extLst>
                  <a:ext uri="{FF2B5EF4-FFF2-40B4-BE49-F238E27FC236}">
                    <a16:creationId xmlns:a16="http://schemas.microsoft.com/office/drawing/2014/main" id="{47E6CBD8-1664-439B-90A2-708D95078857}"/>
                  </a:ext>
                </a:extLst>
              </p:cNvPr>
              <p:cNvGrpSpPr/>
              <p:nvPr/>
            </p:nvGrpSpPr>
            <p:grpSpPr>
              <a:xfrm>
                <a:off x="2120214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49" name="Google Shape;702;p12">
                  <a:extLst>
                    <a:ext uri="{FF2B5EF4-FFF2-40B4-BE49-F238E27FC236}">
                      <a16:creationId xmlns:a16="http://schemas.microsoft.com/office/drawing/2014/main" id="{19595AD5-6AE4-400C-9DE8-F33116DAA082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703;p12">
                  <a:extLst>
                    <a:ext uri="{FF2B5EF4-FFF2-40B4-BE49-F238E27FC236}">
                      <a16:creationId xmlns:a16="http://schemas.microsoft.com/office/drawing/2014/main" id="{211B4D6B-A59C-4A39-ACBE-30CA71F78549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" name="Google Shape;704;p12">
                <a:extLst>
                  <a:ext uri="{FF2B5EF4-FFF2-40B4-BE49-F238E27FC236}">
                    <a16:creationId xmlns:a16="http://schemas.microsoft.com/office/drawing/2014/main" id="{6A609A55-5048-4066-98F0-26097AD9D9B5}"/>
                  </a:ext>
                </a:extLst>
              </p:cNvPr>
              <p:cNvGrpSpPr/>
              <p:nvPr/>
            </p:nvGrpSpPr>
            <p:grpSpPr>
              <a:xfrm>
                <a:off x="2375926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47" name="Google Shape;705;p12">
                  <a:extLst>
                    <a:ext uri="{FF2B5EF4-FFF2-40B4-BE49-F238E27FC236}">
                      <a16:creationId xmlns:a16="http://schemas.microsoft.com/office/drawing/2014/main" id="{538B9523-EEBC-4BE0-ABF0-2FCCF27F9897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706;p12">
                  <a:extLst>
                    <a:ext uri="{FF2B5EF4-FFF2-40B4-BE49-F238E27FC236}">
                      <a16:creationId xmlns:a16="http://schemas.microsoft.com/office/drawing/2014/main" id="{2814C1A2-25EC-4C86-B66D-B3B9DBB61280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1" name="Google Shape;707;p12">
                <a:extLst>
                  <a:ext uri="{FF2B5EF4-FFF2-40B4-BE49-F238E27FC236}">
                    <a16:creationId xmlns:a16="http://schemas.microsoft.com/office/drawing/2014/main" id="{302ECC3C-D1C3-47D1-8FED-C80C0588A1F3}"/>
                  </a:ext>
                </a:extLst>
              </p:cNvPr>
              <p:cNvGrpSpPr/>
              <p:nvPr/>
            </p:nvGrpSpPr>
            <p:grpSpPr>
              <a:xfrm>
                <a:off x="2631636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45" name="Google Shape;708;p12">
                  <a:extLst>
                    <a:ext uri="{FF2B5EF4-FFF2-40B4-BE49-F238E27FC236}">
                      <a16:creationId xmlns:a16="http://schemas.microsoft.com/office/drawing/2014/main" id="{9FEC6243-3951-48DD-9B48-DD99CEBC32FF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" name="Google Shape;709;p12">
                  <a:extLst>
                    <a:ext uri="{FF2B5EF4-FFF2-40B4-BE49-F238E27FC236}">
                      <a16:creationId xmlns:a16="http://schemas.microsoft.com/office/drawing/2014/main" id="{64C09284-D86B-4DBA-9458-828C7D9B81B3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" name="Google Shape;710;p12">
                <a:extLst>
                  <a:ext uri="{FF2B5EF4-FFF2-40B4-BE49-F238E27FC236}">
                    <a16:creationId xmlns:a16="http://schemas.microsoft.com/office/drawing/2014/main" id="{4F55CAE2-3933-44D6-9FFC-93DA4820EFCA}"/>
                  </a:ext>
                </a:extLst>
              </p:cNvPr>
              <p:cNvGrpSpPr/>
              <p:nvPr/>
            </p:nvGrpSpPr>
            <p:grpSpPr>
              <a:xfrm>
                <a:off x="2887348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43" name="Google Shape;711;p12">
                  <a:extLst>
                    <a:ext uri="{FF2B5EF4-FFF2-40B4-BE49-F238E27FC236}">
                      <a16:creationId xmlns:a16="http://schemas.microsoft.com/office/drawing/2014/main" id="{CA506AAE-B990-461C-9764-342F9C48918C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" name="Google Shape;712;p12">
                  <a:extLst>
                    <a:ext uri="{FF2B5EF4-FFF2-40B4-BE49-F238E27FC236}">
                      <a16:creationId xmlns:a16="http://schemas.microsoft.com/office/drawing/2014/main" id="{8F675F8C-F15C-4D35-8A77-5E8FB2FA7198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4" name="Google Shape;713;p12">
                <a:extLst>
                  <a:ext uri="{FF2B5EF4-FFF2-40B4-BE49-F238E27FC236}">
                    <a16:creationId xmlns:a16="http://schemas.microsoft.com/office/drawing/2014/main" id="{907E9910-E198-4A23-9D7B-74031F81A94D}"/>
                  </a:ext>
                </a:extLst>
              </p:cNvPr>
              <p:cNvGrpSpPr/>
              <p:nvPr/>
            </p:nvGrpSpPr>
            <p:grpSpPr>
              <a:xfrm>
                <a:off x="3143059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41" name="Google Shape;714;p12">
                  <a:extLst>
                    <a:ext uri="{FF2B5EF4-FFF2-40B4-BE49-F238E27FC236}">
                      <a16:creationId xmlns:a16="http://schemas.microsoft.com/office/drawing/2014/main" id="{2A24F6AE-6327-43CA-9AAD-70D30A02F09A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" name="Google Shape;715;p12">
                  <a:extLst>
                    <a:ext uri="{FF2B5EF4-FFF2-40B4-BE49-F238E27FC236}">
                      <a16:creationId xmlns:a16="http://schemas.microsoft.com/office/drawing/2014/main" id="{A6680E8C-55F3-4EEF-A2D9-A409C8B24121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5" name="Google Shape;716;p12">
                <a:extLst>
                  <a:ext uri="{FF2B5EF4-FFF2-40B4-BE49-F238E27FC236}">
                    <a16:creationId xmlns:a16="http://schemas.microsoft.com/office/drawing/2014/main" id="{4E7CDB8B-91D9-42F7-830F-8410943C4E31}"/>
                  </a:ext>
                </a:extLst>
              </p:cNvPr>
              <p:cNvGrpSpPr/>
              <p:nvPr/>
            </p:nvGrpSpPr>
            <p:grpSpPr>
              <a:xfrm>
                <a:off x="3398770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39" name="Google Shape;717;p12">
                  <a:extLst>
                    <a:ext uri="{FF2B5EF4-FFF2-40B4-BE49-F238E27FC236}">
                      <a16:creationId xmlns:a16="http://schemas.microsoft.com/office/drawing/2014/main" id="{6A1F58D3-4CBA-474D-B2F3-05DD39579DA8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" name="Google Shape;718;p12">
                  <a:extLst>
                    <a:ext uri="{FF2B5EF4-FFF2-40B4-BE49-F238E27FC236}">
                      <a16:creationId xmlns:a16="http://schemas.microsoft.com/office/drawing/2014/main" id="{6845E2D7-4BEC-47DF-ACC0-20DFDDB25A56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6" name="Google Shape;719;p12">
                <a:extLst>
                  <a:ext uri="{FF2B5EF4-FFF2-40B4-BE49-F238E27FC236}">
                    <a16:creationId xmlns:a16="http://schemas.microsoft.com/office/drawing/2014/main" id="{15623E9B-11D9-4DAD-B1AD-1C7578B5D4A9}"/>
                  </a:ext>
                </a:extLst>
              </p:cNvPr>
              <p:cNvGrpSpPr/>
              <p:nvPr/>
            </p:nvGrpSpPr>
            <p:grpSpPr>
              <a:xfrm>
                <a:off x="3654481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37" name="Google Shape;720;p12">
                  <a:extLst>
                    <a:ext uri="{FF2B5EF4-FFF2-40B4-BE49-F238E27FC236}">
                      <a16:creationId xmlns:a16="http://schemas.microsoft.com/office/drawing/2014/main" id="{C68553E1-3603-4AD1-815E-846548C9508D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" name="Google Shape;721;p12">
                  <a:extLst>
                    <a:ext uri="{FF2B5EF4-FFF2-40B4-BE49-F238E27FC236}">
                      <a16:creationId xmlns:a16="http://schemas.microsoft.com/office/drawing/2014/main" id="{8D04C6C0-7455-4F4C-AFBD-3D57419AB67F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5" name="Google Shape;722;p12">
              <a:extLst>
                <a:ext uri="{FF2B5EF4-FFF2-40B4-BE49-F238E27FC236}">
                  <a16:creationId xmlns:a16="http://schemas.microsoft.com/office/drawing/2014/main" id="{6091CF94-4D98-4335-BC30-F2063094696C}"/>
                </a:ext>
              </a:extLst>
            </p:cNvPr>
            <p:cNvSpPr txBox="1"/>
            <p:nvPr/>
          </p:nvSpPr>
          <p:spPr>
            <a:xfrm>
              <a:off x="5946852" y="2968046"/>
              <a:ext cx="2418246" cy="4010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defTabSz="914377">
                <a:buClr>
                  <a:srgbClr val="000000"/>
                </a:buClr>
              </a:pPr>
              <a:r>
                <a:rPr lang="en-US" sz="2400" kern="0" dirty="0">
                  <a:solidFill>
                    <a:schemeClr val="accent2">
                      <a:lumMod val="75000"/>
                    </a:schemeClr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TIÊU CHÍ</a:t>
              </a:r>
              <a:endParaRPr sz="2400" kern="0" dirty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6" name="Google Shape;723;p12">
              <a:extLst>
                <a:ext uri="{FF2B5EF4-FFF2-40B4-BE49-F238E27FC236}">
                  <a16:creationId xmlns:a16="http://schemas.microsoft.com/office/drawing/2014/main" id="{24721FB4-7BDD-4DCA-A105-209DCFCFE647}"/>
                </a:ext>
              </a:extLst>
            </p:cNvPr>
            <p:cNvSpPr txBox="1"/>
            <p:nvPr/>
          </p:nvSpPr>
          <p:spPr>
            <a:xfrm>
              <a:off x="4961793" y="3593447"/>
              <a:ext cx="4180218" cy="27304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indent="-457200" defTabSz="914377">
                <a:buClr>
                  <a:srgbClr val="000000"/>
                </a:buClr>
                <a:buFontTx/>
                <a:buChar char="-"/>
              </a:pPr>
              <a:r>
                <a:rPr lang="en-US" sz="2400" kern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Nói đúng câu xin lỗi phù hợp với tình huống.</a:t>
              </a:r>
              <a:endParaRPr sz="24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defTabSz="914377"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- </a:t>
              </a:r>
              <a:r>
                <a:rPr lang="en-US" sz="2400" kern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   Nội dung cụ thể, rõ nghĩa, thể hiện được sự chân thành.</a:t>
              </a:r>
              <a:endParaRPr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marL="457200" indent="-457200" defTabSz="914377">
                <a:buClr>
                  <a:srgbClr val="000000"/>
                </a:buClr>
                <a:buFontTx/>
                <a:buChar char="-"/>
              </a:pPr>
              <a:r>
                <a:rPr lang="en-US" sz="2400" kern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Đầu câu viết hoa, cuối câu có dấu chấm câu.</a:t>
              </a:r>
            </a:p>
            <a:p>
              <a:pPr marL="457200" indent="-457200" defTabSz="914377">
                <a:buClr>
                  <a:srgbClr val="000000"/>
                </a:buClr>
                <a:buFontTx/>
                <a:buChar char="-"/>
              </a:pPr>
              <a:r>
                <a:rPr lang="en-US" sz="2400" kern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Chữ viết rõ ràng.</a:t>
              </a:r>
              <a:endParaRPr sz="24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pic>
          <p:nvPicPr>
            <p:cNvPr id="17" name="Google Shape;724;p12">
              <a:extLst>
                <a:ext uri="{FF2B5EF4-FFF2-40B4-BE49-F238E27FC236}">
                  <a16:creationId xmlns:a16="http://schemas.microsoft.com/office/drawing/2014/main" id="{75EDA77B-38A0-4422-A478-0F3F58EC21B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806265" y="2473584"/>
              <a:ext cx="902362" cy="90316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7" name="Rectangle 86"/>
          <p:cNvSpPr/>
          <p:nvPr/>
        </p:nvSpPr>
        <p:spPr>
          <a:xfrm>
            <a:off x="13008" y="0"/>
            <a:ext cx="5776774" cy="7386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. Viết lời xin lỗi trong tình huống sau: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322991" y="800582"/>
            <a:ext cx="82726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Em làm việc riêng trong giờ học, bị cô giáo nhắc nhở.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1D9D61E2-DF3A-4B66-979B-BFFDCD867257}"/>
              </a:ext>
            </a:extLst>
          </p:cNvPr>
          <p:cNvCxnSpPr>
            <a:cxnSpLocks/>
          </p:cNvCxnSpPr>
          <p:nvPr/>
        </p:nvCxnSpPr>
        <p:spPr>
          <a:xfrm>
            <a:off x="480549" y="604156"/>
            <a:ext cx="207924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5" y="3068109"/>
            <a:ext cx="4367039" cy="3794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227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84" y="118681"/>
            <a:ext cx="1211556" cy="121155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688395" y="1002172"/>
            <a:ext cx="937913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688392" y="406616"/>
            <a:ext cx="6701246" cy="707888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>
              <a:defRPr/>
            </a:pPr>
            <a:r>
              <a:rPr lang="en-US" sz="4000" b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0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ngồi</a:t>
            </a:r>
            <a:endParaRPr lang="en-US" sz="4000" b="1" dirty="0">
              <a:solidFill>
                <a:srgbClr val="5B9BD5">
                  <a:lumMod val="50000"/>
                </a:srgbClr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9506787" y="1981500"/>
            <a:ext cx="539346" cy="539347"/>
          </a:xfrm>
          <a:custGeom>
            <a:avLst/>
            <a:gdLst>
              <a:gd name="connsiteX0" fmla="*/ 0 w 539346"/>
              <a:gd name="connsiteY0" fmla="*/ 296640 h 539346"/>
              <a:gd name="connsiteX1" fmla="*/ 121353 w 539346"/>
              <a:gd name="connsiteY1" fmla="*/ 296640 h 539346"/>
              <a:gd name="connsiteX2" fmla="*/ 121353 w 539346"/>
              <a:gd name="connsiteY2" fmla="*/ 0 h 539346"/>
              <a:gd name="connsiteX3" fmla="*/ 417993 w 539346"/>
              <a:gd name="connsiteY3" fmla="*/ 0 h 539346"/>
              <a:gd name="connsiteX4" fmla="*/ 417993 w 539346"/>
              <a:gd name="connsiteY4" fmla="*/ 296640 h 539346"/>
              <a:gd name="connsiteX5" fmla="*/ 539346 w 539346"/>
              <a:gd name="connsiteY5" fmla="*/ 296640 h 539346"/>
              <a:gd name="connsiteX6" fmla="*/ 269673 w 539346"/>
              <a:gd name="connsiteY6" fmla="*/ 539346 h 539346"/>
              <a:gd name="connsiteX7" fmla="*/ 0 w 539346"/>
              <a:gd name="connsiteY7" fmla="*/ 296640 h 539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9346" h="539346">
                <a:moveTo>
                  <a:pt x="0" y="296640"/>
                </a:moveTo>
                <a:lnTo>
                  <a:pt x="121353" y="296640"/>
                </a:lnTo>
                <a:lnTo>
                  <a:pt x="121353" y="0"/>
                </a:lnTo>
                <a:lnTo>
                  <a:pt x="417993" y="0"/>
                </a:lnTo>
                <a:lnTo>
                  <a:pt x="417993" y="296640"/>
                </a:lnTo>
                <a:lnTo>
                  <a:pt x="539346" y="296640"/>
                </a:lnTo>
                <a:lnTo>
                  <a:pt x="269673" y="539346"/>
                </a:lnTo>
                <a:lnTo>
                  <a:pt x="0" y="296640"/>
                </a:lnTo>
                <a:close/>
              </a:path>
            </a:pathLst>
          </a:custGeom>
        </p:spPr>
        <p:style>
          <a:lnRef idx="2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1993" tIns="40640" rIns="161993" bIns="174128" numCol="1" spcCol="1270" anchor="ctr" anchorCtr="0">
            <a:noAutofit/>
          </a:bodyPr>
          <a:lstStyle/>
          <a:p>
            <a:pPr algn="ctr" defTabSz="142239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200">
              <a:solidFill>
                <a:schemeClr val="tx1"/>
              </a:solidFill>
              <a:latin typeface="Times New Roman" panose="02020603050405020304" pitchFamily="18" charset="0"/>
              <a:ea typeface="Aachen" panose="02020500000000000000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9728427" y="3364677"/>
            <a:ext cx="539346" cy="539347"/>
          </a:xfrm>
          <a:custGeom>
            <a:avLst/>
            <a:gdLst>
              <a:gd name="connsiteX0" fmla="*/ 0 w 539346"/>
              <a:gd name="connsiteY0" fmla="*/ 296640 h 539346"/>
              <a:gd name="connsiteX1" fmla="*/ 121353 w 539346"/>
              <a:gd name="connsiteY1" fmla="*/ 296640 h 539346"/>
              <a:gd name="connsiteX2" fmla="*/ 121353 w 539346"/>
              <a:gd name="connsiteY2" fmla="*/ 0 h 539346"/>
              <a:gd name="connsiteX3" fmla="*/ 417993 w 539346"/>
              <a:gd name="connsiteY3" fmla="*/ 0 h 539346"/>
              <a:gd name="connsiteX4" fmla="*/ 417993 w 539346"/>
              <a:gd name="connsiteY4" fmla="*/ 296640 h 539346"/>
              <a:gd name="connsiteX5" fmla="*/ 539346 w 539346"/>
              <a:gd name="connsiteY5" fmla="*/ 296640 h 539346"/>
              <a:gd name="connsiteX6" fmla="*/ 269673 w 539346"/>
              <a:gd name="connsiteY6" fmla="*/ 539346 h 539346"/>
              <a:gd name="connsiteX7" fmla="*/ 0 w 539346"/>
              <a:gd name="connsiteY7" fmla="*/ 296640 h 539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9346" h="539346">
                <a:moveTo>
                  <a:pt x="0" y="296640"/>
                </a:moveTo>
                <a:lnTo>
                  <a:pt x="121353" y="296640"/>
                </a:lnTo>
                <a:lnTo>
                  <a:pt x="121353" y="0"/>
                </a:lnTo>
                <a:lnTo>
                  <a:pt x="417993" y="0"/>
                </a:lnTo>
                <a:lnTo>
                  <a:pt x="417993" y="296640"/>
                </a:lnTo>
                <a:lnTo>
                  <a:pt x="539346" y="296640"/>
                </a:lnTo>
                <a:lnTo>
                  <a:pt x="269673" y="539346"/>
                </a:lnTo>
                <a:lnTo>
                  <a:pt x="0" y="296640"/>
                </a:lnTo>
                <a:close/>
              </a:path>
            </a:pathLst>
          </a:custGeom>
        </p:spPr>
        <p:style>
          <a:lnRef idx="2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alpha val="90000"/>
              <a:hueOff val="-5370241"/>
              <a:satOff val="24126"/>
              <a:lumOff val="1658"/>
              <a:alphaOff val="0"/>
            </a:schemeClr>
          </a:fillRef>
          <a:effectRef idx="0">
            <a:schemeClr val="accent5">
              <a:tint val="40000"/>
              <a:alpha val="90000"/>
              <a:hueOff val="-5370241"/>
              <a:satOff val="24126"/>
              <a:lumOff val="1658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1993" tIns="40640" rIns="161993" bIns="174128" numCol="1" spcCol="1270" anchor="ctr" anchorCtr="0">
            <a:noAutofit/>
          </a:bodyPr>
          <a:lstStyle/>
          <a:p>
            <a:pPr algn="ctr" defTabSz="142239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200">
              <a:solidFill>
                <a:schemeClr val="tx1"/>
              </a:solidFill>
              <a:latin typeface="Times New Roman" panose="02020603050405020304" pitchFamily="18" charset="0"/>
              <a:ea typeface="Aachen" panose="02020500000000000000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Một cô gái đang ngồi trên bàn học với một cậu bé đứng bên cạnh, tay chỉ vào  cuốn sổ. | Tải hình ảnh shutterstock , istockphoto, 123rf ... trong 5 giây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714" l="0" r="100000">
                        <a14:backgroundMark x1="31556" y1="22286" x2="33333" y2="66286"/>
                        <a14:backgroundMark x1="23333" y1="17143" x2="18444" y2="68571"/>
                        <a14:backgroundMark x1="29333" y1="36286" x2="28000" y2="69143"/>
                        <a14:backgroundMark x1="19111" y1="71429" x2="38000" y2="71429"/>
                        <a14:backgroundMark x1="35556" y1="73429" x2="38889" y2="73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3" y="2621610"/>
            <a:ext cx="5446791" cy="423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4082067" y="1114501"/>
            <a:ext cx="5964073" cy="8880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/>
            <a:r>
              <a:rPr lang="en-US"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 thẳng, không tì ngực vào bàn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723123" y="2509281"/>
            <a:ext cx="6040393" cy="88803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defTabSz="142239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900">
                <a:solidFill>
                  <a:schemeClr val="tx1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Đầu hơi cúi, mắt cách vở khoảng 25 cm</a:t>
            </a:r>
            <a:endParaRPr lang="en-US" sz="2900" dirty="0">
              <a:solidFill>
                <a:schemeClr val="tx1"/>
              </a:solidFill>
              <a:latin typeface="Times New Roman" panose="02020603050405020304" pitchFamily="18" charset="0"/>
              <a:ea typeface="Aachen" panose="02020500000000000000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471487" y="3942401"/>
            <a:ext cx="5597420" cy="888035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defTabSz="142239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900">
                <a:solidFill>
                  <a:schemeClr val="tx1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Tay trái tì nhẹ lên mép vở để giữ vở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948151" y="5377804"/>
            <a:ext cx="5694773" cy="888035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defTabSz="142239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900">
                <a:solidFill>
                  <a:schemeClr val="tx1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Hai chân để song song, thoải mái</a:t>
            </a:r>
            <a:endParaRPr lang="en-US" sz="2900" dirty="0">
              <a:solidFill>
                <a:schemeClr val="tx1"/>
              </a:solidFill>
              <a:latin typeface="Times New Roman" panose="02020603050405020304" pitchFamily="18" charset="0"/>
              <a:ea typeface="Aachen" panose="02020500000000000000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10046133" y="4855001"/>
            <a:ext cx="539346" cy="539347"/>
          </a:xfrm>
          <a:custGeom>
            <a:avLst/>
            <a:gdLst>
              <a:gd name="connsiteX0" fmla="*/ 0 w 539346"/>
              <a:gd name="connsiteY0" fmla="*/ 296640 h 539346"/>
              <a:gd name="connsiteX1" fmla="*/ 121353 w 539346"/>
              <a:gd name="connsiteY1" fmla="*/ 296640 h 539346"/>
              <a:gd name="connsiteX2" fmla="*/ 121353 w 539346"/>
              <a:gd name="connsiteY2" fmla="*/ 0 h 539346"/>
              <a:gd name="connsiteX3" fmla="*/ 417993 w 539346"/>
              <a:gd name="connsiteY3" fmla="*/ 0 h 539346"/>
              <a:gd name="connsiteX4" fmla="*/ 417993 w 539346"/>
              <a:gd name="connsiteY4" fmla="*/ 296640 h 539346"/>
              <a:gd name="connsiteX5" fmla="*/ 539346 w 539346"/>
              <a:gd name="connsiteY5" fmla="*/ 296640 h 539346"/>
              <a:gd name="connsiteX6" fmla="*/ 269673 w 539346"/>
              <a:gd name="connsiteY6" fmla="*/ 539346 h 539346"/>
              <a:gd name="connsiteX7" fmla="*/ 0 w 539346"/>
              <a:gd name="connsiteY7" fmla="*/ 296640 h 539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9346" h="539346">
                <a:moveTo>
                  <a:pt x="0" y="296640"/>
                </a:moveTo>
                <a:lnTo>
                  <a:pt x="121353" y="296640"/>
                </a:lnTo>
                <a:lnTo>
                  <a:pt x="121353" y="0"/>
                </a:lnTo>
                <a:lnTo>
                  <a:pt x="417993" y="0"/>
                </a:lnTo>
                <a:lnTo>
                  <a:pt x="417993" y="296640"/>
                </a:lnTo>
                <a:lnTo>
                  <a:pt x="539346" y="296640"/>
                </a:lnTo>
                <a:lnTo>
                  <a:pt x="269673" y="539346"/>
                </a:lnTo>
                <a:lnTo>
                  <a:pt x="0" y="296640"/>
                </a:lnTo>
                <a:close/>
              </a:path>
            </a:pathLst>
          </a:custGeom>
        </p:spPr>
        <p:style>
          <a:lnRef idx="2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fillRef>
          <a:effectRef idx="0"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1993" tIns="40640" rIns="161993" bIns="174128" numCol="1" spcCol="1270" anchor="ctr" anchorCtr="0">
            <a:noAutofit/>
          </a:bodyPr>
          <a:lstStyle/>
          <a:p>
            <a:pPr algn="ctr" defTabSz="142239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200">
              <a:solidFill>
                <a:schemeClr val="tx1"/>
              </a:solidFill>
              <a:latin typeface="Times New Roman" panose="02020603050405020304" pitchFamily="18" charset="0"/>
              <a:ea typeface="Aachen" panose="02020500000000000000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56696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768;p16">
            <a:extLst>
              <a:ext uri="{FF2B5EF4-FFF2-40B4-BE49-F238E27FC236}">
                <a16:creationId xmlns:a16="http://schemas.microsoft.com/office/drawing/2014/main" id="{68407060-E3EC-42BE-8D44-D505BB7CAED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92322" y="1568073"/>
            <a:ext cx="5841090" cy="28639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B35DA16-D7BF-4C2B-84EB-1D4BACDE1376}"/>
              </a:ext>
            </a:extLst>
          </p:cNvPr>
          <p:cNvGrpSpPr/>
          <p:nvPr/>
        </p:nvGrpSpPr>
        <p:grpSpPr>
          <a:xfrm>
            <a:off x="2729" y="2990541"/>
            <a:ext cx="5989593" cy="3867459"/>
            <a:chOff x="4798488" y="2463894"/>
            <a:chExt cx="4531494" cy="3943705"/>
          </a:xfrm>
        </p:grpSpPr>
        <p:grpSp>
          <p:nvGrpSpPr>
            <p:cNvPr id="14" name="Google Shape;658;p12">
              <a:extLst>
                <a:ext uri="{FF2B5EF4-FFF2-40B4-BE49-F238E27FC236}">
                  <a16:creationId xmlns:a16="http://schemas.microsoft.com/office/drawing/2014/main" id="{CBCE61A8-92ED-4CB1-B7F7-510560AF86D0}"/>
                </a:ext>
              </a:extLst>
            </p:cNvPr>
            <p:cNvGrpSpPr/>
            <p:nvPr/>
          </p:nvGrpSpPr>
          <p:grpSpPr>
            <a:xfrm>
              <a:off x="4798488" y="2463894"/>
              <a:ext cx="4531494" cy="3943705"/>
              <a:chOff x="1122152" y="669361"/>
              <a:chExt cx="3071939" cy="5625938"/>
            </a:xfrm>
          </p:grpSpPr>
          <p:sp>
            <p:nvSpPr>
              <p:cNvPr id="18" name="Google Shape;659;p12">
                <a:extLst>
                  <a:ext uri="{FF2B5EF4-FFF2-40B4-BE49-F238E27FC236}">
                    <a16:creationId xmlns:a16="http://schemas.microsoft.com/office/drawing/2014/main" id="{53FA989A-02B4-4705-9AF2-EF8A87F1A115}"/>
                  </a:ext>
                </a:extLst>
              </p:cNvPr>
              <p:cNvSpPr/>
              <p:nvPr/>
            </p:nvSpPr>
            <p:spPr>
              <a:xfrm>
                <a:off x="1122152" y="669361"/>
                <a:ext cx="3071939" cy="5625938"/>
              </a:xfrm>
              <a:prstGeom prst="roundRect">
                <a:avLst>
                  <a:gd name="adj" fmla="val 467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635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377">
                  <a:buClr>
                    <a:srgbClr val="FFFFFF"/>
                  </a:buClr>
                  <a:buSzPts val="2800"/>
                </a:pPr>
                <a:endParaRPr sz="2800" ker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660;p12">
                <a:extLst>
                  <a:ext uri="{FF2B5EF4-FFF2-40B4-BE49-F238E27FC236}">
                    <a16:creationId xmlns:a16="http://schemas.microsoft.com/office/drawing/2014/main" id="{DCEB63A4-955D-4D35-945F-65B7B00092AE}"/>
                  </a:ext>
                </a:extLst>
              </p:cNvPr>
              <p:cNvSpPr/>
              <p:nvPr/>
            </p:nvSpPr>
            <p:spPr>
              <a:xfrm>
                <a:off x="1247545" y="1063408"/>
                <a:ext cx="2819119" cy="4937851"/>
              </a:xfrm>
              <a:prstGeom prst="roundRect">
                <a:avLst>
                  <a:gd name="adj" fmla="val 0"/>
                </a:avLst>
              </a:prstGeom>
              <a:solidFill>
                <a:schemeClr val="lt1"/>
              </a:solidFill>
              <a:ln>
                <a:noFill/>
              </a:ln>
              <a:effectLst>
                <a:outerShdw blurRad="635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6775" tIns="48375" rIns="96775" bIns="48375" anchor="ctr" anchorCtr="0">
                <a:noAutofit/>
              </a:bodyPr>
              <a:lstStyle/>
              <a:p>
                <a:pPr defTabSz="914377">
                  <a:buClr>
                    <a:srgbClr val="FFFFFF"/>
                  </a:buClr>
                  <a:buSzPts val="1905"/>
                </a:pPr>
                <a:endParaRPr sz="1904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2" name="Google Shape;661;p12">
                <a:extLst>
                  <a:ext uri="{FF2B5EF4-FFF2-40B4-BE49-F238E27FC236}">
                    <a16:creationId xmlns:a16="http://schemas.microsoft.com/office/drawing/2014/main" id="{085F6978-F110-48B9-88A3-CEE114A7CB9A}"/>
                  </a:ext>
                </a:extLst>
              </p:cNvPr>
              <p:cNvGrpSpPr/>
              <p:nvPr/>
            </p:nvGrpSpPr>
            <p:grpSpPr>
              <a:xfrm>
                <a:off x="1310453" y="1077159"/>
                <a:ext cx="2457885" cy="165441"/>
                <a:chOff x="2149634" y="1165384"/>
                <a:chExt cx="3485832" cy="234632"/>
              </a:xfrm>
            </p:grpSpPr>
            <p:grpSp>
              <p:nvGrpSpPr>
                <p:cNvPr id="57" name="Google Shape;662;p12">
                  <a:extLst>
                    <a:ext uri="{FF2B5EF4-FFF2-40B4-BE49-F238E27FC236}">
                      <a16:creationId xmlns:a16="http://schemas.microsoft.com/office/drawing/2014/main" id="{A7A7D378-2150-4323-9FD4-278A1526F2CD}"/>
                    </a:ext>
                  </a:extLst>
                </p:cNvPr>
                <p:cNvGrpSpPr/>
                <p:nvPr/>
              </p:nvGrpSpPr>
              <p:grpSpPr>
                <a:xfrm>
                  <a:off x="2149634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85" name="Google Shape;663;p12">
                    <a:extLst>
                      <a:ext uri="{FF2B5EF4-FFF2-40B4-BE49-F238E27FC236}">
                        <a16:creationId xmlns:a16="http://schemas.microsoft.com/office/drawing/2014/main" id="{8321CFB1-8C90-497A-B161-BB4E3F62D79B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6" name="Google Shape;664;p12">
                    <a:extLst>
                      <a:ext uri="{FF2B5EF4-FFF2-40B4-BE49-F238E27FC236}">
                        <a16:creationId xmlns:a16="http://schemas.microsoft.com/office/drawing/2014/main" id="{73A7880E-517B-445E-B7D4-77EDF4A56B37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8" name="Google Shape;665;p12">
                  <a:extLst>
                    <a:ext uri="{FF2B5EF4-FFF2-40B4-BE49-F238E27FC236}">
                      <a16:creationId xmlns:a16="http://schemas.microsoft.com/office/drawing/2014/main" id="{74B16FBB-DD19-4EE4-9168-ECA1D44F5672}"/>
                    </a:ext>
                  </a:extLst>
                </p:cNvPr>
                <p:cNvGrpSpPr/>
                <p:nvPr/>
              </p:nvGrpSpPr>
              <p:grpSpPr>
                <a:xfrm>
                  <a:off x="2510879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83" name="Google Shape;666;p12">
                    <a:extLst>
                      <a:ext uri="{FF2B5EF4-FFF2-40B4-BE49-F238E27FC236}">
                        <a16:creationId xmlns:a16="http://schemas.microsoft.com/office/drawing/2014/main" id="{0278D707-1933-4C6C-8664-348EDE38D6D0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4" name="Google Shape;667;p12">
                    <a:extLst>
                      <a:ext uri="{FF2B5EF4-FFF2-40B4-BE49-F238E27FC236}">
                        <a16:creationId xmlns:a16="http://schemas.microsoft.com/office/drawing/2014/main" id="{B1D7D0B3-0D89-4D8A-9E4D-450356C1A730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9" name="Google Shape;668;p12">
                  <a:extLst>
                    <a:ext uri="{FF2B5EF4-FFF2-40B4-BE49-F238E27FC236}">
                      <a16:creationId xmlns:a16="http://schemas.microsoft.com/office/drawing/2014/main" id="{CC598544-5F66-4C14-A98D-C80DEE3B8991}"/>
                    </a:ext>
                  </a:extLst>
                </p:cNvPr>
                <p:cNvGrpSpPr/>
                <p:nvPr/>
              </p:nvGrpSpPr>
              <p:grpSpPr>
                <a:xfrm>
                  <a:off x="2872123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81" name="Google Shape;669;p12">
                    <a:extLst>
                      <a:ext uri="{FF2B5EF4-FFF2-40B4-BE49-F238E27FC236}">
                        <a16:creationId xmlns:a16="http://schemas.microsoft.com/office/drawing/2014/main" id="{53FDFCBE-EC2D-428F-9FFF-D004D5E8F918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2" name="Google Shape;670;p12">
                    <a:extLst>
                      <a:ext uri="{FF2B5EF4-FFF2-40B4-BE49-F238E27FC236}">
                        <a16:creationId xmlns:a16="http://schemas.microsoft.com/office/drawing/2014/main" id="{B44CDCD8-5CCA-44CD-ABBC-21BBD9BB2547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0" name="Google Shape;671;p12">
                  <a:extLst>
                    <a:ext uri="{FF2B5EF4-FFF2-40B4-BE49-F238E27FC236}">
                      <a16:creationId xmlns:a16="http://schemas.microsoft.com/office/drawing/2014/main" id="{14AF5524-5C97-4C20-AB8F-39587D1FD3E1}"/>
                    </a:ext>
                  </a:extLst>
                </p:cNvPr>
                <p:cNvGrpSpPr/>
                <p:nvPr/>
              </p:nvGrpSpPr>
              <p:grpSpPr>
                <a:xfrm>
                  <a:off x="3233367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79" name="Google Shape;672;p12">
                    <a:extLst>
                      <a:ext uri="{FF2B5EF4-FFF2-40B4-BE49-F238E27FC236}">
                        <a16:creationId xmlns:a16="http://schemas.microsoft.com/office/drawing/2014/main" id="{0E032F5C-1895-4DA3-842B-261A601E3E37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0" name="Google Shape;673;p12">
                    <a:extLst>
                      <a:ext uri="{FF2B5EF4-FFF2-40B4-BE49-F238E27FC236}">
                        <a16:creationId xmlns:a16="http://schemas.microsoft.com/office/drawing/2014/main" id="{B7948C36-1FC6-46C9-B5B4-DBA490C3121F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1" name="Google Shape;674;p12">
                  <a:extLst>
                    <a:ext uri="{FF2B5EF4-FFF2-40B4-BE49-F238E27FC236}">
                      <a16:creationId xmlns:a16="http://schemas.microsoft.com/office/drawing/2014/main" id="{ACA7893A-9EFB-497D-B326-89D47776EA53}"/>
                    </a:ext>
                  </a:extLst>
                </p:cNvPr>
                <p:cNvGrpSpPr/>
                <p:nvPr/>
              </p:nvGrpSpPr>
              <p:grpSpPr>
                <a:xfrm>
                  <a:off x="3594612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77" name="Google Shape;675;p12">
                    <a:extLst>
                      <a:ext uri="{FF2B5EF4-FFF2-40B4-BE49-F238E27FC236}">
                        <a16:creationId xmlns:a16="http://schemas.microsoft.com/office/drawing/2014/main" id="{86861F8F-2004-4A82-98EB-990ECE2A4C2A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8" name="Google Shape;676;p12">
                    <a:extLst>
                      <a:ext uri="{FF2B5EF4-FFF2-40B4-BE49-F238E27FC236}">
                        <a16:creationId xmlns:a16="http://schemas.microsoft.com/office/drawing/2014/main" id="{EC0A3998-2315-48D8-B62D-41E6144D95C5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2" name="Google Shape;677;p12">
                  <a:extLst>
                    <a:ext uri="{FF2B5EF4-FFF2-40B4-BE49-F238E27FC236}">
                      <a16:creationId xmlns:a16="http://schemas.microsoft.com/office/drawing/2014/main" id="{7C5F70EE-F051-4F35-B3D0-C20C1BF02B3E}"/>
                    </a:ext>
                  </a:extLst>
                </p:cNvPr>
                <p:cNvGrpSpPr/>
                <p:nvPr/>
              </p:nvGrpSpPr>
              <p:grpSpPr>
                <a:xfrm>
                  <a:off x="3955856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75" name="Google Shape;678;p12">
                    <a:extLst>
                      <a:ext uri="{FF2B5EF4-FFF2-40B4-BE49-F238E27FC236}">
                        <a16:creationId xmlns:a16="http://schemas.microsoft.com/office/drawing/2014/main" id="{E8569935-C64F-4835-B719-0276BBA6CCA2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" name="Google Shape;679;p12">
                    <a:extLst>
                      <a:ext uri="{FF2B5EF4-FFF2-40B4-BE49-F238E27FC236}">
                        <a16:creationId xmlns:a16="http://schemas.microsoft.com/office/drawing/2014/main" id="{BB475802-FB21-4C99-82B0-FD118E8732FE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3" name="Google Shape;680;p12">
                  <a:extLst>
                    <a:ext uri="{FF2B5EF4-FFF2-40B4-BE49-F238E27FC236}">
                      <a16:creationId xmlns:a16="http://schemas.microsoft.com/office/drawing/2014/main" id="{230E9167-2D04-495A-A10F-20AB80D49F75}"/>
                    </a:ext>
                  </a:extLst>
                </p:cNvPr>
                <p:cNvGrpSpPr/>
                <p:nvPr/>
              </p:nvGrpSpPr>
              <p:grpSpPr>
                <a:xfrm>
                  <a:off x="4317101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73" name="Google Shape;681;p12">
                    <a:extLst>
                      <a:ext uri="{FF2B5EF4-FFF2-40B4-BE49-F238E27FC236}">
                        <a16:creationId xmlns:a16="http://schemas.microsoft.com/office/drawing/2014/main" id="{6E26475F-C70E-4908-BD16-BE6FAF64DA56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" name="Google Shape;682;p12">
                    <a:extLst>
                      <a:ext uri="{FF2B5EF4-FFF2-40B4-BE49-F238E27FC236}">
                        <a16:creationId xmlns:a16="http://schemas.microsoft.com/office/drawing/2014/main" id="{BE428F85-B0C1-4D34-B707-2E406CFB8E09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4" name="Google Shape;683;p12">
                  <a:extLst>
                    <a:ext uri="{FF2B5EF4-FFF2-40B4-BE49-F238E27FC236}">
                      <a16:creationId xmlns:a16="http://schemas.microsoft.com/office/drawing/2014/main" id="{F60D0B71-6817-483E-A90B-908F59478874}"/>
                    </a:ext>
                  </a:extLst>
                </p:cNvPr>
                <p:cNvGrpSpPr/>
                <p:nvPr/>
              </p:nvGrpSpPr>
              <p:grpSpPr>
                <a:xfrm>
                  <a:off x="4678345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71" name="Google Shape;684;p12">
                    <a:extLst>
                      <a:ext uri="{FF2B5EF4-FFF2-40B4-BE49-F238E27FC236}">
                        <a16:creationId xmlns:a16="http://schemas.microsoft.com/office/drawing/2014/main" id="{240FC2E6-FACB-490F-B5BF-1FC590BC8372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2" name="Google Shape;685;p12">
                    <a:extLst>
                      <a:ext uri="{FF2B5EF4-FFF2-40B4-BE49-F238E27FC236}">
                        <a16:creationId xmlns:a16="http://schemas.microsoft.com/office/drawing/2014/main" id="{DD8989D1-6052-4724-9E92-7CA0540BC024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5" name="Google Shape;686;p12">
                  <a:extLst>
                    <a:ext uri="{FF2B5EF4-FFF2-40B4-BE49-F238E27FC236}">
                      <a16:creationId xmlns:a16="http://schemas.microsoft.com/office/drawing/2014/main" id="{1630224E-3C5B-40AB-9597-553B5C66A980}"/>
                    </a:ext>
                  </a:extLst>
                </p:cNvPr>
                <p:cNvGrpSpPr/>
                <p:nvPr/>
              </p:nvGrpSpPr>
              <p:grpSpPr>
                <a:xfrm>
                  <a:off x="5039590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69" name="Google Shape;687;p12">
                    <a:extLst>
                      <a:ext uri="{FF2B5EF4-FFF2-40B4-BE49-F238E27FC236}">
                        <a16:creationId xmlns:a16="http://schemas.microsoft.com/office/drawing/2014/main" id="{E65F9FE1-4F8C-48E7-AFBF-C711DE4127B2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0" name="Google Shape;688;p12">
                    <a:extLst>
                      <a:ext uri="{FF2B5EF4-FFF2-40B4-BE49-F238E27FC236}">
                        <a16:creationId xmlns:a16="http://schemas.microsoft.com/office/drawing/2014/main" id="{4E7E7A24-93D5-4125-AF2D-DFB1C720A551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6" name="Google Shape;689;p12">
                  <a:extLst>
                    <a:ext uri="{FF2B5EF4-FFF2-40B4-BE49-F238E27FC236}">
                      <a16:creationId xmlns:a16="http://schemas.microsoft.com/office/drawing/2014/main" id="{4FF53C7F-D7AF-4AA7-A079-DE161FB9BB04}"/>
                    </a:ext>
                  </a:extLst>
                </p:cNvPr>
                <p:cNvGrpSpPr/>
                <p:nvPr/>
              </p:nvGrpSpPr>
              <p:grpSpPr>
                <a:xfrm>
                  <a:off x="5400834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67" name="Google Shape;690;p12">
                    <a:extLst>
                      <a:ext uri="{FF2B5EF4-FFF2-40B4-BE49-F238E27FC236}">
                        <a16:creationId xmlns:a16="http://schemas.microsoft.com/office/drawing/2014/main" id="{5286292D-32F1-4892-8BD2-80F94708815D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" name="Google Shape;691;p12">
                    <a:extLst>
                      <a:ext uri="{FF2B5EF4-FFF2-40B4-BE49-F238E27FC236}">
                        <a16:creationId xmlns:a16="http://schemas.microsoft.com/office/drawing/2014/main" id="{3C36A9F2-52CD-4410-BA65-640C74E36688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77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23" name="Google Shape;692;p12">
                <a:extLst>
                  <a:ext uri="{FF2B5EF4-FFF2-40B4-BE49-F238E27FC236}">
                    <a16:creationId xmlns:a16="http://schemas.microsoft.com/office/drawing/2014/main" id="{AAF1E3D2-EA73-4CEB-952A-0C21312A07DD}"/>
                  </a:ext>
                </a:extLst>
              </p:cNvPr>
              <p:cNvGrpSpPr/>
              <p:nvPr/>
            </p:nvGrpSpPr>
            <p:grpSpPr>
              <a:xfrm>
                <a:off x="1353081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55" name="Google Shape;693;p12">
                  <a:extLst>
                    <a:ext uri="{FF2B5EF4-FFF2-40B4-BE49-F238E27FC236}">
                      <a16:creationId xmlns:a16="http://schemas.microsoft.com/office/drawing/2014/main" id="{14CD8653-9028-4898-9FC4-520DA84D3C5E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694;p12">
                  <a:extLst>
                    <a:ext uri="{FF2B5EF4-FFF2-40B4-BE49-F238E27FC236}">
                      <a16:creationId xmlns:a16="http://schemas.microsoft.com/office/drawing/2014/main" id="{81AC86A2-ED21-4DFB-A097-D15D6988C95E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4" name="Google Shape;695;p12">
                <a:extLst>
                  <a:ext uri="{FF2B5EF4-FFF2-40B4-BE49-F238E27FC236}">
                    <a16:creationId xmlns:a16="http://schemas.microsoft.com/office/drawing/2014/main" id="{F07C457F-28C2-4435-AEA4-2055123A5189}"/>
                  </a:ext>
                </a:extLst>
              </p:cNvPr>
              <p:cNvGrpSpPr/>
              <p:nvPr/>
            </p:nvGrpSpPr>
            <p:grpSpPr>
              <a:xfrm>
                <a:off x="1608793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53" name="Google Shape;696;p12">
                  <a:extLst>
                    <a:ext uri="{FF2B5EF4-FFF2-40B4-BE49-F238E27FC236}">
                      <a16:creationId xmlns:a16="http://schemas.microsoft.com/office/drawing/2014/main" id="{C6AC80BC-5AA7-4301-ACF0-86B6F72BDAF2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Google Shape;697;p12">
                  <a:extLst>
                    <a:ext uri="{FF2B5EF4-FFF2-40B4-BE49-F238E27FC236}">
                      <a16:creationId xmlns:a16="http://schemas.microsoft.com/office/drawing/2014/main" id="{05862FD4-2589-4F63-A6F5-7EB78D463574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7" name="Google Shape;698;p12">
                <a:extLst>
                  <a:ext uri="{FF2B5EF4-FFF2-40B4-BE49-F238E27FC236}">
                    <a16:creationId xmlns:a16="http://schemas.microsoft.com/office/drawing/2014/main" id="{7FA9C314-63A3-4C70-9817-B442AECCBD13}"/>
                  </a:ext>
                </a:extLst>
              </p:cNvPr>
              <p:cNvGrpSpPr/>
              <p:nvPr/>
            </p:nvGrpSpPr>
            <p:grpSpPr>
              <a:xfrm>
                <a:off x="1864504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51" name="Google Shape;699;p12">
                  <a:extLst>
                    <a:ext uri="{FF2B5EF4-FFF2-40B4-BE49-F238E27FC236}">
                      <a16:creationId xmlns:a16="http://schemas.microsoft.com/office/drawing/2014/main" id="{C40FBACC-6A7D-4D0F-99D1-627D3A1D909B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700;p12">
                  <a:extLst>
                    <a:ext uri="{FF2B5EF4-FFF2-40B4-BE49-F238E27FC236}">
                      <a16:creationId xmlns:a16="http://schemas.microsoft.com/office/drawing/2014/main" id="{B50F8019-9C12-4591-AA89-8292E6D78FB8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9" name="Google Shape;701;p12">
                <a:extLst>
                  <a:ext uri="{FF2B5EF4-FFF2-40B4-BE49-F238E27FC236}">
                    <a16:creationId xmlns:a16="http://schemas.microsoft.com/office/drawing/2014/main" id="{47E6CBD8-1664-439B-90A2-708D95078857}"/>
                  </a:ext>
                </a:extLst>
              </p:cNvPr>
              <p:cNvGrpSpPr/>
              <p:nvPr/>
            </p:nvGrpSpPr>
            <p:grpSpPr>
              <a:xfrm>
                <a:off x="2120214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49" name="Google Shape;702;p12">
                  <a:extLst>
                    <a:ext uri="{FF2B5EF4-FFF2-40B4-BE49-F238E27FC236}">
                      <a16:creationId xmlns:a16="http://schemas.microsoft.com/office/drawing/2014/main" id="{19595AD5-6AE4-400C-9DE8-F33116DAA082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703;p12">
                  <a:extLst>
                    <a:ext uri="{FF2B5EF4-FFF2-40B4-BE49-F238E27FC236}">
                      <a16:creationId xmlns:a16="http://schemas.microsoft.com/office/drawing/2014/main" id="{211B4D6B-A59C-4A39-ACBE-30CA71F78549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" name="Google Shape;704;p12">
                <a:extLst>
                  <a:ext uri="{FF2B5EF4-FFF2-40B4-BE49-F238E27FC236}">
                    <a16:creationId xmlns:a16="http://schemas.microsoft.com/office/drawing/2014/main" id="{6A609A55-5048-4066-98F0-26097AD9D9B5}"/>
                  </a:ext>
                </a:extLst>
              </p:cNvPr>
              <p:cNvGrpSpPr/>
              <p:nvPr/>
            </p:nvGrpSpPr>
            <p:grpSpPr>
              <a:xfrm>
                <a:off x="2375926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47" name="Google Shape;705;p12">
                  <a:extLst>
                    <a:ext uri="{FF2B5EF4-FFF2-40B4-BE49-F238E27FC236}">
                      <a16:creationId xmlns:a16="http://schemas.microsoft.com/office/drawing/2014/main" id="{538B9523-EEBC-4BE0-ABF0-2FCCF27F9897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706;p12">
                  <a:extLst>
                    <a:ext uri="{FF2B5EF4-FFF2-40B4-BE49-F238E27FC236}">
                      <a16:creationId xmlns:a16="http://schemas.microsoft.com/office/drawing/2014/main" id="{2814C1A2-25EC-4C86-B66D-B3B9DBB61280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1" name="Google Shape;707;p12">
                <a:extLst>
                  <a:ext uri="{FF2B5EF4-FFF2-40B4-BE49-F238E27FC236}">
                    <a16:creationId xmlns:a16="http://schemas.microsoft.com/office/drawing/2014/main" id="{302ECC3C-D1C3-47D1-8FED-C80C0588A1F3}"/>
                  </a:ext>
                </a:extLst>
              </p:cNvPr>
              <p:cNvGrpSpPr/>
              <p:nvPr/>
            </p:nvGrpSpPr>
            <p:grpSpPr>
              <a:xfrm>
                <a:off x="2631636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45" name="Google Shape;708;p12">
                  <a:extLst>
                    <a:ext uri="{FF2B5EF4-FFF2-40B4-BE49-F238E27FC236}">
                      <a16:creationId xmlns:a16="http://schemas.microsoft.com/office/drawing/2014/main" id="{9FEC6243-3951-48DD-9B48-DD99CEBC32FF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" name="Google Shape;709;p12">
                  <a:extLst>
                    <a:ext uri="{FF2B5EF4-FFF2-40B4-BE49-F238E27FC236}">
                      <a16:creationId xmlns:a16="http://schemas.microsoft.com/office/drawing/2014/main" id="{64C09284-D86B-4DBA-9458-828C7D9B81B3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" name="Google Shape;710;p12">
                <a:extLst>
                  <a:ext uri="{FF2B5EF4-FFF2-40B4-BE49-F238E27FC236}">
                    <a16:creationId xmlns:a16="http://schemas.microsoft.com/office/drawing/2014/main" id="{4F55CAE2-3933-44D6-9FFC-93DA4820EFCA}"/>
                  </a:ext>
                </a:extLst>
              </p:cNvPr>
              <p:cNvGrpSpPr/>
              <p:nvPr/>
            </p:nvGrpSpPr>
            <p:grpSpPr>
              <a:xfrm>
                <a:off x="2887348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43" name="Google Shape;711;p12">
                  <a:extLst>
                    <a:ext uri="{FF2B5EF4-FFF2-40B4-BE49-F238E27FC236}">
                      <a16:creationId xmlns:a16="http://schemas.microsoft.com/office/drawing/2014/main" id="{CA506AAE-B990-461C-9764-342F9C48918C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" name="Google Shape;712;p12">
                  <a:extLst>
                    <a:ext uri="{FF2B5EF4-FFF2-40B4-BE49-F238E27FC236}">
                      <a16:creationId xmlns:a16="http://schemas.microsoft.com/office/drawing/2014/main" id="{8F675F8C-F15C-4D35-8A77-5E8FB2FA7198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4" name="Google Shape;713;p12">
                <a:extLst>
                  <a:ext uri="{FF2B5EF4-FFF2-40B4-BE49-F238E27FC236}">
                    <a16:creationId xmlns:a16="http://schemas.microsoft.com/office/drawing/2014/main" id="{907E9910-E198-4A23-9D7B-74031F81A94D}"/>
                  </a:ext>
                </a:extLst>
              </p:cNvPr>
              <p:cNvGrpSpPr/>
              <p:nvPr/>
            </p:nvGrpSpPr>
            <p:grpSpPr>
              <a:xfrm>
                <a:off x="3143059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41" name="Google Shape;714;p12">
                  <a:extLst>
                    <a:ext uri="{FF2B5EF4-FFF2-40B4-BE49-F238E27FC236}">
                      <a16:creationId xmlns:a16="http://schemas.microsoft.com/office/drawing/2014/main" id="{2A24F6AE-6327-43CA-9AAD-70D30A02F09A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" name="Google Shape;715;p12">
                  <a:extLst>
                    <a:ext uri="{FF2B5EF4-FFF2-40B4-BE49-F238E27FC236}">
                      <a16:creationId xmlns:a16="http://schemas.microsoft.com/office/drawing/2014/main" id="{A6680E8C-55F3-4EEF-A2D9-A409C8B24121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5" name="Google Shape;716;p12">
                <a:extLst>
                  <a:ext uri="{FF2B5EF4-FFF2-40B4-BE49-F238E27FC236}">
                    <a16:creationId xmlns:a16="http://schemas.microsoft.com/office/drawing/2014/main" id="{4E7CDB8B-91D9-42F7-830F-8410943C4E31}"/>
                  </a:ext>
                </a:extLst>
              </p:cNvPr>
              <p:cNvGrpSpPr/>
              <p:nvPr/>
            </p:nvGrpSpPr>
            <p:grpSpPr>
              <a:xfrm>
                <a:off x="3398770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39" name="Google Shape;717;p12">
                  <a:extLst>
                    <a:ext uri="{FF2B5EF4-FFF2-40B4-BE49-F238E27FC236}">
                      <a16:creationId xmlns:a16="http://schemas.microsoft.com/office/drawing/2014/main" id="{6A1F58D3-4CBA-474D-B2F3-05DD39579DA8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" name="Google Shape;718;p12">
                  <a:extLst>
                    <a:ext uri="{FF2B5EF4-FFF2-40B4-BE49-F238E27FC236}">
                      <a16:creationId xmlns:a16="http://schemas.microsoft.com/office/drawing/2014/main" id="{6845E2D7-4BEC-47DF-ACC0-20DFDDB25A56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6" name="Google Shape;719;p12">
                <a:extLst>
                  <a:ext uri="{FF2B5EF4-FFF2-40B4-BE49-F238E27FC236}">
                    <a16:creationId xmlns:a16="http://schemas.microsoft.com/office/drawing/2014/main" id="{15623E9B-11D9-4DAD-B1AD-1C7578B5D4A9}"/>
                  </a:ext>
                </a:extLst>
              </p:cNvPr>
              <p:cNvGrpSpPr/>
              <p:nvPr/>
            </p:nvGrpSpPr>
            <p:grpSpPr>
              <a:xfrm>
                <a:off x="3654481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37" name="Google Shape;720;p12">
                  <a:extLst>
                    <a:ext uri="{FF2B5EF4-FFF2-40B4-BE49-F238E27FC236}">
                      <a16:creationId xmlns:a16="http://schemas.microsoft.com/office/drawing/2014/main" id="{C68553E1-3603-4AD1-815E-846548C9508D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" name="Google Shape;721;p12">
                  <a:extLst>
                    <a:ext uri="{FF2B5EF4-FFF2-40B4-BE49-F238E27FC236}">
                      <a16:creationId xmlns:a16="http://schemas.microsoft.com/office/drawing/2014/main" id="{8D04C6C0-7455-4F4C-AFBD-3D57419AB67F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77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5" name="Google Shape;722;p12">
              <a:extLst>
                <a:ext uri="{FF2B5EF4-FFF2-40B4-BE49-F238E27FC236}">
                  <a16:creationId xmlns:a16="http://schemas.microsoft.com/office/drawing/2014/main" id="{6091CF94-4D98-4335-BC30-F2063094696C}"/>
                </a:ext>
              </a:extLst>
            </p:cNvPr>
            <p:cNvSpPr txBox="1"/>
            <p:nvPr/>
          </p:nvSpPr>
          <p:spPr>
            <a:xfrm>
              <a:off x="5946852" y="2968046"/>
              <a:ext cx="2418246" cy="4010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defTabSz="914377">
                <a:buClr>
                  <a:srgbClr val="000000"/>
                </a:buClr>
              </a:pPr>
              <a:r>
                <a:rPr lang="en-US" sz="2400" kern="0" dirty="0">
                  <a:solidFill>
                    <a:schemeClr val="accent2">
                      <a:lumMod val="75000"/>
                    </a:schemeClr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TIÊU CHÍ</a:t>
              </a:r>
              <a:endParaRPr sz="2400" kern="0" dirty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6" name="Google Shape;723;p12">
              <a:extLst>
                <a:ext uri="{FF2B5EF4-FFF2-40B4-BE49-F238E27FC236}">
                  <a16:creationId xmlns:a16="http://schemas.microsoft.com/office/drawing/2014/main" id="{24721FB4-7BDD-4DCA-A105-209DCFCFE647}"/>
                </a:ext>
              </a:extLst>
            </p:cNvPr>
            <p:cNvSpPr txBox="1"/>
            <p:nvPr/>
          </p:nvSpPr>
          <p:spPr>
            <a:xfrm>
              <a:off x="4961793" y="3593447"/>
              <a:ext cx="4180218" cy="27304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indent="-457200" defTabSz="914377">
                <a:buClr>
                  <a:srgbClr val="000000"/>
                </a:buClr>
                <a:buFontTx/>
                <a:buChar char="-"/>
              </a:pPr>
              <a:r>
                <a:rPr lang="en-US" sz="2400" kern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Nói đúng câu xin lỗi phù hợp với tình huống.</a:t>
              </a:r>
              <a:endParaRPr sz="24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defTabSz="914377">
                <a:buClr>
                  <a:srgbClr val="000000"/>
                </a:buClr>
              </a:pPr>
              <a:r>
                <a:rPr lang="en-US" sz="2400" kern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-    Nội dung cụ thể, rõ nghĩa, thể hiện được sự chân thành.</a:t>
              </a:r>
              <a:endParaRPr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marL="457200" indent="-457200" defTabSz="914377">
                <a:buClr>
                  <a:srgbClr val="000000"/>
                </a:buClr>
                <a:buFontTx/>
                <a:buChar char="-"/>
              </a:pPr>
              <a:r>
                <a:rPr lang="en-US" sz="2400" kern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Đầu câu viết hoa, cuối câu có dấu chấm câu.</a:t>
              </a:r>
            </a:p>
            <a:p>
              <a:pPr marL="457200" indent="-457200" defTabSz="914377">
                <a:buClr>
                  <a:srgbClr val="000000"/>
                </a:buClr>
                <a:buFontTx/>
                <a:buChar char="-"/>
              </a:pPr>
              <a:r>
                <a:rPr lang="en-US" sz="2400" kern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Chữ viết rõ ràng.</a:t>
              </a:r>
              <a:endParaRPr sz="24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pic>
          <p:nvPicPr>
            <p:cNvPr id="17" name="Google Shape;724;p12">
              <a:extLst>
                <a:ext uri="{FF2B5EF4-FFF2-40B4-BE49-F238E27FC236}">
                  <a16:creationId xmlns:a16="http://schemas.microsoft.com/office/drawing/2014/main" id="{75EDA77B-38A0-4422-A478-0F3F58EC21B9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806265" y="2473584"/>
              <a:ext cx="902362" cy="90316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7" name="Rectangle 86"/>
          <p:cNvSpPr/>
          <p:nvPr/>
        </p:nvSpPr>
        <p:spPr>
          <a:xfrm>
            <a:off x="13008" y="0"/>
            <a:ext cx="5776774" cy="7386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. Viết lời xin lỗi trong tình huống sau: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322991" y="800582"/>
            <a:ext cx="82726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Em làm việc riêng trong giờ học, bị cô giáo nhắc nhở.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1D9D61E2-DF3A-4B66-979B-BFFDCD867257}"/>
              </a:ext>
            </a:extLst>
          </p:cNvPr>
          <p:cNvCxnSpPr>
            <a:cxnSpLocks/>
          </p:cNvCxnSpPr>
          <p:nvPr/>
        </p:nvCxnSpPr>
        <p:spPr>
          <a:xfrm>
            <a:off x="480549" y="604156"/>
            <a:ext cx="207924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" name="🎵 10 BẢN NHẠC AI CŨNG BIẾT NHƯNG KHÔNG NHỚ TÊN #3 - Richard Clayderman Album - Manh Piano">
            <a:hlinkClick r:id="" action="ppaction://media"/>
            <a:extLst>
              <a:ext uri="{FF2B5EF4-FFF2-40B4-BE49-F238E27FC236}">
                <a16:creationId xmlns:a16="http://schemas.microsoft.com/office/drawing/2014/main" id="{48CBD31F-EEAE-4C97-93B3-5C58C546E3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8087.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13442" y="5537162"/>
            <a:ext cx="812800" cy="812800"/>
          </a:xfrm>
          <a:prstGeom prst="rect">
            <a:avLst/>
          </a:prstGeom>
        </p:spPr>
      </p:pic>
      <p:pic>
        <p:nvPicPr>
          <p:cNvPr id="91" name="Picture 3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642" y="3261422"/>
            <a:ext cx="4144562" cy="3601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397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123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374073" y="1390564"/>
            <a:ext cx="6833551" cy="8880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/>
            <a:r>
              <a:rPr lang="en-US" sz="29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cảm thấy thế nào sau khi nói lời xin lỗi?</a:t>
            </a:r>
            <a:endParaRPr lang="en-US" sz="29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500" y="779930"/>
            <a:ext cx="5979912" cy="5571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393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5B0A0A0-05FC-4A28-B176-055B8CED53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95" y="227410"/>
            <a:ext cx="6280937" cy="3903260"/>
          </a:xfrm>
          <a:prstGeom prst="rect">
            <a:avLst/>
          </a:prstGeom>
          <a:ln>
            <a:noFill/>
          </a:ln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75B0A0A0-05FC-4A28-B176-055B8CED53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868" y="2954742"/>
            <a:ext cx="6280937" cy="3903260"/>
          </a:xfrm>
          <a:prstGeom prst="rect">
            <a:avLst/>
          </a:prstGeom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828806" y="1703377"/>
            <a:ext cx="5595582" cy="538611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r>
              <a:rPr lang="en-US" sz="2900" b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Hoàn thành bài viết vào vở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89181" y="4383153"/>
            <a:ext cx="5595582" cy="538611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r>
              <a:rPr lang="en-US" sz="2900" b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Chuẩn bị bài sau</a:t>
            </a:r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44806711-DB1A-4A51-8E69-E05CA18BCF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 rot="20315221">
            <a:off x="-215893" y="95653"/>
            <a:ext cx="2287886" cy="17252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31F4536-051A-4964-AEC4-F04E742FBF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50973" r="50166" b="24507"/>
          <a:stretch/>
        </p:blipFill>
        <p:spPr>
          <a:xfrm rot="2968655">
            <a:off x="9666931" y="849439"/>
            <a:ext cx="2286315" cy="1681644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id="{631F4536-051A-4964-AEC4-F04E742FBF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50973" r="50166" b="24507"/>
          <a:stretch/>
        </p:blipFill>
        <p:spPr>
          <a:xfrm rot="713584">
            <a:off x="385395" y="4765812"/>
            <a:ext cx="2286315" cy="168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52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资源 7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90" y="4859655"/>
            <a:ext cx="11996420" cy="2129155"/>
          </a:xfrm>
          <a:prstGeom prst="rect">
            <a:avLst/>
          </a:prstGeom>
        </p:spPr>
      </p:pic>
      <p:pic>
        <p:nvPicPr>
          <p:cNvPr id="4" name="图片 3" descr="资源 8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4940" y="3628390"/>
            <a:ext cx="4262120" cy="2689860"/>
          </a:xfrm>
          <a:prstGeom prst="rect">
            <a:avLst/>
          </a:prstGeom>
        </p:spPr>
      </p:pic>
      <p:pic>
        <p:nvPicPr>
          <p:cNvPr id="12" name="图片 11" descr="资源 6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195" y="3346450"/>
            <a:ext cx="1393825" cy="676275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3371799" y="1888905"/>
            <a:ext cx="5649011" cy="8484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0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KHỞI ĐỘNG</a:t>
            </a:r>
            <a:endParaRPr lang="zh-CN" altLang="en-US" sz="6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33" name="图片 32" descr="99996a24e38dda36a7ff1275d7cf95cc"/>
          <p:cNvPicPr>
            <a:picLocks noChangeAspect="1"/>
          </p:cNvPicPr>
          <p:nvPr/>
        </p:nvPicPr>
        <p:blipFill>
          <a:blip r:embed="rId7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9320000">
            <a:off x="763270" y="414020"/>
            <a:ext cx="1718310" cy="17214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28380" y="5850255"/>
            <a:ext cx="784860" cy="776605"/>
          </a:xfrm>
          <a:prstGeom prst="rect">
            <a:avLst/>
          </a:prstGeom>
        </p:spPr>
      </p:pic>
      <p:grpSp>
        <p:nvGrpSpPr>
          <p:cNvPr id="661" name="Group 15"/>
          <p:cNvGrpSpPr>
            <a:grpSpLocks noChangeAspect="1"/>
          </p:cNvGrpSpPr>
          <p:nvPr/>
        </p:nvGrpSpPr>
        <p:grpSpPr bwMode="auto">
          <a:xfrm>
            <a:off x="1191512" y="5960861"/>
            <a:ext cx="1761835" cy="882912"/>
            <a:chOff x="5549" y="3722"/>
            <a:chExt cx="1325" cy="664"/>
          </a:xfrm>
        </p:grpSpPr>
        <p:sp>
          <p:nvSpPr>
            <p:cNvPr id="662" name="AutoShape 14"/>
            <p:cNvSpPr>
              <a:spLocks noChangeAspect="1" noChangeArrowheads="1" noTextEdit="1"/>
            </p:cNvSpPr>
            <p:nvPr/>
          </p:nvSpPr>
          <p:spPr bwMode="auto">
            <a:xfrm>
              <a:off x="5556" y="3727"/>
              <a:ext cx="1318" cy="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3" name="Freeform 16"/>
            <p:cNvSpPr/>
            <p:nvPr/>
          </p:nvSpPr>
          <p:spPr bwMode="auto">
            <a:xfrm>
              <a:off x="5706" y="4090"/>
              <a:ext cx="83" cy="76"/>
            </a:xfrm>
            <a:custGeom>
              <a:avLst/>
              <a:gdLst>
                <a:gd name="T0" fmla="*/ 0 w 35"/>
                <a:gd name="T1" fmla="*/ 23 h 32"/>
                <a:gd name="T2" fmla="*/ 0 w 35"/>
                <a:gd name="T3" fmla="*/ 20 h 32"/>
                <a:gd name="T4" fmla="*/ 35 w 35"/>
                <a:gd name="T5" fmla="*/ 1 h 32"/>
                <a:gd name="T6" fmla="*/ 33 w 35"/>
                <a:gd name="T7" fmla="*/ 13 h 32"/>
                <a:gd name="T8" fmla="*/ 28 w 35"/>
                <a:gd name="T9" fmla="*/ 26 h 32"/>
                <a:gd name="T10" fmla="*/ 20 w 35"/>
                <a:gd name="T11" fmla="*/ 31 h 32"/>
                <a:gd name="T12" fmla="*/ 11 w 35"/>
                <a:gd name="T13" fmla="*/ 30 h 32"/>
                <a:gd name="T14" fmla="*/ 2 w 35"/>
                <a:gd name="T15" fmla="*/ 29 h 32"/>
                <a:gd name="T16" fmla="*/ 0 w 35"/>
                <a:gd name="T17" fmla="*/ 26 h 32"/>
                <a:gd name="T18" fmla="*/ 0 w 35"/>
                <a:gd name="T1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32">
                  <a:moveTo>
                    <a:pt x="0" y="23"/>
                  </a:moveTo>
                  <a:cubicBezTo>
                    <a:pt x="0" y="22"/>
                    <a:pt x="0" y="20"/>
                    <a:pt x="0" y="20"/>
                  </a:cubicBezTo>
                  <a:cubicBezTo>
                    <a:pt x="11" y="0"/>
                    <a:pt x="35" y="1"/>
                    <a:pt x="35" y="1"/>
                  </a:cubicBezTo>
                  <a:cubicBezTo>
                    <a:pt x="35" y="1"/>
                    <a:pt x="34" y="5"/>
                    <a:pt x="33" y="13"/>
                  </a:cubicBezTo>
                  <a:cubicBezTo>
                    <a:pt x="33" y="21"/>
                    <a:pt x="30" y="25"/>
                    <a:pt x="28" y="26"/>
                  </a:cubicBezTo>
                  <a:cubicBezTo>
                    <a:pt x="27" y="28"/>
                    <a:pt x="22" y="32"/>
                    <a:pt x="20" y="31"/>
                  </a:cubicBezTo>
                  <a:cubicBezTo>
                    <a:pt x="19" y="29"/>
                    <a:pt x="12" y="30"/>
                    <a:pt x="11" y="30"/>
                  </a:cubicBezTo>
                  <a:cubicBezTo>
                    <a:pt x="10" y="31"/>
                    <a:pt x="7" y="32"/>
                    <a:pt x="2" y="29"/>
                  </a:cubicBezTo>
                  <a:cubicBezTo>
                    <a:pt x="1" y="28"/>
                    <a:pt x="0" y="27"/>
                    <a:pt x="0" y="26"/>
                  </a:cubicBezTo>
                  <a:cubicBezTo>
                    <a:pt x="0" y="25"/>
                    <a:pt x="0" y="24"/>
                    <a:pt x="0" y="23"/>
                  </a:cubicBezTo>
                  <a:close/>
                </a:path>
              </a:pathLst>
            </a:custGeom>
            <a:solidFill>
              <a:srgbClr val="AFD6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4" name="Freeform 17"/>
            <p:cNvSpPr/>
            <p:nvPr/>
          </p:nvSpPr>
          <p:spPr bwMode="auto">
            <a:xfrm>
              <a:off x="5703" y="4140"/>
              <a:ext cx="131" cy="108"/>
            </a:xfrm>
            <a:custGeom>
              <a:avLst/>
              <a:gdLst>
                <a:gd name="T0" fmla="*/ 5 w 55"/>
                <a:gd name="T1" fmla="*/ 20 h 45"/>
                <a:gd name="T2" fmla="*/ 12 w 55"/>
                <a:gd name="T3" fmla="*/ 37 h 45"/>
                <a:gd name="T4" fmla="*/ 55 w 55"/>
                <a:gd name="T5" fmla="*/ 26 h 45"/>
                <a:gd name="T6" fmla="*/ 45 w 55"/>
                <a:gd name="T7" fmla="*/ 16 h 45"/>
                <a:gd name="T8" fmla="*/ 16 w 55"/>
                <a:gd name="T9" fmla="*/ 4 h 45"/>
                <a:gd name="T10" fmla="*/ 5 w 55"/>
                <a:gd name="T11" fmla="*/ 2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" h="45">
                  <a:moveTo>
                    <a:pt x="5" y="20"/>
                  </a:moveTo>
                  <a:cubicBezTo>
                    <a:pt x="5" y="20"/>
                    <a:pt x="2" y="31"/>
                    <a:pt x="12" y="37"/>
                  </a:cubicBezTo>
                  <a:cubicBezTo>
                    <a:pt x="21" y="43"/>
                    <a:pt x="34" y="45"/>
                    <a:pt x="55" y="26"/>
                  </a:cubicBezTo>
                  <a:cubicBezTo>
                    <a:pt x="55" y="26"/>
                    <a:pt x="49" y="21"/>
                    <a:pt x="45" y="16"/>
                  </a:cubicBezTo>
                  <a:cubicBezTo>
                    <a:pt x="40" y="12"/>
                    <a:pt x="25" y="0"/>
                    <a:pt x="16" y="4"/>
                  </a:cubicBezTo>
                  <a:cubicBezTo>
                    <a:pt x="7" y="9"/>
                    <a:pt x="0" y="15"/>
                    <a:pt x="5" y="20"/>
                  </a:cubicBezTo>
                  <a:close/>
                </a:path>
              </a:pathLst>
            </a:custGeom>
            <a:solidFill>
              <a:srgbClr val="AFD6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5" name="Freeform 18"/>
            <p:cNvSpPr/>
            <p:nvPr/>
          </p:nvSpPr>
          <p:spPr bwMode="auto">
            <a:xfrm>
              <a:off x="5703" y="4183"/>
              <a:ext cx="143" cy="24"/>
            </a:xfrm>
            <a:custGeom>
              <a:avLst/>
              <a:gdLst>
                <a:gd name="T0" fmla="*/ 2 w 60"/>
                <a:gd name="T1" fmla="*/ 3 h 10"/>
                <a:gd name="T2" fmla="*/ 57 w 60"/>
                <a:gd name="T3" fmla="*/ 10 h 10"/>
                <a:gd name="T4" fmla="*/ 58 w 60"/>
                <a:gd name="T5" fmla="*/ 7 h 10"/>
                <a:gd name="T6" fmla="*/ 2 w 60"/>
                <a:gd name="T7" fmla="*/ 0 h 10"/>
                <a:gd name="T8" fmla="*/ 2 w 6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10">
                  <a:moveTo>
                    <a:pt x="2" y="3"/>
                  </a:moveTo>
                  <a:cubicBezTo>
                    <a:pt x="20" y="3"/>
                    <a:pt x="39" y="7"/>
                    <a:pt x="57" y="10"/>
                  </a:cubicBezTo>
                  <a:cubicBezTo>
                    <a:pt x="59" y="10"/>
                    <a:pt x="60" y="7"/>
                    <a:pt x="58" y="7"/>
                  </a:cubicBezTo>
                  <a:cubicBezTo>
                    <a:pt x="39" y="4"/>
                    <a:pt x="21" y="0"/>
                    <a:pt x="2" y="0"/>
                  </a:cubicBezTo>
                  <a:cubicBezTo>
                    <a:pt x="0" y="0"/>
                    <a:pt x="0" y="3"/>
                    <a:pt x="2" y="3"/>
                  </a:cubicBezTo>
                  <a:close/>
                </a:path>
              </a:pathLst>
            </a:custGeom>
            <a:solidFill>
              <a:srgbClr val="803D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6" name="Freeform 19"/>
            <p:cNvSpPr/>
            <p:nvPr/>
          </p:nvSpPr>
          <p:spPr bwMode="auto">
            <a:xfrm>
              <a:off x="5691" y="4135"/>
              <a:ext cx="155" cy="113"/>
            </a:xfrm>
            <a:custGeom>
              <a:avLst/>
              <a:gdLst>
                <a:gd name="T0" fmla="*/ 8 w 65"/>
                <a:gd name="T1" fmla="*/ 21 h 47"/>
                <a:gd name="T2" fmla="*/ 27 w 65"/>
                <a:gd name="T3" fmla="*/ 47 h 47"/>
                <a:gd name="T4" fmla="*/ 64 w 65"/>
                <a:gd name="T5" fmla="*/ 28 h 47"/>
                <a:gd name="T6" fmla="*/ 64 w 65"/>
                <a:gd name="T7" fmla="*/ 26 h 47"/>
                <a:gd name="T8" fmla="*/ 24 w 65"/>
                <a:gd name="T9" fmla="*/ 4 h 47"/>
                <a:gd name="T10" fmla="*/ 9 w 65"/>
                <a:gd name="T11" fmla="*/ 23 h 47"/>
                <a:gd name="T12" fmla="*/ 11 w 65"/>
                <a:gd name="T13" fmla="*/ 21 h 47"/>
                <a:gd name="T14" fmla="*/ 27 w 65"/>
                <a:gd name="T15" fmla="*/ 7 h 47"/>
                <a:gd name="T16" fmla="*/ 48 w 65"/>
                <a:gd name="T17" fmla="*/ 17 h 47"/>
                <a:gd name="T18" fmla="*/ 59 w 65"/>
                <a:gd name="T19" fmla="*/ 26 h 47"/>
                <a:gd name="T20" fmla="*/ 62 w 65"/>
                <a:gd name="T21" fmla="*/ 26 h 47"/>
                <a:gd name="T22" fmla="*/ 44 w 65"/>
                <a:gd name="T23" fmla="*/ 39 h 47"/>
                <a:gd name="T24" fmla="*/ 25 w 65"/>
                <a:gd name="T25" fmla="*/ 43 h 47"/>
                <a:gd name="T26" fmla="*/ 11 w 65"/>
                <a:gd name="T27" fmla="*/ 23 h 47"/>
                <a:gd name="T28" fmla="*/ 8 w 65"/>
                <a:gd name="T29" fmla="*/ 2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47">
                  <a:moveTo>
                    <a:pt x="8" y="21"/>
                  </a:moveTo>
                  <a:cubicBezTo>
                    <a:pt x="2" y="34"/>
                    <a:pt x="15" y="46"/>
                    <a:pt x="27" y="47"/>
                  </a:cubicBezTo>
                  <a:cubicBezTo>
                    <a:pt x="42" y="47"/>
                    <a:pt x="54" y="38"/>
                    <a:pt x="64" y="28"/>
                  </a:cubicBezTo>
                  <a:cubicBezTo>
                    <a:pt x="65" y="28"/>
                    <a:pt x="65" y="27"/>
                    <a:pt x="64" y="26"/>
                  </a:cubicBezTo>
                  <a:cubicBezTo>
                    <a:pt x="52" y="18"/>
                    <a:pt x="41" y="0"/>
                    <a:pt x="24" y="4"/>
                  </a:cubicBezTo>
                  <a:cubicBezTo>
                    <a:pt x="19" y="6"/>
                    <a:pt x="0" y="16"/>
                    <a:pt x="9" y="23"/>
                  </a:cubicBezTo>
                  <a:cubicBezTo>
                    <a:pt x="10" y="24"/>
                    <a:pt x="12" y="22"/>
                    <a:pt x="11" y="21"/>
                  </a:cubicBezTo>
                  <a:cubicBezTo>
                    <a:pt x="4" y="15"/>
                    <a:pt x="25" y="7"/>
                    <a:pt x="27" y="7"/>
                  </a:cubicBezTo>
                  <a:cubicBezTo>
                    <a:pt x="35" y="6"/>
                    <a:pt x="43" y="12"/>
                    <a:pt x="48" y="17"/>
                  </a:cubicBezTo>
                  <a:cubicBezTo>
                    <a:pt x="52" y="20"/>
                    <a:pt x="55" y="23"/>
                    <a:pt x="59" y="26"/>
                  </a:cubicBezTo>
                  <a:cubicBezTo>
                    <a:pt x="63" y="29"/>
                    <a:pt x="61" y="28"/>
                    <a:pt x="62" y="26"/>
                  </a:cubicBezTo>
                  <a:cubicBezTo>
                    <a:pt x="57" y="31"/>
                    <a:pt x="51" y="35"/>
                    <a:pt x="44" y="39"/>
                  </a:cubicBezTo>
                  <a:cubicBezTo>
                    <a:pt x="38" y="43"/>
                    <a:pt x="32" y="44"/>
                    <a:pt x="25" y="43"/>
                  </a:cubicBezTo>
                  <a:cubicBezTo>
                    <a:pt x="16" y="42"/>
                    <a:pt x="7" y="32"/>
                    <a:pt x="11" y="23"/>
                  </a:cubicBezTo>
                  <a:cubicBezTo>
                    <a:pt x="12" y="21"/>
                    <a:pt x="9" y="20"/>
                    <a:pt x="8" y="21"/>
                  </a:cubicBezTo>
                  <a:close/>
                </a:path>
              </a:pathLst>
            </a:custGeom>
            <a:solidFill>
              <a:srgbClr val="803D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7" name="Freeform 20"/>
            <p:cNvSpPr/>
            <p:nvPr/>
          </p:nvSpPr>
          <p:spPr bwMode="auto">
            <a:xfrm>
              <a:off x="5703" y="4078"/>
              <a:ext cx="98" cy="93"/>
            </a:xfrm>
            <a:custGeom>
              <a:avLst/>
              <a:gdLst>
                <a:gd name="T0" fmla="*/ 3 w 41"/>
                <a:gd name="T1" fmla="*/ 38 h 39"/>
                <a:gd name="T2" fmla="*/ 19 w 41"/>
                <a:gd name="T3" fmla="*/ 22 h 39"/>
                <a:gd name="T4" fmla="*/ 39 w 41"/>
                <a:gd name="T5" fmla="*/ 4 h 39"/>
                <a:gd name="T6" fmla="*/ 38 w 41"/>
                <a:gd name="T7" fmla="*/ 1 h 39"/>
                <a:gd name="T8" fmla="*/ 20 w 41"/>
                <a:gd name="T9" fmla="*/ 17 h 39"/>
                <a:gd name="T10" fmla="*/ 2 w 41"/>
                <a:gd name="T11" fmla="*/ 36 h 39"/>
                <a:gd name="T12" fmla="*/ 3 w 41"/>
                <a:gd name="T13" fmla="*/ 3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39">
                  <a:moveTo>
                    <a:pt x="3" y="38"/>
                  </a:moveTo>
                  <a:cubicBezTo>
                    <a:pt x="10" y="34"/>
                    <a:pt x="13" y="28"/>
                    <a:pt x="19" y="22"/>
                  </a:cubicBezTo>
                  <a:cubicBezTo>
                    <a:pt x="25" y="16"/>
                    <a:pt x="32" y="9"/>
                    <a:pt x="39" y="4"/>
                  </a:cubicBezTo>
                  <a:cubicBezTo>
                    <a:pt x="41" y="3"/>
                    <a:pt x="40" y="0"/>
                    <a:pt x="38" y="1"/>
                  </a:cubicBezTo>
                  <a:cubicBezTo>
                    <a:pt x="31" y="6"/>
                    <a:pt x="26" y="11"/>
                    <a:pt x="20" y="17"/>
                  </a:cubicBezTo>
                  <a:cubicBezTo>
                    <a:pt x="14" y="23"/>
                    <a:pt x="9" y="31"/>
                    <a:pt x="2" y="36"/>
                  </a:cubicBezTo>
                  <a:cubicBezTo>
                    <a:pt x="0" y="37"/>
                    <a:pt x="2" y="39"/>
                    <a:pt x="3" y="38"/>
                  </a:cubicBezTo>
                  <a:close/>
                </a:path>
              </a:pathLst>
            </a:custGeom>
            <a:solidFill>
              <a:srgbClr val="803D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8" name="Freeform 21"/>
            <p:cNvSpPr/>
            <p:nvPr/>
          </p:nvSpPr>
          <p:spPr bwMode="auto">
            <a:xfrm>
              <a:off x="5703" y="4078"/>
              <a:ext cx="100" cy="84"/>
            </a:xfrm>
            <a:custGeom>
              <a:avLst/>
              <a:gdLst>
                <a:gd name="T0" fmla="*/ 24 w 42"/>
                <a:gd name="T1" fmla="*/ 34 h 35"/>
                <a:gd name="T2" fmla="*/ 41 w 42"/>
                <a:gd name="T3" fmla="*/ 2 h 35"/>
                <a:gd name="T4" fmla="*/ 40 w 42"/>
                <a:gd name="T5" fmla="*/ 0 h 35"/>
                <a:gd name="T6" fmla="*/ 1 w 42"/>
                <a:gd name="T7" fmla="*/ 21 h 35"/>
                <a:gd name="T8" fmla="*/ 4 w 42"/>
                <a:gd name="T9" fmla="*/ 22 h 35"/>
                <a:gd name="T10" fmla="*/ 40 w 42"/>
                <a:gd name="T11" fmla="*/ 3 h 35"/>
                <a:gd name="T12" fmla="*/ 39 w 42"/>
                <a:gd name="T13" fmla="*/ 1 h 35"/>
                <a:gd name="T14" fmla="*/ 23 w 42"/>
                <a:gd name="T15" fmla="*/ 32 h 35"/>
                <a:gd name="T16" fmla="*/ 24 w 42"/>
                <a:gd name="T17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5">
                  <a:moveTo>
                    <a:pt x="24" y="34"/>
                  </a:moveTo>
                  <a:cubicBezTo>
                    <a:pt x="38" y="29"/>
                    <a:pt x="36" y="14"/>
                    <a:pt x="41" y="2"/>
                  </a:cubicBezTo>
                  <a:cubicBezTo>
                    <a:pt x="42" y="1"/>
                    <a:pt x="41" y="0"/>
                    <a:pt x="40" y="0"/>
                  </a:cubicBezTo>
                  <a:cubicBezTo>
                    <a:pt x="24" y="3"/>
                    <a:pt x="7" y="5"/>
                    <a:pt x="1" y="21"/>
                  </a:cubicBezTo>
                  <a:cubicBezTo>
                    <a:pt x="0" y="23"/>
                    <a:pt x="3" y="24"/>
                    <a:pt x="4" y="22"/>
                  </a:cubicBezTo>
                  <a:cubicBezTo>
                    <a:pt x="10" y="7"/>
                    <a:pt x="26" y="6"/>
                    <a:pt x="40" y="3"/>
                  </a:cubicBezTo>
                  <a:cubicBezTo>
                    <a:pt x="40" y="2"/>
                    <a:pt x="39" y="2"/>
                    <a:pt x="39" y="1"/>
                  </a:cubicBezTo>
                  <a:cubicBezTo>
                    <a:pt x="34" y="11"/>
                    <a:pt x="35" y="26"/>
                    <a:pt x="23" y="32"/>
                  </a:cubicBezTo>
                  <a:cubicBezTo>
                    <a:pt x="21" y="32"/>
                    <a:pt x="22" y="35"/>
                    <a:pt x="24" y="34"/>
                  </a:cubicBezTo>
                  <a:close/>
                </a:path>
              </a:pathLst>
            </a:custGeom>
            <a:solidFill>
              <a:srgbClr val="803D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9" name="Freeform 22"/>
            <p:cNvSpPr/>
            <p:nvPr/>
          </p:nvSpPr>
          <p:spPr bwMode="auto">
            <a:xfrm>
              <a:off x="5907" y="4157"/>
              <a:ext cx="91" cy="79"/>
            </a:xfrm>
            <a:custGeom>
              <a:avLst/>
              <a:gdLst>
                <a:gd name="T0" fmla="*/ 34 w 38"/>
                <a:gd name="T1" fmla="*/ 12 h 33"/>
                <a:gd name="T2" fmla="*/ 0 w 38"/>
                <a:gd name="T3" fmla="*/ 13 h 33"/>
                <a:gd name="T4" fmla="*/ 14 w 38"/>
                <a:gd name="T5" fmla="*/ 21 h 33"/>
                <a:gd name="T6" fmla="*/ 38 w 38"/>
                <a:gd name="T7" fmla="*/ 23 h 33"/>
                <a:gd name="T8" fmla="*/ 34 w 38"/>
                <a:gd name="T9" fmla="*/ 1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3">
                  <a:moveTo>
                    <a:pt x="34" y="12"/>
                  </a:moveTo>
                  <a:cubicBezTo>
                    <a:pt x="34" y="12"/>
                    <a:pt x="21" y="0"/>
                    <a:pt x="0" y="13"/>
                  </a:cubicBezTo>
                  <a:cubicBezTo>
                    <a:pt x="0" y="13"/>
                    <a:pt x="7" y="16"/>
                    <a:pt x="14" y="21"/>
                  </a:cubicBezTo>
                  <a:cubicBezTo>
                    <a:pt x="20" y="26"/>
                    <a:pt x="32" y="33"/>
                    <a:pt x="38" y="23"/>
                  </a:cubicBezTo>
                  <a:cubicBezTo>
                    <a:pt x="38" y="23"/>
                    <a:pt x="34" y="17"/>
                    <a:pt x="34" y="12"/>
                  </a:cubicBezTo>
                  <a:close/>
                </a:path>
              </a:pathLst>
            </a:custGeom>
            <a:solidFill>
              <a:srgbClr val="AFD6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0" name="Freeform 23"/>
            <p:cNvSpPr/>
            <p:nvPr/>
          </p:nvSpPr>
          <p:spPr bwMode="auto">
            <a:xfrm>
              <a:off x="5891" y="4155"/>
              <a:ext cx="107" cy="90"/>
            </a:xfrm>
            <a:custGeom>
              <a:avLst/>
              <a:gdLst>
                <a:gd name="T0" fmla="*/ 42 w 45"/>
                <a:gd name="T1" fmla="*/ 10 h 38"/>
                <a:gd name="T2" fmla="*/ 1 w 45"/>
                <a:gd name="T3" fmla="*/ 15 h 38"/>
                <a:gd name="T4" fmla="*/ 2 w 45"/>
                <a:gd name="T5" fmla="*/ 17 h 38"/>
                <a:gd name="T6" fmla="*/ 44 w 45"/>
                <a:gd name="T7" fmla="*/ 24 h 38"/>
                <a:gd name="T8" fmla="*/ 42 w 45"/>
                <a:gd name="T9" fmla="*/ 21 h 38"/>
                <a:gd name="T10" fmla="*/ 2 w 45"/>
                <a:gd name="T11" fmla="*/ 14 h 38"/>
                <a:gd name="T12" fmla="*/ 3 w 45"/>
                <a:gd name="T13" fmla="*/ 17 h 38"/>
                <a:gd name="T14" fmla="*/ 40 w 45"/>
                <a:gd name="T15" fmla="*/ 12 h 38"/>
                <a:gd name="T16" fmla="*/ 42 w 45"/>
                <a:gd name="T17" fmla="*/ 1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38">
                  <a:moveTo>
                    <a:pt x="42" y="10"/>
                  </a:moveTo>
                  <a:cubicBezTo>
                    <a:pt x="29" y="0"/>
                    <a:pt x="12" y="5"/>
                    <a:pt x="1" y="15"/>
                  </a:cubicBezTo>
                  <a:cubicBezTo>
                    <a:pt x="0" y="16"/>
                    <a:pt x="0" y="17"/>
                    <a:pt x="2" y="17"/>
                  </a:cubicBezTo>
                  <a:cubicBezTo>
                    <a:pt x="17" y="20"/>
                    <a:pt x="29" y="38"/>
                    <a:pt x="44" y="24"/>
                  </a:cubicBezTo>
                  <a:cubicBezTo>
                    <a:pt x="45" y="22"/>
                    <a:pt x="43" y="20"/>
                    <a:pt x="42" y="21"/>
                  </a:cubicBezTo>
                  <a:cubicBezTo>
                    <a:pt x="29" y="34"/>
                    <a:pt x="16" y="17"/>
                    <a:pt x="2" y="14"/>
                  </a:cubicBezTo>
                  <a:cubicBezTo>
                    <a:pt x="3" y="15"/>
                    <a:pt x="3" y="16"/>
                    <a:pt x="3" y="17"/>
                  </a:cubicBezTo>
                  <a:cubicBezTo>
                    <a:pt x="13" y="8"/>
                    <a:pt x="29" y="3"/>
                    <a:pt x="40" y="12"/>
                  </a:cubicBezTo>
                  <a:cubicBezTo>
                    <a:pt x="42" y="14"/>
                    <a:pt x="44" y="12"/>
                    <a:pt x="42" y="10"/>
                  </a:cubicBezTo>
                  <a:close/>
                </a:path>
              </a:pathLst>
            </a:custGeom>
            <a:solidFill>
              <a:srgbClr val="803D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1" name="Freeform 24"/>
            <p:cNvSpPr/>
            <p:nvPr/>
          </p:nvSpPr>
          <p:spPr bwMode="auto">
            <a:xfrm>
              <a:off x="5912" y="4171"/>
              <a:ext cx="83" cy="31"/>
            </a:xfrm>
            <a:custGeom>
              <a:avLst/>
              <a:gdLst>
                <a:gd name="T0" fmla="*/ 34 w 35"/>
                <a:gd name="T1" fmla="*/ 10 h 13"/>
                <a:gd name="T2" fmla="*/ 1 w 35"/>
                <a:gd name="T3" fmla="*/ 7 h 13"/>
                <a:gd name="T4" fmla="*/ 3 w 35"/>
                <a:gd name="T5" fmla="*/ 9 h 13"/>
                <a:gd name="T6" fmla="*/ 32 w 35"/>
                <a:gd name="T7" fmla="*/ 12 h 13"/>
                <a:gd name="T8" fmla="*/ 34 w 35"/>
                <a:gd name="T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3">
                  <a:moveTo>
                    <a:pt x="34" y="10"/>
                  </a:moveTo>
                  <a:cubicBezTo>
                    <a:pt x="24" y="3"/>
                    <a:pt x="12" y="0"/>
                    <a:pt x="1" y="7"/>
                  </a:cubicBezTo>
                  <a:cubicBezTo>
                    <a:pt x="0" y="8"/>
                    <a:pt x="1" y="10"/>
                    <a:pt x="3" y="9"/>
                  </a:cubicBezTo>
                  <a:cubicBezTo>
                    <a:pt x="12" y="4"/>
                    <a:pt x="24" y="6"/>
                    <a:pt x="32" y="12"/>
                  </a:cubicBezTo>
                  <a:cubicBezTo>
                    <a:pt x="34" y="13"/>
                    <a:pt x="35" y="11"/>
                    <a:pt x="34" y="10"/>
                  </a:cubicBezTo>
                  <a:close/>
                </a:path>
              </a:pathLst>
            </a:custGeom>
            <a:solidFill>
              <a:srgbClr val="803D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2" name="Freeform 25"/>
            <p:cNvSpPr/>
            <p:nvPr/>
          </p:nvSpPr>
          <p:spPr bwMode="auto">
            <a:xfrm>
              <a:off x="6000" y="4229"/>
              <a:ext cx="100" cy="66"/>
            </a:xfrm>
            <a:custGeom>
              <a:avLst/>
              <a:gdLst>
                <a:gd name="T0" fmla="*/ 0 w 42"/>
                <a:gd name="T1" fmla="*/ 6 h 28"/>
                <a:gd name="T2" fmla="*/ 24 w 42"/>
                <a:gd name="T3" fmla="*/ 2 h 28"/>
                <a:gd name="T4" fmla="*/ 42 w 42"/>
                <a:gd name="T5" fmla="*/ 3 h 28"/>
                <a:gd name="T6" fmla="*/ 7 w 42"/>
                <a:gd name="T7" fmla="*/ 22 h 28"/>
                <a:gd name="T8" fmla="*/ 2 w 42"/>
                <a:gd name="T9" fmla="*/ 16 h 28"/>
                <a:gd name="T10" fmla="*/ 1 w 42"/>
                <a:gd name="T11" fmla="*/ 13 h 28"/>
                <a:gd name="T12" fmla="*/ 0 w 42"/>
                <a:gd name="T13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28">
                  <a:moveTo>
                    <a:pt x="0" y="6"/>
                  </a:moveTo>
                  <a:cubicBezTo>
                    <a:pt x="5" y="0"/>
                    <a:pt x="16" y="1"/>
                    <a:pt x="24" y="2"/>
                  </a:cubicBezTo>
                  <a:cubicBezTo>
                    <a:pt x="33" y="4"/>
                    <a:pt x="42" y="3"/>
                    <a:pt x="42" y="3"/>
                  </a:cubicBezTo>
                  <a:cubicBezTo>
                    <a:pt x="26" y="28"/>
                    <a:pt x="7" y="22"/>
                    <a:pt x="7" y="22"/>
                  </a:cubicBezTo>
                  <a:cubicBezTo>
                    <a:pt x="6" y="20"/>
                    <a:pt x="4" y="18"/>
                    <a:pt x="2" y="16"/>
                  </a:cubicBezTo>
                  <a:cubicBezTo>
                    <a:pt x="2" y="15"/>
                    <a:pt x="2" y="14"/>
                    <a:pt x="1" y="13"/>
                  </a:cubicBezTo>
                  <a:cubicBezTo>
                    <a:pt x="1" y="11"/>
                    <a:pt x="1" y="8"/>
                    <a:pt x="0" y="6"/>
                  </a:cubicBezTo>
                  <a:close/>
                </a:path>
              </a:pathLst>
            </a:custGeom>
            <a:solidFill>
              <a:srgbClr val="AFD6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3" name="Freeform 26"/>
            <p:cNvSpPr/>
            <p:nvPr/>
          </p:nvSpPr>
          <p:spPr bwMode="auto">
            <a:xfrm>
              <a:off x="6000" y="4207"/>
              <a:ext cx="114" cy="88"/>
            </a:xfrm>
            <a:custGeom>
              <a:avLst/>
              <a:gdLst>
                <a:gd name="T0" fmla="*/ 7 w 48"/>
                <a:gd name="T1" fmla="*/ 34 h 37"/>
                <a:gd name="T2" fmla="*/ 47 w 48"/>
                <a:gd name="T3" fmla="*/ 9 h 37"/>
                <a:gd name="T4" fmla="*/ 46 w 48"/>
                <a:gd name="T5" fmla="*/ 6 h 37"/>
                <a:gd name="T6" fmla="*/ 0 w 48"/>
                <a:gd name="T7" fmla="*/ 17 h 37"/>
                <a:gd name="T8" fmla="*/ 3 w 48"/>
                <a:gd name="T9" fmla="*/ 19 h 37"/>
                <a:gd name="T10" fmla="*/ 46 w 48"/>
                <a:gd name="T11" fmla="*/ 9 h 37"/>
                <a:gd name="T12" fmla="*/ 45 w 48"/>
                <a:gd name="T13" fmla="*/ 7 h 37"/>
                <a:gd name="T14" fmla="*/ 8 w 48"/>
                <a:gd name="T15" fmla="*/ 31 h 37"/>
                <a:gd name="T16" fmla="*/ 7 w 48"/>
                <a:gd name="T17" fmla="*/ 3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37">
                  <a:moveTo>
                    <a:pt x="7" y="34"/>
                  </a:moveTo>
                  <a:cubicBezTo>
                    <a:pt x="26" y="37"/>
                    <a:pt x="40" y="25"/>
                    <a:pt x="47" y="9"/>
                  </a:cubicBezTo>
                  <a:cubicBezTo>
                    <a:pt x="48" y="8"/>
                    <a:pt x="47" y="6"/>
                    <a:pt x="46" y="6"/>
                  </a:cubicBezTo>
                  <a:cubicBezTo>
                    <a:pt x="31" y="10"/>
                    <a:pt x="9" y="0"/>
                    <a:pt x="0" y="17"/>
                  </a:cubicBezTo>
                  <a:cubicBezTo>
                    <a:pt x="0" y="19"/>
                    <a:pt x="2" y="20"/>
                    <a:pt x="3" y="19"/>
                  </a:cubicBezTo>
                  <a:cubicBezTo>
                    <a:pt x="11" y="3"/>
                    <a:pt x="33" y="13"/>
                    <a:pt x="46" y="9"/>
                  </a:cubicBezTo>
                  <a:cubicBezTo>
                    <a:pt x="46" y="9"/>
                    <a:pt x="45" y="8"/>
                    <a:pt x="45" y="7"/>
                  </a:cubicBezTo>
                  <a:cubicBezTo>
                    <a:pt x="38" y="22"/>
                    <a:pt x="25" y="34"/>
                    <a:pt x="8" y="31"/>
                  </a:cubicBezTo>
                  <a:cubicBezTo>
                    <a:pt x="6" y="31"/>
                    <a:pt x="5" y="34"/>
                    <a:pt x="7" y="34"/>
                  </a:cubicBezTo>
                  <a:close/>
                </a:path>
              </a:pathLst>
            </a:custGeom>
            <a:solidFill>
              <a:srgbClr val="803D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4" name="Freeform 27"/>
            <p:cNvSpPr/>
            <p:nvPr/>
          </p:nvSpPr>
          <p:spPr bwMode="auto">
            <a:xfrm>
              <a:off x="6002" y="4233"/>
              <a:ext cx="91" cy="46"/>
            </a:xfrm>
            <a:custGeom>
              <a:avLst/>
              <a:gdLst>
                <a:gd name="T0" fmla="*/ 2 w 38"/>
                <a:gd name="T1" fmla="*/ 17 h 19"/>
                <a:gd name="T2" fmla="*/ 37 w 38"/>
                <a:gd name="T3" fmla="*/ 4 h 19"/>
                <a:gd name="T4" fmla="*/ 35 w 38"/>
                <a:gd name="T5" fmla="*/ 2 h 19"/>
                <a:gd name="T6" fmla="*/ 3 w 38"/>
                <a:gd name="T7" fmla="*/ 14 h 19"/>
                <a:gd name="T8" fmla="*/ 2 w 38"/>
                <a:gd name="T9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9">
                  <a:moveTo>
                    <a:pt x="2" y="17"/>
                  </a:moveTo>
                  <a:cubicBezTo>
                    <a:pt x="15" y="19"/>
                    <a:pt x="30" y="15"/>
                    <a:pt x="37" y="4"/>
                  </a:cubicBezTo>
                  <a:cubicBezTo>
                    <a:pt x="38" y="2"/>
                    <a:pt x="36" y="0"/>
                    <a:pt x="35" y="2"/>
                  </a:cubicBezTo>
                  <a:cubicBezTo>
                    <a:pt x="28" y="13"/>
                    <a:pt x="14" y="16"/>
                    <a:pt x="3" y="14"/>
                  </a:cubicBezTo>
                  <a:cubicBezTo>
                    <a:pt x="1" y="14"/>
                    <a:pt x="0" y="16"/>
                    <a:pt x="2" y="17"/>
                  </a:cubicBezTo>
                  <a:close/>
                </a:path>
              </a:pathLst>
            </a:custGeom>
            <a:solidFill>
              <a:srgbClr val="803D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5" name="Freeform 28"/>
            <p:cNvSpPr/>
            <p:nvPr/>
          </p:nvSpPr>
          <p:spPr bwMode="auto">
            <a:xfrm>
              <a:off x="5983" y="4119"/>
              <a:ext cx="48" cy="258"/>
            </a:xfrm>
            <a:custGeom>
              <a:avLst/>
              <a:gdLst>
                <a:gd name="T0" fmla="*/ 9 w 20"/>
                <a:gd name="T1" fmla="*/ 78 h 108"/>
                <a:gd name="T2" fmla="*/ 5 w 20"/>
                <a:gd name="T3" fmla="*/ 39 h 108"/>
                <a:gd name="T4" fmla="*/ 0 w 20"/>
                <a:gd name="T5" fmla="*/ 2 h 108"/>
                <a:gd name="T6" fmla="*/ 0 w 20"/>
                <a:gd name="T7" fmla="*/ 1 h 108"/>
                <a:gd name="T8" fmla="*/ 4 w 20"/>
                <a:gd name="T9" fmla="*/ 0 h 108"/>
                <a:gd name="T10" fmla="*/ 5 w 20"/>
                <a:gd name="T11" fmla="*/ 7 h 108"/>
                <a:gd name="T12" fmla="*/ 16 w 20"/>
                <a:gd name="T13" fmla="*/ 75 h 108"/>
                <a:gd name="T14" fmla="*/ 19 w 20"/>
                <a:gd name="T15" fmla="*/ 108 h 108"/>
                <a:gd name="T16" fmla="*/ 15 w 20"/>
                <a:gd name="T17" fmla="*/ 104 h 108"/>
                <a:gd name="T18" fmla="*/ 12 w 20"/>
                <a:gd name="T19" fmla="*/ 96 h 108"/>
                <a:gd name="T20" fmla="*/ 9 w 20"/>
                <a:gd name="T21" fmla="*/ 7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108">
                  <a:moveTo>
                    <a:pt x="9" y="78"/>
                  </a:moveTo>
                  <a:cubicBezTo>
                    <a:pt x="8" y="65"/>
                    <a:pt x="6" y="52"/>
                    <a:pt x="5" y="39"/>
                  </a:cubicBezTo>
                  <a:cubicBezTo>
                    <a:pt x="4" y="27"/>
                    <a:pt x="2" y="15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1"/>
                    <a:pt x="3" y="1"/>
                    <a:pt x="4" y="0"/>
                  </a:cubicBezTo>
                  <a:cubicBezTo>
                    <a:pt x="5" y="3"/>
                    <a:pt x="5" y="5"/>
                    <a:pt x="5" y="7"/>
                  </a:cubicBezTo>
                  <a:cubicBezTo>
                    <a:pt x="9" y="30"/>
                    <a:pt x="12" y="53"/>
                    <a:pt x="16" y="75"/>
                  </a:cubicBezTo>
                  <a:cubicBezTo>
                    <a:pt x="17" y="86"/>
                    <a:pt x="20" y="97"/>
                    <a:pt x="19" y="108"/>
                  </a:cubicBezTo>
                  <a:cubicBezTo>
                    <a:pt x="18" y="107"/>
                    <a:pt x="17" y="105"/>
                    <a:pt x="15" y="104"/>
                  </a:cubicBezTo>
                  <a:cubicBezTo>
                    <a:pt x="12" y="100"/>
                    <a:pt x="12" y="101"/>
                    <a:pt x="12" y="96"/>
                  </a:cubicBezTo>
                  <a:cubicBezTo>
                    <a:pt x="11" y="90"/>
                    <a:pt x="9" y="84"/>
                    <a:pt x="9" y="78"/>
                  </a:cubicBezTo>
                  <a:close/>
                </a:path>
              </a:pathLst>
            </a:custGeom>
            <a:solidFill>
              <a:srgbClr val="B4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6" name="Freeform 29"/>
            <p:cNvSpPr/>
            <p:nvPr/>
          </p:nvSpPr>
          <p:spPr bwMode="auto">
            <a:xfrm>
              <a:off x="5979" y="4121"/>
              <a:ext cx="38" cy="251"/>
            </a:xfrm>
            <a:custGeom>
              <a:avLst/>
              <a:gdLst>
                <a:gd name="T0" fmla="*/ 11 w 16"/>
                <a:gd name="T1" fmla="*/ 68 h 105"/>
                <a:gd name="T2" fmla="*/ 0 w 16"/>
                <a:gd name="T3" fmla="*/ 0 h 105"/>
                <a:gd name="T4" fmla="*/ 2 w 16"/>
                <a:gd name="T5" fmla="*/ 0 h 105"/>
                <a:gd name="T6" fmla="*/ 12 w 16"/>
                <a:gd name="T7" fmla="*/ 68 h 105"/>
                <a:gd name="T8" fmla="*/ 13 w 16"/>
                <a:gd name="T9" fmla="*/ 79 h 105"/>
                <a:gd name="T10" fmla="*/ 16 w 16"/>
                <a:gd name="T11" fmla="*/ 105 h 105"/>
                <a:gd name="T12" fmla="*/ 14 w 16"/>
                <a:gd name="T13" fmla="*/ 104 h 105"/>
                <a:gd name="T14" fmla="*/ 12 w 16"/>
                <a:gd name="T15" fmla="*/ 79 h 105"/>
                <a:gd name="T16" fmla="*/ 11 w 16"/>
                <a:gd name="T17" fmla="*/ 6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05">
                  <a:moveTo>
                    <a:pt x="11" y="6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6" y="105"/>
                    <a:pt x="16" y="105"/>
                    <a:pt x="16" y="105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2" y="79"/>
                    <a:pt x="12" y="79"/>
                    <a:pt x="12" y="79"/>
                  </a:cubicBezTo>
                  <a:lnTo>
                    <a:pt x="11" y="68"/>
                  </a:lnTo>
                  <a:close/>
                </a:path>
              </a:pathLst>
            </a:custGeom>
            <a:solidFill>
              <a:srgbClr val="5E30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7" name="Freeform 30"/>
            <p:cNvSpPr/>
            <p:nvPr/>
          </p:nvSpPr>
          <p:spPr bwMode="auto">
            <a:xfrm>
              <a:off x="5993" y="4119"/>
              <a:ext cx="33" cy="267"/>
            </a:xfrm>
            <a:custGeom>
              <a:avLst/>
              <a:gdLst>
                <a:gd name="T0" fmla="*/ 9 w 14"/>
                <a:gd name="T1" fmla="*/ 76 h 112"/>
                <a:gd name="T2" fmla="*/ 5 w 14"/>
                <a:gd name="T3" fmla="*/ 43 h 112"/>
                <a:gd name="T4" fmla="*/ 0 w 14"/>
                <a:gd name="T5" fmla="*/ 0 h 112"/>
                <a:gd name="T6" fmla="*/ 1 w 14"/>
                <a:gd name="T7" fmla="*/ 0 h 112"/>
                <a:gd name="T8" fmla="*/ 6 w 14"/>
                <a:gd name="T9" fmla="*/ 42 h 112"/>
                <a:gd name="T10" fmla="*/ 9 w 14"/>
                <a:gd name="T11" fmla="*/ 72 h 112"/>
                <a:gd name="T12" fmla="*/ 10 w 14"/>
                <a:gd name="T13" fmla="*/ 80 h 112"/>
                <a:gd name="T14" fmla="*/ 14 w 14"/>
                <a:gd name="T15" fmla="*/ 112 h 112"/>
                <a:gd name="T16" fmla="*/ 11 w 14"/>
                <a:gd name="T17" fmla="*/ 112 h 112"/>
                <a:gd name="T18" fmla="*/ 9 w 14"/>
                <a:gd name="T19" fmla="*/ 81 h 112"/>
                <a:gd name="T20" fmla="*/ 9 w 14"/>
                <a:gd name="T21" fmla="*/ 7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112">
                  <a:moveTo>
                    <a:pt x="9" y="76"/>
                  </a:moveTo>
                  <a:cubicBezTo>
                    <a:pt x="5" y="43"/>
                    <a:pt x="5" y="43"/>
                    <a:pt x="5" y="43"/>
                  </a:cubicBezTo>
                  <a:cubicBezTo>
                    <a:pt x="3" y="28"/>
                    <a:pt x="2" y="14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3" y="14"/>
                    <a:pt x="4" y="27"/>
                    <a:pt x="6" y="42"/>
                  </a:cubicBezTo>
                  <a:cubicBezTo>
                    <a:pt x="9" y="72"/>
                    <a:pt x="9" y="72"/>
                    <a:pt x="9" y="72"/>
                  </a:cubicBezTo>
                  <a:cubicBezTo>
                    <a:pt x="10" y="80"/>
                    <a:pt x="10" y="80"/>
                    <a:pt x="10" y="80"/>
                  </a:cubicBezTo>
                  <a:cubicBezTo>
                    <a:pt x="14" y="112"/>
                    <a:pt x="14" y="112"/>
                    <a:pt x="14" y="112"/>
                  </a:cubicBezTo>
                  <a:cubicBezTo>
                    <a:pt x="11" y="112"/>
                    <a:pt x="11" y="112"/>
                    <a:pt x="11" y="112"/>
                  </a:cubicBezTo>
                  <a:cubicBezTo>
                    <a:pt x="9" y="81"/>
                    <a:pt x="9" y="81"/>
                    <a:pt x="9" y="81"/>
                  </a:cubicBezTo>
                  <a:lnTo>
                    <a:pt x="9" y="76"/>
                  </a:lnTo>
                  <a:close/>
                </a:path>
              </a:pathLst>
            </a:custGeom>
            <a:solidFill>
              <a:srgbClr val="5E30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8" name="Freeform 31"/>
            <p:cNvSpPr/>
            <p:nvPr/>
          </p:nvSpPr>
          <p:spPr bwMode="auto">
            <a:xfrm>
              <a:off x="5957" y="3956"/>
              <a:ext cx="95" cy="62"/>
            </a:xfrm>
            <a:custGeom>
              <a:avLst/>
              <a:gdLst>
                <a:gd name="T0" fmla="*/ 0 w 40"/>
                <a:gd name="T1" fmla="*/ 8 h 26"/>
                <a:gd name="T2" fmla="*/ 5 w 40"/>
                <a:gd name="T3" fmla="*/ 0 h 26"/>
                <a:gd name="T4" fmla="*/ 9 w 40"/>
                <a:gd name="T5" fmla="*/ 5 h 26"/>
                <a:gd name="T6" fmla="*/ 15 w 40"/>
                <a:gd name="T7" fmla="*/ 11 h 26"/>
                <a:gd name="T8" fmla="*/ 18 w 40"/>
                <a:gd name="T9" fmla="*/ 14 h 26"/>
                <a:gd name="T10" fmla="*/ 20 w 40"/>
                <a:gd name="T11" fmla="*/ 16 h 26"/>
                <a:gd name="T12" fmla="*/ 25 w 40"/>
                <a:gd name="T13" fmla="*/ 20 h 26"/>
                <a:gd name="T14" fmla="*/ 29 w 40"/>
                <a:gd name="T15" fmla="*/ 16 h 26"/>
                <a:gd name="T16" fmla="*/ 31 w 40"/>
                <a:gd name="T17" fmla="*/ 13 h 26"/>
                <a:gd name="T18" fmla="*/ 33 w 40"/>
                <a:gd name="T19" fmla="*/ 11 h 26"/>
                <a:gd name="T20" fmla="*/ 39 w 40"/>
                <a:gd name="T21" fmla="*/ 4 h 26"/>
                <a:gd name="T22" fmla="*/ 40 w 40"/>
                <a:gd name="T23" fmla="*/ 18 h 26"/>
                <a:gd name="T24" fmla="*/ 0 w 40"/>
                <a:gd name="T25" fmla="*/ 8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26">
                  <a:moveTo>
                    <a:pt x="0" y="8"/>
                  </a:moveTo>
                  <a:cubicBezTo>
                    <a:pt x="1" y="5"/>
                    <a:pt x="2" y="2"/>
                    <a:pt x="5" y="0"/>
                  </a:cubicBezTo>
                  <a:cubicBezTo>
                    <a:pt x="6" y="1"/>
                    <a:pt x="7" y="3"/>
                    <a:pt x="9" y="5"/>
                  </a:cubicBezTo>
                  <a:cubicBezTo>
                    <a:pt x="11" y="7"/>
                    <a:pt x="13" y="9"/>
                    <a:pt x="15" y="11"/>
                  </a:cubicBezTo>
                  <a:cubicBezTo>
                    <a:pt x="16" y="12"/>
                    <a:pt x="17" y="13"/>
                    <a:pt x="18" y="14"/>
                  </a:cubicBezTo>
                  <a:cubicBezTo>
                    <a:pt x="18" y="15"/>
                    <a:pt x="19" y="15"/>
                    <a:pt x="20" y="16"/>
                  </a:cubicBezTo>
                  <a:cubicBezTo>
                    <a:pt x="22" y="17"/>
                    <a:pt x="23" y="19"/>
                    <a:pt x="25" y="20"/>
                  </a:cubicBezTo>
                  <a:cubicBezTo>
                    <a:pt x="26" y="19"/>
                    <a:pt x="28" y="18"/>
                    <a:pt x="29" y="16"/>
                  </a:cubicBezTo>
                  <a:cubicBezTo>
                    <a:pt x="29" y="15"/>
                    <a:pt x="30" y="14"/>
                    <a:pt x="31" y="13"/>
                  </a:cubicBezTo>
                  <a:cubicBezTo>
                    <a:pt x="32" y="12"/>
                    <a:pt x="32" y="11"/>
                    <a:pt x="33" y="11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40" y="9"/>
                    <a:pt x="40" y="13"/>
                    <a:pt x="40" y="18"/>
                  </a:cubicBezTo>
                  <a:cubicBezTo>
                    <a:pt x="28" y="26"/>
                    <a:pt x="14" y="19"/>
                    <a:pt x="0" y="8"/>
                  </a:cubicBezTo>
                  <a:close/>
                </a:path>
              </a:pathLst>
            </a:custGeom>
            <a:solidFill>
              <a:srgbClr val="D48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9" name="Freeform 32"/>
            <p:cNvSpPr/>
            <p:nvPr/>
          </p:nvSpPr>
          <p:spPr bwMode="auto">
            <a:xfrm>
              <a:off x="5881" y="3975"/>
              <a:ext cx="174" cy="170"/>
            </a:xfrm>
            <a:custGeom>
              <a:avLst/>
              <a:gdLst>
                <a:gd name="T0" fmla="*/ 9 w 73"/>
                <a:gd name="T1" fmla="*/ 21 h 71"/>
                <a:gd name="T2" fmla="*/ 18 w 73"/>
                <a:gd name="T3" fmla="*/ 24 h 71"/>
                <a:gd name="T4" fmla="*/ 22 w 73"/>
                <a:gd name="T5" fmla="*/ 19 h 71"/>
                <a:gd name="T6" fmla="*/ 25 w 73"/>
                <a:gd name="T7" fmla="*/ 13 h 71"/>
                <a:gd name="T8" fmla="*/ 31 w 73"/>
                <a:gd name="T9" fmla="*/ 1 h 71"/>
                <a:gd name="T10" fmla="*/ 32 w 73"/>
                <a:gd name="T11" fmla="*/ 0 h 71"/>
                <a:gd name="T12" fmla="*/ 72 w 73"/>
                <a:gd name="T13" fmla="*/ 10 h 71"/>
                <a:gd name="T14" fmla="*/ 71 w 73"/>
                <a:gd name="T15" fmla="*/ 33 h 71"/>
                <a:gd name="T16" fmla="*/ 56 w 73"/>
                <a:gd name="T17" fmla="*/ 62 h 71"/>
                <a:gd name="T18" fmla="*/ 32 w 73"/>
                <a:gd name="T19" fmla="*/ 66 h 71"/>
                <a:gd name="T20" fmla="*/ 7 w 73"/>
                <a:gd name="T21" fmla="*/ 43 h 71"/>
                <a:gd name="T22" fmla="*/ 0 w 73"/>
                <a:gd name="T23" fmla="*/ 14 h 71"/>
                <a:gd name="T24" fmla="*/ 9 w 73"/>
                <a:gd name="T25" fmla="*/ 2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3" h="71">
                  <a:moveTo>
                    <a:pt x="9" y="21"/>
                  </a:moveTo>
                  <a:cubicBezTo>
                    <a:pt x="11" y="22"/>
                    <a:pt x="16" y="25"/>
                    <a:pt x="18" y="24"/>
                  </a:cubicBezTo>
                  <a:cubicBezTo>
                    <a:pt x="20" y="23"/>
                    <a:pt x="21" y="21"/>
                    <a:pt x="22" y="19"/>
                  </a:cubicBezTo>
                  <a:cubicBezTo>
                    <a:pt x="23" y="17"/>
                    <a:pt x="24" y="15"/>
                    <a:pt x="25" y="13"/>
                  </a:cubicBezTo>
                  <a:cubicBezTo>
                    <a:pt x="27" y="9"/>
                    <a:pt x="29" y="5"/>
                    <a:pt x="31" y="1"/>
                  </a:cubicBezTo>
                  <a:cubicBezTo>
                    <a:pt x="32" y="1"/>
                    <a:pt x="32" y="0"/>
                    <a:pt x="32" y="0"/>
                  </a:cubicBezTo>
                  <a:cubicBezTo>
                    <a:pt x="46" y="11"/>
                    <a:pt x="60" y="18"/>
                    <a:pt x="72" y="10"/>
                  </a:cubicBezTo>
                  <a:cubicBezTo>
                    <a:pt x="73" y="18"/>
                    <a:pt x="72" y="25"/>
                    <a:pt x="71" y="33"/>
                  </a:cubicBezTo>
                  <a:cubicBezTo>
                    <a:pt x="69" y="44"/>
                    <a:pt x="65" y="54"/>
                    <a:pt x="56" y="62"/>
                  </a:cubicBezTo>
                  <a:cubicBezTo>
                    <a:pt x="49" y="68"/>
                    <a:pt x="41" y="71"/>
                    <a:pt x="32" y="66"/>
                  </a:cubicBezTo>
                  <a:cubicBezTo>
                    <a:pt x="22" y="61"/>
                    <a:pt x="13" y="52"/>
                    <a:pt x="7" y="43"/>
                  </a:cubicBezTo>
                  <a:cubicBezTo>
                    <a:pt x="2" y="34"/>
                    <a:pt x="1" y="24"/>
                    <a:pt x="0" y="14"/>
                  </a:cubicBezTo>
                  <a:cubicBezTo>
                    <a:pt x="3" y="17"/>
                    <a:pt x="6" y="20"/>
                    <a:pt x="9" y="21"/>
                  </a:cubicBezTo>
                  <a:close/>
                </a:path>
              </a:pathLst>
            </a:custGeom>
            <a:solidFill>
              <a:srgbClr val="D48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0" name="Freeform 33"/>
            <p:cNvSpPr/>
            <p:nvPr/>
          </p:nvSpPr>
          <p:spPr bwMode="auto">
            <a:xfrm>
              <a:off x="5884" y="3954"/>
              <a:ext cx="175" cy="181"/>
            </a:xfrm>
            <a:custGeom>
              <a:avLst/>
              <a:gdLst>
                <a:gd name="T0" fmla="*/ 67 w 74"/>
                <a:gd name="T1" fmla="*/ 10 h 76"/>
                <a:gd name="T2" fmla="*/ 62 w 74"/>
                <a:gd name="T3" fmla="*/ 17 h 76"/>
                <a:gd name="T4" fmla="*/ 59 w 74"/>
                <a:gd name="T5" fmla="*/ 20 h 76"/>
                <a:gd name="T6" fmla="*/ 55 w 74"/>
                <a:gd name="T7" fmla="*/ 24 h 76"/>
                <a:gd name="T8" fmla="*/ 47 w 74"/>
                <a:gd name="T9" fmla="*/ 16 h 76"/>
                <a:gd name="T10" fmla="*/ 45 w 74"/>
                <a:gd name="T11" fmla="*/ 13 h 76"/>
                <a:gd name="T12" fmla="*/ 40 w 74"/>
                <a:gd name="T13" fmla="*/ 8 h 76"/>
                <a:gd name="T14" fmla="*/ 37 w 74"/>
                <a:gd name="T15" fmla="*/ 4 h 76"/>
                <a:gd name="T16" fmla="*/ 35 w 74"/>
                <a:gd name="T17" fmla="*/ 1 h 76"/>
                <a:gd name="T18" fmla="*/ 33 w 74"/>
                <a:gd name="T19" fmla="*/ 1 h 76"/>
                <a:gd name="T20" fmla="*/ 23 w 74"/>
                <a:gd name="T21" fmla="*/ 27 h 76"/>
                <a:gd name="T22" fmla="*/ 22 w 74"/>
                <a:gd name="T23" fmla="*/ 32 h 76"/>
                <a:gd name="T24" fmla="*/ 1 w 74"/>
                <a:gd name="T25" fmla="*/ 22 h 76"/>
                <a:gd name="T26" fmla="*/ 1 w 74"/>
                <a:gd name="T27" fmla="*/ 21 h 76"/>
                <a:gd name="T28" fmla="*/ 1 w 74"/>
                <a:gd name="T29" fmla="*/ 21 h 76"/>
                <a:gd name="T30" fmla="*/ 0 w 74"/>
                <a:gd name="T31" fmla="*/ 22 h 76"/>
                <a:gd name="T32" fmla="*/ 1 w 74"/>
                <a:gd name="T33" fmla="*/ 23 h 76"/>
                <a:gd name="T34" fmla="*/ 1 w 74"/>
                <a:gd name="T35" fmla="*/ 24 h 76"/>
                <a:gd name="T36" fmla="*/ 1 w 74"/>
                <a:gd name="T37" fmla="*/ 26 h 76"/>
                <a:gd name="T38" fmla="*/ 4 w 74"/>
                <a:gd name="T39" fmla="*/ 39 h 76"/>
                <a:gd name="T40" fmla="*/ 22 w 74"/>
                <a:gd name="T41" fmla="*/ 67 h 76"/>
                <a:gd name="T42" fmla="*/ 42 w 74"/>
                <a:gd name="T43" fmla="*/ 75 h 76"/>
                <a:gd name="T44" fmla="*/ 70 w 74"/>
                <a:gd name="T45" fmla="*/ 47 h 76"/>
                <a:gd name="T46" fmla="*/ 71 w 74"/>
                <a:gd name="T47" fmla="*/ 9 h 76"/>
                <a:gd name="T48" fmla="*/ 70 w 74"/>
                <a:gd name="T49" fmla="*/ 10 h 76"/>
                <a:gd name="T50" fmla="*/ 69 w 74"/>
                <a:gd name="T51" fmla="*/ 48 h 76"/>
                <a:gd name="T52" fmla="*/ 41 w 74"/>
                <a:gd name="T53" fmla="*/ 74 h 76"/>
                <a:gd name="T54" fmla="*/ 22 w 74"/>
                <a:gd name="T55" fmla="*/ 67 h 76"/>
                <a:gd name="T56" fmla="*/ 5 w 74"/>
                <a:gd name="T57" fmla="*/ 40 h 76"/>
                <a:gd name="T58" fmla="*/ 2 w 74"/>
                <a:gd name="T59" fmla="*/ 24 h 76"/>
                <a:gd name="T60" fmla="*/ 22 w 74"/>
                <a:gd name="T61" fmla="*/ 32 h 76"/>
                <a:gd name="T62" fmla="*/ 24 w 74"/>
                <a:gd name="T63" fmla="*/ 28 h 76"/>
                <a:gd name="T64" fmla="*/ 34 w 74"/>
                <a:gd name="T65" fmla="*/ 1 h 76"/>
                <a:gd name="T66" fmla="*/ 34 w 74"/>
                <a:gd name="T67" fmla="*/ 2 h 76"/>
                <a:gd name="T68" fmla="*/ 36 w 74"/>
                <a:gd name="T69" fmla="*/ 3 h 76"/>
                <a:gd name="T70" fmla="*/ 39 w 74"/>
                <a:gd name="T71" fmla="*/ 8 h 76"/>
                <a:gd name="T72" fmla="*/ 44 w 74"/>
                <a:gd name="T73" fmla="*/ 14 h 76"/>
                <a:gd name="T74" fmla="*/ 46 w 74"/>
                <a:gd name="T75" fmla="*/ 16 h 76"/>
                <a:gd name="T76" fmla="*/ 55 w 74"/>
                <a:gd name="T77" fmla="*/ 25 h 76"/>
                <a:gd name="T78" fmla="*/ 56 w 74"/>
                <a:gd name="T79" fmla="*/ 25 h 76"/>
                <a:gd name="T80" fmla="*/ 56 w 74"/>
                <a:gd name="T81" fmla="*/ 25 h 76"/>
                <a:gd name="T82" fmla="*/ 59 w 74"/>
                <a:gd name="T83" fmla="*/ 21 h 76"/>
                <a:gd name="T84" fmla="*/ 62 w 74"/>
                <a:gd name="T85" fmla="*/ 18 h 76"/>
                <a:gd name="T86" fmla="*/ 67 w 74"/>
                <a:gd name="T87" fmla="*/ 11 h 76"/>
                <a:gd name="T88" fmla="*/ 70 w 74"/>
                <a:gd name="T89" fmla="*/ 7 h 76"/>
                <a:gd name="T90" fmla="*/ 69 w 74"/>
                <a:gd name="T91" fmla="*/ 7 h 76"/>
                <a:gd name="T92" fmla="*/ 67 w 74"/>
                <a:gd name="T93" fmla="*/ 1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4" h="76">
                  <a:moveTo>
                    <a:pt x="67" y="10"/>
                  </a:moveTo>
                  <a:cubicBezTo>
                    <a:pt x="62" y="17"/>
                    <a:pt x="62" y="17"/>
                    <a:pt x="62" y="17"/>
                  </a:cubicBezTo>
                  <a:cubicBezTo>
                    <a:pt x="59" y="20"/>
                    <a:pt x="59" y="20"/>
                    <a:pt x="59" y="20"/>
                  </a:cubicBezTo>
                  <a:cubicBezTo>
                    <a:pt x="59" y="20"/>
                    <a:pt x="56" y="23"/>
                    <a:pt x="55" y="24"/>
                  </a:cubicBezTo>
                  <a:cubicBezTo>
                    <a:pt x="54" y="23"/>
                    <a:pt x="47" y="16"/>
                    <a:pt x="47" y="16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7" y="3"/>
                    <a:pt x="35" y="1"/>
                    <a:pt x="35" y="1"/>
                  </a:cubicBezTo>
                  <a:cubicBezTo>
                    <a:pt x="34" y="0"/>
                    <a:pt x="34" y="0"/>
                    <a:pt x="33" y="1"/>
                  </a:cubicBezTo>
                  <a:cubicBezTo>
                    <a:pt x="29" y="2"/>
                    <a:pt x="26" y="13"/>
                    <a:pt x="23" y="27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18" y="31"/>
                    <a:pt x="2" y="26"/>
                    <a:pt x="1" y="22"/>
                  </a:cubicBezTo>
                  <a:cubicBezTo>
                    <a:pt x="1" y="22"/>
                    <a:pt x="2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2" y="32"/>
                    <a:pt x="2" y="33"/>
                    <a:pt x="4" y="39"/>
                  </a:cubicBezTo>
                  <a:cubicBezTo>
                    <a:pt x="8" y="47"/>
                    <a:pt x="15" y="61"/>
                    <a:pt x="22" y="67"/>
                  </a:cubicBezTo>
                  <a:cubicBezTo>
                    <a:pt x="28" y="73"/>
                    <a:pt x="34" y="76"/>
                    <a:pt x="42" y="75"/>
                  </a:cubicBezTo>
                  <a:cubicBezTo>
                    <a:pt x="56" y="72"/>
                    <a:pt x="66" y="58"/>
                    <a:pt x="70" y="47"/>
                  </a:cubicBezTo>
                  <a:cubicBezTo>
                    <a:pt x="74" y="38"/>
                    <a:pt x="74" y="20"/>
                    <a:pt x="71" y="9"/>
                  </a:cubicBezTo>
                  <a:cubicBezTo>
                    <a:pt x="70" y="10"/>
                    <a:pt x="70" y="10"/>
                    <a:pt x="70" y="10"/>
                  </a:cubicBezTo>
                  <a:cubicBezTo>
                    <a:pt x="73" y="20"/>
                    <a:pt x="73" y="39"/>
                    <a:pt x="69" y="48"/>
                  </a:cubicBezTo>
                  <a:cubicBezTo>
                    <a:pt x="65" y="59"/>
                    <a:pt x="54" y="71"/>
                    <a:pt x="41" y="74"/>
                  </a:cubicBezTo>
                  <a:cubicBezTo>
                    <a:pt x="34" y="75"/>
                    <a:pt x="28" y="73"/>
                    <a:pt x="22" y="67"/>
                  </a:cubicBezTo>
                  <a:cubicBezTo>
                    <a:pt x="16" y="61"/>
                    <a:pt x="9" y="47"/>
                    <a:pt x="5" y="40"/>
                  </a:cubicBezTo>
                  <a:cubicBezTo>
                    <a:pt x="3" y="35"/>
                    <a:pt x="2" y="29"/>
                    <a:pt x="2" y="24"/>
                  </a:cubicBezTo>
                  <a:cubicBezTo>
                    <a:pt x="7" y="29"/>
                    <a:pt x="19" y="32"/>
                    <a:pt x="22" y="32"/>
                  </a:cubicBezTo>
                  <a:cubicBezTo>
                    <a:pt x="23" y="32"/>
                    <a:pt x="23" y="32"/>
                    <a:pt x="24" y="28"/>
                  </a:cubicBezTo>
                  <a:cubicBezTo>
                    <a:pt x="25" y="22"/>
                    <a:pt x="30" y="3"/>
                    <a:pt x="34" y="1"/>
                  </a:cubicBezTo>
                  <a:cubicBezTo>
                    <a:pt x="34" y="1"/>
                    <a:pt x="34" y="1"/>
                    <a:pt x="34" y="2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4"/>
                    <a:pt x="39" y="8"/>
                    <a:pt x="39" y="8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6" y="16"/>
                    <a:pt x="46" y="16"/>
                    <a:pt x="46" y="16"/>
                  </a:cubicBezTo>
                  <a:cubicBezTo>
                    <a:pt x="55" y="25"/>
                    <a:pt x="55" y="25"/>
                    <a:pt x="55" y="25"/>
                  </a:cubicBezTo>
                  <a:cubicBezTo>
                    <a:pt x="55" y="25"/>
                    <a:pt x="55" y="25"/>
                    <a:pt x="56" y="25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62" y="18"/>
                    <a:pt x="62" y="18"/>
                    <a:pt x="62" y="18"/>
                  </a:cubicBezTo>
                  <a:cubicBezTo>
                    <a:pt x="67" y="11"/>
                    <a:pt x="67" y="11"/>
                    <a:pt x="67" y="11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69" y="7"/>
                    <a:pt x="69" y="7"/>
                    <a:pt x="69" y="7"/>
                  </a:cubicBezTo>
                  <a:lnTo>
                    <a:pt x="67" y="10"/>
                  </a:lnTo>
                  <a:close/>
                </a:path>
              </a:pathLst>
            </a:custGeom>
            <a:solidFill>
              <a:srgbClr val="5E30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1" name="Freeform 34"/>
            <p:cNvSpPr/>
            <p:nvPr/>
          </p:nvSpPr>
          <p:spPr bwMode="auto">
            <a:xfrm>
              <a:off x="6014" y="4014"/>
              <a:ext cx="41" cy="88"/>
            </a:xfrm>
            <a:custGeom>
              <a:avLst/>
              <a:gdLst>
                <a:gd name="T0" fmla="*/ 4 w 17"/>
                <a:gd name="T1" fmla="*/ 34 h 37"/>
                <a:gd name="T2" fmla="*/ 13 w 17"/>
                <a:gd name="T3" fmla="*/ 0 h 37"/>
                <a:gd name="T4" fmla="*/ 10 w 17"/>
                <a:gd name="T5" fmla="*/ 8 h 37"/>
                <a:gd name="T6" fmla="*/ 6 w 17"/>
                <a:gd name="T7" fmla="*/ 21 h 37"/>
                <a:gd name="T8" fmla="*/ 3 w 17"/>
                <a:gd name="T9" fmla="*/ 30 h 37"/>
                <a:gd name="T10" fmla="*/ 0 w 17"/>
                <a:gd name="T11" fmla="*/ 37 h 37"/>
                <a:gd name="T12" fmla="*/ 0 w 17"/>
                <a:gd name="T13" fmla="*/ 36 h 37"/>
                <a:gd name="T14" fmla="*/ 4 w 17"/>
                <a:gd name="T15" fmla="*/ 3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37">
                  <a:moveTo>
                    <a:pt x="4" y="34"/>
                  </a:moveTo>
                  <a:cubicBezTo>
                    <a:pt x="11" y="24"/>
                    <a:pt x="17" y="4"/>
                    <a:pt x="13" y="0"/>
                  </a:cubicBezTo>
                  <a:cubicBezTo>
                    <a:pt x="11" y="1"/>
                    <a:pt x="10" y="6"/>
                    <a:pt x="10" y="8"/>
                  </a:cubicBezTo>
                  <a:cubicBezTo>
                    <a:pt x="8" y="12"/>
                    <a:pt x="7" y="17"/>
                    <a:pt x="6" y="21"/>
                  </a:cubicBezTo>
                  <a:cubicBezTo>
                    <a:pt x="5" y="24"/>
                    <a:pt x="4" y="27"/>
                    <a:pt x="3" y="30"/>
                  </a:cubicBezTo>
                  <a:cubicBezTo>
                    <a:pt x="2" y="32"/>
                    <a:pt x="1" y="35"/>
                    <a:pt x="0" y="37"/>
                  </a:cubicBezTo>
                  <a:cubicBezTo>
                    <a:pt x="0" y="37"/>
                    <a:pt x="0" y="37"/>
                    <a:pt x="0" y="36"/>
                  </a:cubicBezTo>
                  <a:lnTo>
                    <a:pt x="4" y="34"/>
                  </a:lnTo>
                  <a:close/>
                </a:path>
              </a:pathLst>
            </a:custGeom>
            <a:solidFill>
              <a:srgbClr val="FD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2" name="Freeform 35"/>
            <p:cNvSpPr/>
            <p:nvPr/>
          </p:nvSpPr>
          <p:spPr bwMode="auto">
            <a:xfrm>
              <a:off x="6428" y="4052"/>
              <a:ext cx="116" cy="86"/>
            </a:xfrm>
            <a:custGeom>
              <a:avLst/>
              <a:gdLst>
                <a:gd name="T0" fmla="*/ 8 w 49"/>
                <a:gd name="T1" fmla="*/ 10 h 36"/>
                <a:gd name="T2" fmla="*/ 49 w 49"/>
                <a:gd name="T3" fmla="*/ 23 h 36"/>
                <a:gd name="T4" fmla="*/ 30 w 49"/>
                <a:gd name="T5" fmla="*/ 28 h 36"/>
                <a:gd name="T6" fmla="*/ 0 w 49"/>
                <a:gd name="T7" fmla="*/ 21 h 36"/>
                <a:gd name="T8" fmla="*/ 8 w 49"/>
                <a:gd name="T9" fmla="*/ 1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36">
                  <a:moveTo>
                    <a:pt x="8" y="10"/>
                  </a:moveTo>
                  <a:cubicBezTo>
                    <a:pt x="8" y="10"/>
                    <a:pt x="28" y="0"/>
                    <a:pt x="49" y="23"/>
                  </a:cubicBezTo>
                  <a:cubicBezTo>
                    <a:pt x="49" y="23"/>
                    <a:pt x="40" y="24"/>
                    <a:pt x="30" y="28"/>
                  </a:cubicBezTo>
                  <a:cubicBezTo>
                    <a:pt x="20" y="32"/>
                    <a:pt x="3" y="36"/>
                    <a:pt x="0" y="21"/>
                  </a:cubicBezTo>
                  <a:cubicBezTo>
                    <a:pt x="0" y="21"/>
                    <a:pt x="6" y="16"/>
                    <a:pt x="8" y="10"/>
                  </a:cubicBezTo>
                  <a:close/>
                </a:path>
              </a:pathLst>
            </a:custGeom>
            <a:solidFill>
              <a:srgbClr val="AFD6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3" name="Freeform 36"/>
            <p:cNvSpPr/>
            <p:nvPr/>
          </p:nvSpPr>
          <p:spPr bwMode="auto">
            <a:xfrm>
              <a:off x="6430" y="4047"/>
              <a:ext cx="133" cy="110"/>
            </a:xfrm>
            <a:custGeom>
              <a:avLst/>
              <a:gdLst>
                <a:gd name="T0" fmla="*/ 8 w 56"/>
                <a:gd name="T1" fmla="*/ 11 h 46"/>
                <a:gd name="T2" fmla="*/ 53 w 56"/>
                <a:gd name="T3" fmla="*/ 29 h 46"/>
                <a:gd name="T4" fmla="*/ 54 w 56"/>
                <a:gd name="T5" fmla="*/ 27 h 46"/>
                <a:gd name="T6" fmla="*/ 3 w 56"/>
                <a:gd name="T7" fmla="*/ 22 h 46"/>
                <a:gd name="T8" fmla="*/ 1 w 56"/>
                <a:gd name="T9" fmla="*/ 24 h 46"/>
                <a:gd name="T10" fmla="*/ 54 w 56"/>
                <a:gd name="T11" fmla="*/ 30 h 46"/>
                <a:gd name="T12" fmla="*/ 55 w 56"/>
                <a:gd name="T13" fmla="*/ 28 h 46"/>
                <a:gd name="T14" fmla="*/ 6 w 56"/>
                <a:gd name="T15" fmla="*/ 9 h 46"/>
                <a:gd name="T16" fmla="*/ 8 w 56"/>
                <a:gd name="T17" fmla="*/ 1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46">
                  <a:moveTo>
                    <a:pt x="8" y="11"/>
                  </a:moveTo>
                  <a:cubicBezTo>
                    <a:pt x="26" y="4"/>
                    <a:pt x="43" y="15"/>
                    <a:pt x="53" y="29"/>
                  </a:cubicBezTo>
                  <a:cubicBezTo>
                    <a:pt x="53" y="29"/>
                    <a:pt x="54" y="28"/>
                    <a:pt x="54" y="27"/>
                  </a:cubicBezTo>
                  <a:cubicBezTo>
                    <a:pt x="37" y="25"/>
                    <a:pt x="15" y="43"/>
                    <a:pt x="3" y="22"/>
                  </a:cubicBezTo>
                  <a:cubicBezTo>
                    <a:pt x="2" y="21"/>
                    <a:pt x="0" y="22"/>
                    <a:pt x="1" y="24"/>
                  </a:cubicBezTo>
                  <a:cubicBezTo>
                    <a:pt x="13" y="46"/>
                    <a:pt x="35" y="28"/>
                    <a:pt x="54" y="30"/>
                  </a:cubicBezTo>
                  <a:cubicBezTo>
                    <a:pt x="55" y="30"/>
                    <a:pt x="56" y="29"/>
                    <a:pt x="55" y="28"/>
                  </a:cubicBezTo>
                  <a:cubicBezTo>
                    <a:pt x="45" y="12"/>
                    <a:pt x="26" y="0"/>
                    <a:pt x="6" y="9"/>
                  </a:cubicBezTo>
                  <a:cubicBezTo>
                    <a:pt x="5" y="9"/>
                    <a:pt x="6" y="12"/>
                    <a:pt x="8" y="11"/>
                  </a:cubicBezTo>
                  <a:close/>
                </a:path>
              </a:pathLst>
            </a:custGeom>
            <a:solidFill>
              <a:srgbClr val="803D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4" name="Freeform 37"/>
            <p:cNvSpPr/>
            <p:nvPr/>
          </p:nvSpPr>
          <p:spPr bwMode="auto">
            <a:xfrm>
              <a:off x="6435" y="4073"/>
              <a:ext cx="102" cy="39"/>
            </a:xfrm>
            <a:custGeom>
              <a:avLst/>
              <a:gdLst>
                <a:gd name="T0" fmla="*/ 3 w 43"/>
                <a:gd name="T1" fmla="*/ 8 h 16"/>
                <a:gd name="T2" fmla="*/ 40 w 43"/>
                <a:gd name="T3" fmla="*/ 14 h 16"/>
                <a:gd name="T4" fmla="*/ 42 w 43"/>
                <a:gd name="T5" fmla="*/ 12 h 16"/>
                <a:gd name="T6" fmla="*/ 2 w 43"/>
                <a:gd name="T7" fmla="*/ 5 h 16"/>
                <a:gd name="T8" fmla="*/ 3 w 43"/>
                <a:gd name="T9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6">
                  <a:moveTo>
                    <a:pt x="3" y="8"/>
                  </a:moveTo>
                  <a:cubicBezTo>
                    <a:pt x="15" y="3"/>
                    <a:pt x="30" y="4"/>
                    <a:pt x="40" y="14"/>
                  </a:cubicBezTo>
                  <a:cubicBezTo>
                    <a:pt x="41" y="16"/>
                    <a:pt x="43" y="13"/>
                    <a:pt x="42" y="12"/>
                  </a:cubicBezTo>
                  <a:cubicBezTo>
                    <a:pt x="32" y="1"/>
                    <a:pt x="15" y="0"/>
                    <a:pt x="2" y="5"/>
                  </a:cubicBezTo>
                  <a:cubicBezTo>
                    <a:pt x="0" y="6"/>
                    <a:pt x="1" y="9"/>
                    <a:pt x="3" y="8"/>
                  </a:cubicBezTo>
                  <a:close/>
                </a:path>
              </a:pathLst>
            </a:custGeom>
            <a:solidFill>
              <a:srgbClr val="803D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5" name="Freeform 38"/>
            <p:cNvSpPr/>
            <p:nvPr/>
          </p:nvSpPr>
          <p:spPr bwMode="auto">
            <a:xfrm>
              <a:off x="6323" y="4112"/>
              <a:ext cx="112" cy="71"/>
            </a:xfrm>
            <a:custGeom>
              <a:avLst/>
              <a:gdLst>
                <a:gd name="T0" fmla="*/ 47 w 47"/>
                <a:gd name="T1" fmla="*/ 8 h 30"/>
                <a:gd name="T2" fmla="*/ 20 w 47"/>
                <a:gd name="T3" fmla="*/ 1 h 30"/>
                <a:gd name="T4" fmla="*/ 0 w 47"/>
                <a:gd name="T5" fmla="*/ 0 h 30"/>
                <a:gd name="T6" fmla="*/ 37 w 47"/>
                <a:gd name="T7" fmla="*/ 25 h 30"/>
                <a:gd name="T8" fmla="*/ 43 w 47"/>
                <a:gd name="T9" fmla="*/ 20 h 30"/>
                <a:gd name="T10" fmla="*/ 44 w 47"/>
                <a:gd name="T11" fmla="*/ 16 h 30"/>
                <a:gd name="T12" fmla="*/ 47 w 47"/>
                <a:gd name="T13" fmla="*/ 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30">
                  <a:moveTo>
                    <a:pt x="47" y="8"/>
                  </a:moveTo>
                  <a:cubicBezTo>
                    <a:pt x="42" y="0"/>
                    <a:pt x="29" y="0"/>
                    <a:pt x="20" y="1"/>
                  </a:cubicBezTo>
                  <a:cubicBezTo>
                    <a:pt x="9" y="2"/>
                    <a:pt x="0" y="0"/>
                    <a:pt x="0" y="0"/>
                  </a:cubicBezTo>
                  <a:cubicBezTo>
                    <a:pt x="14" y="30"/>
                    <a:pt x="37" y="25"/>
                    <a:pt x="37" y="25"/>
                  </a:cubicBezTo>
                  <a:cubicBezTo>
                    <a:pt x="39" y="23"/>
                    <a:pt x="41" y="21"/>
                    <a:pt x="43" y="20"/>
                  </a:cubicBezTo>
                  <a:cubicBezTo>
                    <a:pt x="43" y="18"/>
                    <a:pt x="44" y="17"/>
                    <a:pt x="44" y="16"/>
                  </a:cubicBezTo>
                  <a:cubicBezTo>
                    <a:pt x="45" y="13"/>
                    <a:pt x="46" y="10"/>
                    <a:pt x="47" y="8"/>
                  </a:cubicBezTo>
                  <a:close/>
                </a:path>
              </a:pathLst>
            </a:custGeom>
            <a:solidFill>
              <a:srgbClr val="AFD6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6" name="Freeform 39"/>
            <p:cNvSpPr/>
            <p:nvPr/>
          </p:nvSpPr>
          <p:spPr bwMode="auto">
            <a:xfrm>
              <a:off x="6306" y="4088"/>
              <a:ext cx="129" cy="95"/>
            </a:xfrm>
            <a:custGeom>
              <a:avLst/>
              <a:gdLst>
                <a:gd name="T0" fmla="*/ 44 w 54"/>
                <a:gd name="T1" fmla="*/ 36 h 40"/>
                <a:gd name="T2" fmla="*/ 3 w 54"/>
                <a:gd name="T3" fmla="*/ 5 h 40"/>
                <a:gd name="T4" fmla="*/ 1 w 54"/>
                <a:gd name="T5" fmla="*/ 7 h 40"/>
                <a:gd name="T6" fmla="*/ 50 w 54"/>
                <a:gd name="T7" fmla="*/ 21 h 40"/>
                <a:gd name="T8" fmla="*/ 53 w 54"/>
                <a:gd name="T9" fmla="*/ 21 h 40"/>
                <a:gd name="T10" fmla="*/ 2 w 54"/>
                <a:gd name="T11" fmla="*/ 4 h 40"/>
                <a:gd name="T12" fmla="*/ 0 w 54"/>
                <a:gd name="T13" fmla="*/ 6 h 40"/>
                <a:gd name="T14" fmla="*/ 44 w 54"/>
                <a:gd name="T15" fmla="*/ 39 h 40"/>
                <a:gd name="T16" fmla="*/ 44 w 54"/>
                <a:gd name="T1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40">
                  <a:moveTo>
                    <a:pt x="44" y="36"/>
                  </a:moveTo>
                  <a:cubicBezTo>
                    <a:pt x="23" y="37"/>
                    <a:pt x="9" y="23"/>
                    <a:pt x="3" y="5"/>
                  </a:cubicBezTo>
                  <a:cubicBezTo>
                    <a:pt x="3" y="5"/>
                    <a:pt x="2" y="6"/>
                    <a:pt x="1" y="7"/>
                  </a:cubicBezTo>
                  <a:cubicBezTo>
                    <a:pt x="17" y="12"/>
                    <a:pt x="42" y="3"/>
                    <a:pt x="50" y="21"/>
                  </a:cubicBezTo>
                  <a:cubicBezTo>
                    <a:pt x="51" y="23"/>
                    <a:pt x="54" y="22"/>
                    <a:pt x="53" y="21"/>
                  </a:cubicBezTo>
                  <a:cubicBezTo>
                    <a:pt x="44" y="0"/>
                    <a:pt x="19" y="9"/>
                    <a:pt x="2" y="4"/>
                  </a:cubicBezTo>
                  <a:cubicBezTo>
                    <a:pt x="1" y="3"/>
                    <a:pt x="0" y="4"/>
                    <a:pt x="0" y="6"/>
                  </a:cubicBezTo>
                  <a:cubicBezTo>
                    <a:pt x="7" y="25"/>
                    <a:pt x="22" y="40"/>
                    <a:pt x="44" y="39"/>
                  </a:cubicBezTo>
                  <a:cubicBezTo>
                    <a:pt x="45" y="39"/>
                    <a:pt x="45" y="36"/>
                    <a:pt x="44" y="36"/>
                  </a:cubicBezTo>
                  <a:close/>
                </a:path>
              </a:pathLst>
            </a:custGeom>
            <a:solidFill>
              <a:srgbClr val="803D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7" name="Freeform 40"/>
            <p:cNvSpPr/>
            <p:nvPr/>
          </p:nvSpPr>
          <p:spPr bwMode="auto">
            <a:xfrm>
              <a:off x="6330" y="4112"/>
              <a:ext cx="98" cy="54"/>
            </a:xfrm>
            <a:custGeom>
              <a:avLst/>
              <a:gdLst>
                <a:gd name="T0" fmla="*/ 39 w 41"/>
                <a:gd name="T1" fmla="*/ 19 h 23"/>
                <a:gd name="T2" fmla="*/ 3 w 41"/>
                <a:gd name="T3" fmla="*/ 2 h 23"/>
                <a:gd name="T4" fmla="*/ 0 w 41"/>
                <a:gd name="T5" fmla="*/ 3 h 23"/>
                <a:gd name="T6" fmla="*/ 39 w 41"/>
                <a:gd name="T7" fmla="*/ 22 h 23"/>
                <a:gd name="T8" fmla="*/ 39 w 41"/>
                <a:gd name="T9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23">
                  <a:moveTo>
                    <a:pt x="39" y="19"/>
                  </a:moveTo>
                  <a:cubicBezTo>
                    <a:pt x="25" y="20"/>
                    <a:pt x="10" y="15"/>
                    <a:pt x="3" y="2"/>
                  </a:cubicBezTo>
                  <a:cubicBezTo>
                    <a:pt x="2" y="0"/>
                    <a:pt x="0" y="2"/>
                    <a:pt x="0" y="3"/>
                  </a:cubicBezTo>
                  <a:cubicBezTo>
                    <a:pt x="8" y="17"/>
                    <a:pt x="24" y="23"/>
                    <a:pt x="39" y="22"/>
                  </a:cubicBezTo>
                  <a:cubicBezTo>
                    <a:pt x="41" y="22"/>
                    <a:pt x="41" y="19"/>
                    <a:pt x="39" y="19"/>
                  </a:cubicBezTo>
                  <a:close/>
                </a:path>
              </a:pathLst>
            </a:custGeom>
            <a:solidFill>
              <a:srgbClr val="803D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8" name="Freeform 41"/>
            <p:cNvSpPr/>
            <p:nvPr/>
          </p:nvSpPr>
          <p:spPr bwMode="auto">
            <a:xfrm>
              <a:off x="6390" y="4002"/>
              <a:ext cx="73" cy="272"/>
            </a:xfrm>
            <a:custGeom>
              <a:avLst/>
              <a:gdLst>
                <a:gd name="T0" fmla="*/ 14 w 31"/>
                <a:gd name="T1" fmla="*/ 83 h 114"/>
                <a:gd name="T2" fmla="*/ 22 w 31"/>
                <a:gd name="T3" fmla="*/ 42 h 114"/>
                <a:gd name="T4" fmla="*/ 31 w 31"/>
                <a:gd name="T5" fmla="*/ 2 h 114"/>
                <a:gd name="T6" fmla="*/ 31 w 31"/>
                <a:gd name="T7" fmla="*/ 0 h 114"/>
                <a:gd name="T8" fmla="*/ 27 w 31"/>
                <a:gd name="T9" fmla="*/ 0 h 114"/>
                <a:gd name="T10" fmla="*/ 25 w 31"/>
                <a:gd name="T11" fmla="*/ 7 h 114"/>
                <a:gd name="T12" fmla="*/ 7 w 31"/>
                <a:gd name="T13" fmla="*/ 79 h 114"/>
                <a:gd name="T14" fmla="*/ 0 w 31"/>
                <a:gd name="T15" fmla="*/ 114 h 114"/>
                <a:gd name="T16" fmla="*/ 5 w 31"/>
                <a:gd name="T17" fmla="*/ 110 h 114"/>
                <a:gd name="T18" fmla="*/ 10 w 31"/>
                <a:gd name="T19" fmla="*/ 102 h 114"/>
                <a:gd name="T20" fmla="*/ 14 w 31"/>
                <a:gd name="T21" fmla="*/ 8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114">
                  <a:moveTo>
                    <a:pt x="14" y="83"/>
                  </a:moveTo>
                  <a:cubicBezTo>
                    <a:pt x="16" y="69"/>
                    <a:pt x="19" y="56"/>
                    <a:pt x="22" y="42"/>
                  </a:cubicBezTo>
                  <a:cubicBezTo>
                    <a:pt x="25" y="28"/>
                    <a:pt x="28" y="15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  <a:cubicBezTo>
                    <a:pt x="26" y="2"/>
                    <a:pt x="25" y="4"/>
                    <a:pt x="25" y="7"/>
                  </a:cubicBezTo>
                  <a:cubicBezTo>
                    <a:pt x="19" y="31"/>
                    <a:pt x="14" y="55"/>
                    <a:pt x="7" y="79"/>
                  </a:cubicBezTo>
                  <a:cubicBezTo>
                    <a:pt x="4" y="91"/>
                    <a:pt x="0" y="102"/>
                    <a:pt x="0" y="114"/>
                  </a:cubicBezTo>
                  <a:cubicBezTo>
                    <a:pt x="2" y="113"/>
                    <a:pt x="3" y="111"/>
                    <a:pt x="5" y="110"/>
                  </a:cubicBezTo>
                  <a:cubicBezTo>
                    <a:pt x="9" y="107"/>
                    <a:pt x="8" y="107"/>
                    <a:pt x="10" y="102"/>
                  </a:cubicBezTo>
                  <a:cubicBezTo>
                    <a:pt x="11" y="96"/>
                    <a:pt x="14" y="90"/>
                    <a:pt x="14" y="83"/>
                  </a:cubicBezTo>
                  <a:close/>
                </a:path>
              </a:pathLst>
            </a:custGeom>
            <a:solidFill>
              <a:srgbClr val="B4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9" name="Freeform 42"/>
            <p:cNvSpPr/>
            <p:nvPr/>
          </p:nvSpPr>
          <p:spPr bwMode="auto">
            <a:xfrm>
              <a:off x="6404" y="4002"/>
              <a:ext cx="64" cy="270"/>
            </a:xfrm>
            <a:custGeom>
              <a:avLst/>
              <a:gdLst>
                <a:gd name="T0" fmla="*/ 9 w 27"/>
                <a:gd name="T1" fmla="*/ 74 h 113"/>
                <a:gd name="T2" fmla="*/ 27 w 27"/>
                <a:gd name="T3" fmla="*/ 1 h 113"/>
                <a:gd name="T4" fmla="*/ 26 w 27"/>
                <a:gd name="T5" fmla="*/ 0 h 113"/>
                <a:gd name="T6" fmla="*/ 8 w 27"/>
                <a:gd name="T7" fmla="*/ 73 h 113"/>
                <a:gd name="T8" fmla="*/ 6 w 27"/>
                <a:gd name="T9" fmla="*/ 84 h 113"/>
                <a:gd name="T10" fmla="*/ 0 w 27"/>
                <a:gd name="T11" fmla="*/ 113 h 113"/>
                <a:gd name="T12" fmla="*/ 2 w 27"/>
                <a:gd name="T13" fmla="*/ 111 h 113"/>
                <a:gd name="T14" fmla="*/ 7 w 27"/>
                <a:gd name="T15" fmla="*/ 85 h 113"/>
                <a:gd name="T16" fmla="*/ 9 w 27"/>
                <a:gd name="T17" fmla="*/ 74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113">
                  <a:moveTo>
                    <a:pt x="9" y="74"/>
                  </a:moveTo>
                  <a:cubicBezTo>
                    <a:pt x="27" y="1"/>
                    <a:pt x="27" y="1"/>
                    <a:pt x="27" y="1"/>
                  </a:cubicBezTo>
                  <a:cubicBezTo>
                    <a:pt x="26" y="1"/>
                    <a:pt x="26" y="1"/>
                    <a:pt x="26" y="0"/>
                  </a:cubicBezTo>
                  <a:cubicBezTo>
                    <a:pt x="8" y="73"/>
                    <a:pt x="8" y="73"/>
                    <a:pt x="8" y="73"/>
                  </a:cubicBezTo>
                  <a:cubicBezTo>
                    <a:pt x="6" y="84"/>
                    <a:pt x="6" y="84"/>
                    <a:pt x="6" y="8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2" y="111"/>
                    <a:pt x="2" y="111"/>
                    <a:pt x="2" y="111"/>
                  </a:cubicBezTo>
                  <a:cubicBezTo>
                    <a:pt x="7" y="85"/>
                    <a:pt x="7" y="85"/>
                    <a:pt x="7" y="85"/>
                  </a:cubicBezTo>
                  <a:lnTo>
                    <a:pt x="9" y="74"/>
                  </a:lnTo>
                  <a:close/>
                </a:path>
              </a:pathLst>
            </a:custGeom>
            <a:solidFill>
              <a:srgbClr val="5E30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0" name="Freeform 43"/>
            <p:cNvSpPr/>
            <p:nvPr/>
          </p:nvSpPr>
          <p:spPr bwMode="auto">
            <a:xfrm>
              <a:off x="6392" y="4002"/>
              <a:ext cx="62" cy="284"/>
            </a:xfrm>
            <a:custGeom>
              <a:avLst/>
              <a:gdLst>
                <a:gd name="T0" fmla="*/ 9 w 26"/>
                <a:gd name="T1" fmla="*/ 81 h 119"/>
                <a:gd name="T2" fmla="*/ 16 w 26"/>
                <a:gd name="T3" fmla="*/ 45 h 119"/>
                <a:gd name="T4" fmla="*/ 26 w 26"/>
                <a:gd name="T5" fmla="*/ 0 h 119"/>
                <a:gd name="T6" fmla="*/ 25 w 26"/>
                <a:gd name="T7" fmla="*/ 0 h 119"/>
                <a:gd name="T8" fmla="*/ 16 w 26"/>
                <a:gd name="T9" fmla="*/ 44 h 119"/>
                <a:gd name="T10" fmla="*/ 9 w 26"/>
                <a:gd name="T11" fmla="*/ 76 h 119"/>
                <a:gd name="T12" fmla="*/ 8 w 26"/>
                <a:gd name="T13" fmla="*/ 84 h 119"/>
                <a:gd name="T14" fmla="*/ 0 w 26"/>
                <a:gd name="T15" fmla="*/ 119 h 119"/>
                <a:gd name="T16" fmla="*/ 3 w 26"/>
                <a:gd name="T17" fmla="*/ 119 h 119"/>
                <a:gd name="T18" fmla="*/ 8 w 26"/>
                <a:gd name="T19" fmla="*/ 85 h 119"/>
                <a:gd name="T20" fmla="*/ 9 w 26"/>
                <a:gd name="T21" fmla="*/ 81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119">
                  <a:moveTo>
                    <a:pt x="9" y="81"/>
                  </a:moveTo>
                  <a:cubicBezTo>
                    <a:pt x="16" y="45"/>
                    <a:pt x="16" y="45"/>
                    <a:pt x="16" y="45"/>
                  </a:cubicBezTo>
                  <a:cubicBezTo>
                    <a:pt x="20" y="29"/>
                    <a:pt x="23" y="14"/>
                    <a:pt x="26" y="0"/>
                  </a:cubicBezTo>
                  <a:cubicBezTo>
                    <a:pt x="26" y="0"/>
                    <a:pt x="25" y="0"/>
                    <a:pt x="25" y="0"/>
                  </a:cubicBezTo>
                  <a:cubicBezTo>
                    <a:pt x="22" y="14"/>
                    <a:pt x="19" y="28"/>
                    <a:pt x="16" y="44"/>
                  </a:cubicBezTo>
                  <a:cubicBezTo>
                    <a:pt x="9" y="76"/>
                    <a:pt x="9" y="76"/>
                    <a:pt x="9" y="76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3" y="119"/>
                    <a:pt x="3" y="119"/>
                    <a:pt x="3" y="119"/>
                  </a:cubicBezTo>
                  <a:cubicBezTo>
                    <a:pt x="8" y="85"/>
                    <a:pt x="8" y="85"/>
                    <a:pt x="8" y="85"/>
                  </a:cubicBezTo>
                  <a:lnTo>
                    <a:pt x="9" y="81"/>
                  </a:lnTo>
                  <a:close/>
                </a:path>
              </a:pathLst>
            </a:custGeom>
            <a:solidFill>
              <a:srgbClr val="5E30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1" name="Freeform 44"/>
            <p:cNvSpPr/>
            <p:nvPr/>
          </p:nvSpPr>
          <p:spPr bwMode="auto">
            <a:xfrm>
              <a:off x="6401" y="3827"/>
              <a:ext cx="105" cy="62"/>
            </a:xfrm>
            <a:custGeom>
              <a:avLst/>
              <a:gdLst>
                <a:gd name="T0" fmla="*/ 44 w 44"/>
                <a:gd name="T1" fmla="*/ 9 h 26"/>
                <a:gd name="T2" fmla="*/ 40 w 44"/>
                <a:gd name="T3" fmla="*/ 0 h 26"/>
                <a:gd name="T4" fmla="*/ 34 w 44"/>
                <a:gd name="T5" fmla="*/ 5 h 26"/>
                <a:gd name="T6" fmla="*/ 27 w 44"/>
                <a:gd name="T7" fmla="*/ 11 h 26"/>
                <a:gd name="T8" fmla="*/ 24 w 44"/>
                <a:gd name="T9" fmla="*/ 14 h 26"/>
                <a:gd name="T10" fmla="*/ 21 w 44"/>
                <a:gd name="T11" fmla="*/ 16 h 26"/>
                <a:gd name="T12" fmla="*/ 16 w 44"/>
                <a:gd name="T13" fmla="*/ 20 h 26"/>
                <a:gd name="T14" fmla="*/ 12 w 44"/>
                <a:gd name="T15" fmla="*/ 15 h 26"/>
                <a:gd name="T16" fmla="*/ 10 w 44"/>
                <a:gd name="T17" fmla="*/ 12 h 26"/>
                <a:gd name="T18" fmla="*/ 8 w 44"/>
                <a:gd name="T19" fmla="*/ 9 h 26"/>
                <a:gd name="T20" fmla="*/ 3 w 44"/>
                <a:gd name="T21" fmla="*/ 1 h 26"/>
                <a:gd name="T22" fmla="*/ 0 w 44"/>
                <a:gd name="T23" fmla="*/ 16 h 26"/>
                <a:gd name="T24" fmla="*/ 44 w 44"/>
                <a:gd name="T25" fmla="*/ 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26">
                  <a:moveTo>
                    <a:pt x="44" y="9"/>
                  </a:moveTo>
                  <a:cubicBezTo>
                    <a:pt x="43" y="6"/>
                    <a:pt x="42" y="3"/>
                    <a:pt x="40" y="0"/>
                  </a:cubicBezTo>
                  <a:cubicBezTo>
                    <a:pt x="38" y="1"/>
                    <a:pt x="36" y="4"/>
                    <a:pt x="34" y="5"/>
                  </a:cubicBezTo>
                  <a:cubicBezTo>
                    <a:pt x="32" y="7"/>
                    <a:pt x="30" y="9"/>
                    <a:pt x="27" y="11"/>
                  </a:cubicBezTo>
                  <a:cubicBezTo>
                    <a:pt x="26" y="12"/>
                    <a:pt x="25" y="13"/>
                    <a:pt x="24" y="14"/>
                  </a:cubicBezTo>
                  <a:cubicBezTo>
                    <a:pt x="23" y="14"/>
                    <a:pt x="22" y="15"/>
                    <a:pt x="21" y="16"/>
                  </a:cubicBezTo>
                  <a:cubicBezTo>
                    <a:pt x="20" y="17"/>
                    <a:pt x="18" y="19"/>
                    <a:pt x="16" y="20"/>
                  </a:cubicBezTo>
                  <a:cubicBezTo>
                    <a:pt x="15" y="18"/>
                    <a:pt x="13" y="17"/>
                    <a:pt x="12" y="15"/>
                  </a:cubicBezTo>
                  <a:cubicBezTo>
                    <a:pt x="11" y="14"/>
                    <a:pt x="11" y="13"/>
                    <a:pt x="10" y="12"/>
                  </a:cubicBezTo>
                  <a:cubicBezTo>
                    <a:pt x="9" y="11"/>
                    <a:pt x="9" y="9"/>
                    <a:pt x="8" y="9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1" y="6"/>
                    <a:pt x="0" y="11"/>
                    <a:pt x="0" y="16"/>
                  </a:cubicBezTo>
                  <a:cubicBezTo>
                    <a:pt x="12" y="26"/>
                    <a:pt x="28" y="20"/>
                    <a:pt x="44" y="9"/>
                  </a:cubicBezTo>
                  <a:close/>
                </a:path>
              </a:pathLst>
            </a:custGeom>
            <a:solidFill>
              <a:srgbClr val="FFA8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2" name="Freeform 45"/>
            <p:cNvSpPr/>
            <p:nvPr/>
          </p:nvSpPr>
          <p:spPr bwMode="auto">
            <a:xfrm>
              <a:off x="6397" y="3849"/>
              <a:ext cx="185" cy="181"/>
            </a:xfrm>
            <a:custGeom>
              <a:avLst/>
              <a:gdLst>
                <a:gd name="T0" fmla="*/ 68 w 78"/>
                <a:gd name="T1" fmla="*/ 25 h 76"/>
                <a:gd name="T2" fmla="*/ 58 w 78"/>
                <a:gd name="T3" fmla="*/ 27 h 76"/>
                <a:gd name="T4" fmla="*/ 55 w 78"/>
                <a:gd name="T5" fmla="*/ 22 h 76"/>
                <a:gd name="T6" fmla="*/ 52 w 78"/>
                <a:gd name="T7" fmla="*/ 15 h 76"/>
                <a:gd name="T8" fmla="*/ 46 w 78"/>
                <a:gd name="T9" fmla="*/ 1 h 76"/>
                <a:gd name="T10" fmla="*/ 46 w 78"/>
                <a:gd name="T11" fmla="*/ 0 h 76"/>
                <a:gd name="T12" fmla="*/ 2 w 78"/>
                <a:gd name="T13" fmla="*/ 7 h 76"/>
                <a:gd name="T14" fmla="*/ 1 w 78"/>
                <a:gd name="T15" fmla="*/ 32 h 76"/>
                <a:gd name="T16" fmla="*/ 14 w 78"/>
                <a:gd name="T17" fmla="*/ 64 h 76"/>
                <a:gd name="T18" fmla="*/ 39 w 78"/>
                <a:gd name="T19" fmla="*/ 71 h 76"/>
                <a:gd name="T20" fmla="*/ 68 w 78"/>
                <a:gd name="T21" fmla="*/ 49 h 76"/>
                <a:gd name="T22" fmla="*/ 78 w 78"/>
                <a:gd name="T23" fmla="*/ 18 h 76"/>
                <a:gd name="T24" fmla="*/ 68 w 78"/>
                <a:gd name="T25" fmla="*/ 2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76">
                  <a:moveTo>
                    <a:pt x="68" y="25"/>
                  </a:moveTo>
                  <a:cubicBezTo>
                    <a:pt x="66" y="26"/>
                    <a:pt x="60" y="29"/>
                    <a:pt x="58" y="27"/>
                  </a:cubicBezTo>
                  <a:cubicBezTo>
                    <a:pt x="57" y="26"/>
                    <a:pt x="56" y="24"/>
                    <a:pt x="55" y="22"/>
                  </a:cubicBezTo>
                  <a:cubicBezTo>
                    <a:pt x="54" y="19"/>
                    <a:pt x="53" y="17"/>
                    <a:pt x="52" y="15"/>
                  </a:cubicBezTo>
                  <a:cubicBezTo>
                    <a:pt x="50" y="10"/>
                    <a:pt x="48" y="6"/>
                    <a:pt x="46" y="1"/>
                  </a:cubicBezTo>
                  <a:cubicBezTo>
                    <a:pt x="46" y="1"/>
                    <a:pt x="46" y="1"/>
                    <a:pt x="46" y="0"/>
                  </a:cubicBezTo>
                  <a:cubicBezTo>
                    <a:pt x="30" y="11"/>
                    <a:pt x="14" y="17"/>
                    <a:pt x="2" y="7"/>
                  </a:cubicBezTo>
                  <a:cubicBezTo>
                    <a:pt x="0" y="15"/>
                    <a:pt x="0" y="23"/>
                    <a:pt x="1" y="32"/>
                  </a:cubicBezTo>
                  <a:cubicBezTo>
                    <a:pt x="2" y="44"/>
                    <a:pt x="5" y="55"/>
                    <a:pt x="14" y="64"/>
                  </a:cubicBezTo>
                  <a:cubicBezTo>
                    <a:pt x="21" y="72"/>
                    <a:pt x="30" y="76"/>
                    <a:pt x="39" y="71"/>
                  </a:cubicBezTo>
                  <a:cubicBezTo>
                    <a:pt x="50" y="66"/>
                    <a:pt x="61" y="59"/>
                    <a:pt x="68" y="49"/>
                  </a:cubicBezTo>
                  <a:cubicBezTo>
                    <a:pt x="75" y="40"/>
                    <a:pt x="77" y="29"/>
                    <a:pt x="78" y="18"/>
                  </a:cubicBezTo>
                  <a:cubicBezTo>
                    <a:pt x="75" y="21"/>
                    <a:pt x="72" y="24"/>
                    <a:pt x="68" y="25"/>
                  </a:cubicBezTo>
                  <a:close/>
                </a:path>
              </a:pathLst>
            </a:custGeom>
            <a:solidFill>
              <a:srgbClr val="FFA8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3" name="Freeform 46"/>
            <p:cNvSpPr/>
            <p:nvPr/>
          </p:nvSpPr>
          <p:spPr bwMode="auto">
            <a:xfrm>
              <a:off x="6390" y="3827"/>
              <a:ext cx="192" cy="194"/>
            </a:xfrm>
            <a:custGeom>
              <a:avLst/>
              <a:gdLst>
                <a:gd name="T0" fmla="*/ 10 w 81"/>
                <a:gd name="T1" fmla="*/ 7 h 81"/>
                <a:gd name="T2" fmla="*/ 15 w 81"/>
                <a:gd name="T3" fmla="*/ 15 h 81"/>
                <a:gd name="T4" fmla="*/ 18 w 81"/>
                <a:gd name="T5" fmla="*/ 19 h 81"/>
                <a:gd name="T6" fmla="*/ 21 w 81"/>
                <a:gd name="T7" fmla="*/ 23 h 81"/>
                <a:gd name="T8" fmla="*/ 31 w 81"/>
                <a:gd name="T9" fmla="*/ 15 h 81"/>
                <a:gd name="T10" fmla="*/ 34 w 81"/>
                <a:gd name="T11" fmla="*/ 12 h 81"/>
                <a:gd name="T12" fmla="*/ 39 w 81"/>
                <a:gd name="T13" fmla="*/ 7 h 81"/>
                <a:gd name="T14" fmla="*/ 42 w 81"/>
                <a:gd name="T15" fmla="*/ 3 h 81"/>
                <a:gd name="T16" fmla="*/ 45 w 81"/>
                <a:gd name="T17" fmla="*/ 0 h 81"/>
                <a:gd name="T18" fmla="*/ 48 w 81"/>
                <a:gd name="T19" fmla="*/ 0 h 81"/>
                <a:gd name="T20" fmla="*/ 55 w 81"/>
                <a:gd name="T21" fmla="*/ 29 h 81"/>
                <a:gd name="T22" fmla="*/ 57 w 81"/>
                <a:gd name="T23" fmla="*/ 34 h 81"/>
                <a:gd name="T24" fmla="*/ 79 w 81"/>
                <a:gd name="T25" fmla="*/ 26 h 81"/>
                <a:gd name="T26" fmla="*/ 80 w 81"/>
                <a:gd name="T27" fmla="*/ 25 h 81"/>
                <a:gd name="T28" fmla="*/ 80 w 81"/>
                <a:gd name="T29" fmla="*/ 25 h 81"/>
                <a:gd name="T30" fmla="*/ 80 w 81"/>
                <a:gd name="T31" fmla="*/ 26 h 81"/>
                <a:gd name="T32" fmla="*/ 80 w 81"/>
                <a:gd name="T33" fmla="*/ 27 h 81"/>
                <a:gd name="T34" fmla="*/ 80 w 81"/>
                <a:gd name="T35" fmla="*/ 28 h 81"/>
                <a:gd name="T36" fmla="*/ 79 w 81"/>
                <a:gd name="T37" fmla="*/ 30 h 81"/>
                <a:gd name="T38" fmla="*/ 75 w 81"/>
                <a:gd name="T39" fmla="*/ 45 h 81"/>
                <a:gd name="T40" fmla="*/ 53 w 81"/>
                <a:gd name="T41" fmla="*/ 73 h 81"/>
                <a:gd name="T42" fmla="*/ 31 w 81"/>
                <a:gd name="T43" fmla="*/ 79 h 81"/>
                <a:gd name="T44" fmla="*/ 3 w 81"/>
                <a:gd name="T45" fmla="*/ 47 h 81"/>
                <a:gd name="T46" fmla="*/ 6 w 81"/>
                <a:gd name="T47" fmla="*/ 5 h 81"/>
                <a:gd name="T48" fmla="*/ 6 w 81"/>
                <a:gd name="T49" fmla="*/ 6 h 81"/>
                <a:gd name="T50" fmla="*/ 4 w 81"/>
                <a:gd name="T51" fmla="*/ 48 h 81"/>
                <a:gd name="T52" fmla="*/ 32 w 81"/>
                <a:gd name="T53" fmla="*/ 78 h 81"/>
                <a:gd name="T54" fmla="*/ 53 w 81"/>
                <a:gd name="T55" fmla="*/ 72 h 81"/>
                <a:gd name="T56" fmla="*/ 73 w 81"/>
                <a:gd name="T57" fmla="*/ 45 h 81"/>
                <a:gd name="T58" fmla="*/ 79 w 81"/>
                <a:gd name="T59" fmla="*/ 29 h 81"/>
                <a:gd name="T60" fmla="*/ 56 w 81"/>
                <a:gd name="T61" fmla="*/ 35 h 81"/>
                <a:gd name="T62" fmla="*/ 55 w 81"/>
                <a:gd name="T63" fmla="*/ 31 h 81"/>
                <a:gd name="T64" fmla="*/ 47 w 81"/>
                <a:gd name="T65" fmla="*/ 1 h 81"/>
                <a:gd name="T66" fmla="*/ 46 w 81"/>
                <a:gd name="T67" fmla="*/ 1 h 81"/>
                <a:gd name="T68" fmla="*/ 44 w 81"/>
                <a:gd name="T69" fmla="*/ 3 h 81"/>
                <a:gd name="T70" fmla="*/ 40 w 81"/>
                <a:gd name="T71" fmla="*/ 8 h 81"/>
                <a:gd name="T72" fmla="*/ 35 w 81"/>
                <a:gd name="T73" fmla="*/ 13 h 81"/>
                <a:gd name="T74" fmla="*/ 32 w 81"/>
                <a:gd name="T75" fmla="*/ 15 h 81"/>
                <a:gd name="T76" fmla="*/ 22 w 81"/>
                <a:gd name="T77" fmla="*/ 24 h 81"/>
                <a:gd name="T78" fmla="*/ 21 w 81"/>
                <a:gd name="T79" fmla="*/ 24 h 81"/>
                <a:gd name="T80" fmla="*/ 20 w 81"/>
                <a:gd name="T81" fmla="*/ 24 h 81"/>
                <a:gd name="T82" fmla="*/ 17 w 81"/>
                <a:gd name="T83" fmla="*/ 19 h 81"/>
                <a:gd name="T84" fmla="*/ 14 w 81"/>
                <a:gd name="T85" fmla="*/ 16 h 81"/>
                <a:gd name="T86" fmla="*/ 9 w 81"/>
                <a:gd name="T87" fmla="*/ 7 h 81"/>
                <a:gd name="T88" fmla="*/ 7 w 81"/>
                <a:gd name="T89" fmla="*/ 4 h 81"/>
                <a:gd name="T90" fmla="*/ 8 w 81"/>
                <a:gd name="T91" fmla="*/ 3 h 81"/>
                <a:gd name="T92" fmla="*/ 10 w 81"/>
                <a:gd name="T93" fmla="*/ 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1" h="81">
                  <a:moveTo>
                    <a:pt x="10" y="7"/>
                  </a:moveTo>
                  <a:cubicBezTo>
                    <a:pt x="15" y="15"/>
                    <a:pt x="15" y="15"/>
                    <a:pt x="15" y="15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9"/>
                    <a:pt x="20" y="22"/>
                    <a:pt x="21" y="23"/>
                  </a:cubicBezTo>
                  <a:cubicBezTo>
                    <a:pt x="22" y="22"/>
                    <a:pt x="31" y="15"/>
                    <a:pt x="31" y="15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43" y="2"/>
                    <a:pt x="45" y="0"/>
                    <a:pt x="45" y="0"/>
                  </a:cubicBezTo>
                  <a:cubicBezTo>
                    <a:pt x="46" y="0"/>
                    <a:pt x="47" y="0"/>
                    <a:pt x="48" y="0"/>
                  </a:cubicBezTo>
                  <a:cubicBezTo>
                    <a:pt x="52" y="2"/>
                    <a:pt x="53" y="14"/>
                    <a:pt x="55" y="29"/>
                  </a:cubicBezTo>
                  <a:cubicBezTo>
                    <a:pt x="57" y="34"/>
                    <a:pt x="57" y="34"/>
                    <a:pt x="57" y="34"/>
                  </a:cubicBezTo>
                  <a:cubicBezTo>
                    <a:pt x="60" y="34"/>
                    <a:pt x="79" y="30"/>
                    <a:pt x="79" y="26"/>
                  </a:cubicBezTo>
                  <a:cubicBezTo>
                    <a:pt x="79" y="26"/>
                    <a:pt x="79" y="25"/>
                    <a:pt x="80" y="25"/>
                  </a:cubicBezTo>
                  <a:cubicBezTo>
                    <a:pt x="80" y="25"/>
                    <a:pt x="80" y="25"/>
                    <a:pt x="80" y="25"/>
                  </a:cubicBezTo>
                  <a:cubicBezTo>
                    <a:pt x="81" y="25"/>
                    <a:pt x="81" y="25"/>
                    <a:pt x="80" y="26"/>
                  </a:cubicBezTo>
                  <a:cubicBezTo>
                    <a:pt x="80" y="27"/>
                    <a:pt x="80" y="27"/>
                    <a:pt x="80" y="27"/>
                  </a:cubicBezTo>
                  <a:cubicBezTo>
                    <a:pt x="80" y="28"/>
                    <a:pt x="80" y="28"/>
                    <a:pt x="80" y="28"/>
                  </a:cubicBezTo>
                  <a:cubicBezTo>
                    <a:pt x="79" y="30"/>
                    <a:pt x="79" y="30"/>
                    <a:pt x="79" y="30"/>
                  </a:cubicBezTo>
                  <a:cubicBezTo>
                    <a:pt x="78" y="37"/>
                    <a:pt x="78" y="38"/>
                    <a:pt x="75" y="45"/>
                  </a:cubicBezTo>
                  <a:cubicBezTo>
                    <a:pt x="70" y="53"/>
                    <a:pt x="61" y="67"/>
                    <a:pt x="53" y="73"/>
                  </a:cubicBezTo>
                  <a:cubicBezTo>
                    <a:pt x="46" y="78"/>
                    <a:pt x="40" y="81"/>
                    <a:pt x="31" y="79"/>
                  </a:cubicBezTo>
                  <a:cubicBezTo>
                    <a:pt x="15" y="74"/>
                    <a:pt x="7" y="59"/>
                    <a:pt x="3" y="47"/>
                  </a:cubicBezTo>
                  <a:cubicBezTo>
                    <a:pt x="0" y="36"/>
                    <a:pt x="1" y="17"/>
                    <a:pt x="6" y="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2" y="17"/>
                    <a:pt x="1" y="37"/>
                    <a:pt x="4" y="48"/>
                  </a:cubicBezTo>
                  <a:cubicBezTo>
                    <a:pt x="8" y="60"/>
                    <a:pt x="18" y="74"/>
                    <a:pt x="32" y="78"/>
                  </a:cubicBezTo>
                  <a:cubicBezTo>
                    <a:pt x="40" y="81"/>
                    <a:pt x="45" y="78"/>
                    <a:pt x="53" y="72"/>
                  </a:cubicBezTo>
                  <a:cubicBezTo>
                    <a:pt x="60" y="67"/>
                    <a:pt x="69" y="53"/>
                    <a:pt x="73" y="45"/>
                  </a:cubicBezTo>
                  <a:cubicBezTo>
                    <a:pt x="76" y="39"/>
                    <a:pt x="78" y="34"/>
                    <a:pt x="79" y="29"/>
                  </a:cubicBezTo>
                  <a:cubicBezTo>
                    <a:pt x="73" y="33"/>
                    <a:pt x="59" y="36"/>
                    <a:pt x="56" y="35"/>
                  </a:cubicBezTo>
                  <a:cubicBezTo>
                    <a:pt x="55" y="35"/>
                    <a:pt x="55" y="35"/>
                    <a:pt x="55" y="31"/>
                  </a:cubicBezTo>
                  <a:cubicBezTo>
                    <a:pt x="54" y="24"/>
                    <a:pt x="51" y="3"/>
                    <a:pt x="47" y="1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44" y="3"/>
                    <a:pt x="40" y="8"/>
                    <a:pt x="40" y="8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1" y="24"/>
                    <a:pt x="20" y="24"/>
                    <a:pt x="20" y="24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3"/>
                    <a:pt x="8" y="3"/>
                    <a:pt x="8" y="3"/>
                  </a:cubicBezTo>
                  <a:lnTo>
                    <a:pt x="10" y="7"/>
                  </a:lnTo>
                  <a:close/>
                </a:path>
              </a:pathLst>
            </a:custGeom>
            <a:solidFill>
              <a:srgbClr val="5E30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4" name="Freeform 47"/>
            <p:cNvSpPr/>
            <p:nvPr/>
          </p:nvSpPr>
          <p:spPr bwMode="auto">
            <a:xfrm>
              <a:off x="6397" y="3882"/>
              <a:ext cx="35" cy="98"/>
            </a:xfrm>
            <a:custGeom>
              <a:avLst/>
              <a:gdLst>
                <a:gd name="T0" fmla="*/ 11 w 15"/>
                <a:gd name="T1" fmla="*/ 37 h 41"/>
                <a:gd name="T2" fmla="*/ 5 w 15"/>
                <a:gd name="T3" fmla="*/ 0 h 41"/>
                <a:gd name="T4" fmla="*/ 7 w 15"/>
                <a:gd name="T5" fmla="*/ 9 h 41"/>
                <a:gd name="T6" fmla="*/ 10 w 15"/>
                <a:gd name="T7" fmla="*/ 23 h 41"/>
                <a:gd name="T8" fmla="*/ 13 w 15"/>
                <a:gd name="T9" fmla="*/ 33 h 41"/>
                <a:gd name="T10" fmla="*/ 15 w 15"/>
                <a:gd name="T11" fmla="*/ 40 h 41"/>
                <a:gd name="T12" fmla="*/ 15 w 15"/>
                <a:gd name="T13" fmla="*/ 40 h 41"/>
                <a:gd name="T14" fmla="*/ 11 w 15"/>
                <a:gd name="T15" fmla="*/ 3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41">
                  <a:moveTo>
                    <a:pt x="11" y="37"/>
                  </a:moveTo>
                  <a:cubicBezTo>
                    <a:pt x="4" y="26"/>
                    <a:pt x="0" y="4"/>
                    <a:pt x="5" y="0"/>
                  </a:cubicBezTo>
                  <a:cubicBezTo>
                    <a:pt x="6" y="1"/>
                    <a:pt x="7" y="7"/>
                    <a:pt x="7" y="9"/>
                  </a:cubicBezTo>
                  <a:cubicBezTo>
                    <a:pt x="8" y="14"/>
                    <a:pt x="9" y="19"/>
                    <a:pt x="10" y="23"/>
                  </a:cubicBezTo>
                  <a:cubicBezTo>
                    <a:pt x="11" y="27"/>
                    <a:pt x="12" y="29"/>
                    <a:pt x="13" y="33"/>
                  </a:cubicBezTo>
                  <a:cubicBezTo>
                    <a:pt x="13" y="35"/>
                    <a:pt x="14" y="38"/>
                    <a:pt x="15" y="40"/>
                  </a:cubicBezTo>
                  <a:cubicBezTo>
                    <a:pt x="15" y="41"/>
                    <a:pt x="15" y="41"/>
                    <a:pt x="15" y="40"/>
                  </a:cubicBezTo>
                  <a:lnTo>
                    <a:pt x="11" y="37"/>
                  </a:lnTo>
                  <a:close/>
                </a:path>
              </a:pathLst>
            </a:custGeom>
            <a:solidFill>
              <a:srgbClr val="FD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5" name="Freeform 48"/>
            <p:cNvSpPr/>
            <p:nvPr/>
          </p:nvSpPr>
          <p:spPr bwMode="auto">
            <a:xfrm>
              <a:off x="6675" y="4095"/>
              <a:ext cx="99" cy="69"/>
            </a:xfrm>
            <a:custGeom>
              <a:avLst/>
              <a:gdLst>
                <a:gd name="T0" fmla="*/ 34 w 42"/>
                <a:gd name="T1" fmla="*/ 8 h 29"/>
                <a:gd name="T2" fmla="*/ 0 w 42"/>
                <a:gd name="T3" fmla="*/ 21 h 29"/>
                <a:gd name="T4" fmla="*/ 17 w 42"/>
                <a:gd name="T5" fmla="*/ 24 h 29"/>
                <a:gd name="T6" fmla="*/ 42 w 42"/>
                <a:gd name="T7" fmla="*/ 17 h 29"/>
                <a:gd name="T8" fmla="*/ 34 w 42"/>
                <a:gd name="T9" fmla="*/ 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29">
                  <a:moveTo>
                    <a:pt x="34" y="8"/>
                  </a:moveTo>
                  <a:cubicBezTo>
                    <a:pt x="34" y="8"/>
                    <a:pt x="17" y="0"/>
                    <a:pt x="0" y="21"/>
                  </a:cubicBezTo>
                  <a:cubicBezTo>
                    <a:pt x="0" y="21"/>
                    <a:pt x="8" y="22"/>
                    <a:pt x="17" y="24"/>
                  </a:cubicBezTo>
                  <a:cubicBezTo>
                    <a:pt x="25" y="27"/>
                    <a:pt x="40" y="29"/>
                    <a:pt x="42" y="17"/>
                  </a:cubicBezTo>
                  <a:cubicBezTo>
                    <a:pt x="42" y="17"/>
                    <a:pt x="36" y="13"/>
                    <a:pt x="34" y="8"/>
                  </a:cubicBezTo>
                  <a:close/>
                </a:path>
              </a:pathLst>
            </a:custGeom>
            <a:solidFill>
              <a:srgbClr val="AFD6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6" name="Freeform 49"/>
            <p:cNvSpPr/>
            <p:nvPr/>
          </p:nvSpPr>
          <p:spPr bwMode="auto">
            <a:xfrm>
              <a:off x="6660" y="4092"/>
              <a:ext cx="112" cy="91"/>
            </a:xfrm>
            <a:custGeom>
              <a:avLst/>
              <a:gdLst>
                <a:gd name="T0" fmla="*/ 40 w 47"/>
                <a:gd name="T1" fmla="*/ 5 h 38"/>
                <a:gd name="T2" fmla="*/ 1 w 47"/>
                <a:gd name="T3" fmla="*/ 25 h 38"/>
                <a:gd name="T4" fmla="*/ 2 w 47"/>
                <a:gd name="T5" fmla="*/ 27 h 38"/>
                <a:gd name="T6" fmla="*/ 46 w 47"/>
                <a:gd name="T7" fmla="*/ 18 h 38"/>
                <a:gd name="T8" fmla="*/ 44 w 47"/>
                <a:gd name="T9" fmla="*/ 17 h 38"/>
                <a:gd name="T10" fmla="*/ 2 w 47"/>
                <a:gd name="T11" fmla="*/ 24 h 38"/>
                <a:gd name="T12" fmla="*/ 3 w 47"/>
                <a:gd name="T13" fmla="*/ 26 h 38"/>
                <a:gd name="T14" fmla="*/ 39 w 47"/>
                <a:gd name="T15" fmla="*/ 8 h 38"/>
                <a:gd name="T16" fmla="*/ 40 w 47"/>
                <a:gd name="T17" fmla="*/ 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38">
                  <a:moveTo>
                    <a:pt x="40" y="5"/>
                  </a:moveTo>
                  <a:cubicBezTo>
                    <a:pt x="24" y="0"/>
                    <a:pt x="8" y="11"/>
                    <a:pt x="1" y="25"/>
                  </a:cubicBezTo>
                  <a:cubicBezTo>
                    <a:pt x="0" y="26"/>
                    <a:pt x="1" y="27"/>
                    <a:pt x="2" y="27"/>
                  </a:cubicBezTo>
                  <a:cubicBezTo>
                    <a:pt x="18" y="24"/>
                    <a:pt x="38" y="38"/>
                    <a:pt x="46" y="18"/>
                  </a:cubicBezTo>
                  <a:cubicBezTo>
                    <a:pt x="47" y="17"/>
                    <a:pt x="45" y="15"/>
                    <a:pt x="44" y="17"/>
                  </a:cubicBezTo>
                  <a:cubicBezTo>
                    <a:pt x="36" y="34"/>
                    <a:pt x="16" y="21"/>
                    <a:pt x="2" y="24"/>
                  </a:cubicBezTo>
                  <a:cubicBezTo>
                    <a:pt x="2" y="25"/>
                    <a:pt x="3" y="26"/>
                    <a:pt x="3" y="26"/>
                  </a:cubicBezTo>
                  <a:cubicBezTo>
                    <a:pt x="10" y="14"/>
                    <a:pt x="24" y="3"/>
                    <a:pt x="39" y="8"/>
                  </a:cubicBezTo>
                  <a:cubicBezTo>
                    <a:pt x="41" y="9"/>
                    <a:pt x="42" y="6"/>
                    <a:pt x="40" y="5"/>
                  </a:cubicBezTo>
                  <a:close/>
                </a:path>
              </a:pathLst>
            </a:custGeom>
            <a:solidFill>
              <a:srgbClr val="803D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7" name="Freeform 50"/>
            <p:cNvSpPr/>
            <p:nvPr/>
          </p:nvSpPr>
          <p:spPr bwMode="auto">
            <a:xfrm>
              <a:off x="6682" y="4112"/>
              <a:ext cx="85" cy="38"/>
            </a:xfrm>
            <a:custGeom>
              <a:avLst/>
              <a:gdLst>
                <a:gd name="T0" fmla="*/ 34 w 36"/>
                <a:gd name="T1" fmla="*/ 4 h 16"/>
                <a:gd name="T2" fmla="*/ 1 w 36"/>
                <a:gd name="T3" fmla="*/ 12 h 16"/>
                <a:gd name="T4" fmla="*/ 3 w 36"/>
                <a:gd name="T5" fmla="*/ 14 h 16"/>
                <a:gd name="T6" fmla="*/ 34 w 36"/>
                <a:gd name="T7" fmla="*/ 7 h 16"/>
                <a:gd name="T8" fmla="*/ 34 w 36"/>
                <a:gd name="T9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6">
                  <a:moveTo>
                    <a:pt x="34" y="4"/>
                  </a:moveTo>
                  <a:cubicBezTo>
                    <a:pt x="23" y="0"/>
                    <a:pt x="9" y="2"/>
                    <a:pt x="1" y="12"/>
                  </a:cubicBezTo>
                  <a:cubicBezTo>
                    <a:pt x="0" y="14"/>
                    <a:pt x="2" y="16"/>
                    <a:pt x="3" y="14"/>
                  </a:cubicBezTo>
                  <a:cubicBezTo>
                    <a:pt x="10" y="5"/>
                    <a:pt x="23" y="4"/>
                    <a:pt x="34" y="7"/>
                  </a:cubicBezTo>
                  <a:cubicBezTo>
                    <a:pt x="35" y="7"/>
                    <a:pt x="36" y="4"/>
                    <a:pt x="34" y="4"/>
                  </a:cubicBezTo>
                  <a:close/>
                </a:path>
              </a:pathLst>
            </a:custGeom>
            <a:solidFill>
              <a:srgbClr val="803D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8" name="Freeform 51"/>
            <p:cNvSpPr/>
            <p:nvPr/>
          </p:nvSpPr>
          <p:spPr bwMode="auto">
            <a:xfrm>
              <a:off x="6770" y="4135"/>
              <a:ext cx="92" cy="62"/>
            </a:xfrm>
            <a:custGeom>
              <a:avLst/>
              <a:gdLst>
                <a:gd name="T0" fmla="*/ 0 w 39"/>
                <a:gd name="T1" fmla="*/ 9 h 26"/>
                <a:gd name="T2" fmla="*/ 22 w 39"/>
                <a:gd name="T3" fmla="*/ 2 h 26"/>
                <a:gd name="T4" fmla="*/ 39 w 39"/>
                <a:gd name="T5" fmla="*/ 0 h 26"/>
                <a:gd name="T6" fmla="*/ 9 w 39"/>
                <a:gd name="T7" fmla="*/ 23 h 26"/>
                <a:gd name="T8" fmla="*/ 4 w 39"/>
                <a:gd name="T9" fmla="*/ 19 h 26"/>
                <a:gd name="T10" fmla="*/ 3 w 39"/>
                <a:gd name="T11" fmla="*/ 16 h 26"/>
                <a:gd name="T12" fmla="*/ 0 w 39"/>
                <a:gd name="T13" fmla="*/ 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26">
                  <a:moveTo>
                    <a:pt x="0" y="9"/>
                  </a:moveTo>
                  <a:cubicBezTo>
                    <a:pt x="4" y="3"/>
                    <a:pt x="15" y="2"/>
                    <a:pt x="22" y="2"/>
                  </a:cubicBezTo>
                  <a:cubicBezTo>
                    <a:pt x="31" y="2"/>
                    <a:pt x="39" y="0"/>
                    <a:pt x="39" y="0"/>
                  </a:cubicBezTo>
                  <a:cubicBezTo>
                    <a:pt x="29" y="26"/>
                    <a:pt x="9" y="23"/>
                    <a:pt x="9" y="23"/>
                  </a:cubicBezTo>
                  <a:cubicBezTo>
                    <a:pt x="8" y="22"/>
                    <a:pt x="6" y="20"/>
                    <a:pt x="4" y="19"/>
                  </a:cubicBezTo>
                  <a:cubicBezTo>
                    <a:pt x="4" y="18"/>
                    <a:pt x="3" y="17"/>
                    <a:pt x="3" y="16"/>
                  </a:cubicBezTo>
                  <a:cubicBezTo>
                    <a:pt x="2" y="14"/>
                    <a:pt x="1" y="11"/>
                    <a:pt x="0" y="9"/>
                  </a:cubicBezTo>
                  <a:close/>
                </a:path>
              </a:pathLst>
            </a:custGeom>
            <a:solidFill>
              <a:srgbClr val="AFD6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9" name="Freeform 52"/>
            <p:cNvSpPr/>
            <p:nvPr/>
          </p:nvSpPr>
          <p:spPr bwMode="auto">
            <a:xfrm>
              <a:off x="6770" y="4119"/>
              <a:ext cx="104" cy="78"/>
            </a:xfrm>
            <a:custGeom>
              <a:avLst/>
              <a:gdLst>
                <a:gd name="T0" fmla="*/ 10 w 44"/>
                <a:gd name="T1" fmla="*/ 33 h 33"/>
                <a:gd name="T2" fmla="*/ 44 w 44"/>
                <a:gd name="T3" fmla="*/ 3 h 33"/>
                <a:gd name="T4" fmla="*/ 42 w 44"/>
                <a:gd name="T5" fmla="*/ 1 h 33"/>
                <a:gd name="T6" fmla="*/ 1 w 44"/>
                <a:gd name="T7" fmla="*/ 19 h 33"/>
                <a:gd name="T8" fmla="*/ 4 w 44"/>
                <a:gd name="T9" fmla="*/ 19 h 33"/>
                <a:gd name="T10" fmla="*/ 43 w 44"/>
                <a:gd name="T11" fmla="*/ 4 h 33"/>
                <a:gd name="T12" fmla="*/ 41 w 44"/>
                <a:gd name="T13" fmla="*/ 2 h 33"/>
                <a:gd name="T14" fmla="*/ 10 w 44"/>
                <a:gd name="T15" fmla="*/ 30 h 33"/>
                <a:gd name="T16" fmla="*/ 10 w 44"/>
                <a:gd name="T1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33">
                  <a:moveTo>
                    <a:pt x="10" y="33"/>
                  </a:moveTo>
                  <a:cubicBezTo>
                    <a:pt x="28" y="33"/>
                    <a:pt x="40" y="19"/>
                    <a:pt x="44" y="3"/>
                  </a:cubicBezTo>
                  <a:cubicBezTo>
                    <a:pt x="44" y="1"/>
                    <a:pt x="43" y="0"/>
                    <a:pt x="42" y="1"/>
                  </a:cubicBezTo>
                  <a:cubicBezTo>
                    <a:pt x="28" y="7"/>
                    <a:pt x="6" y="1"/>
                    <a:pt x="1" y="19"/>
                  </a:cubicBezTo>
                  <a:cubicBezTo>
                    <a:pt x="0" y="20"/>
                    <a:pt x="3" y="21"/>
                    <a:pt x="4" y="19"/>
                  </a:cubicBezTo>
                  <a:cubicBezTo>
                    <a:pt x="9" y="4"/>
                    <a:pt x="31" y="9"/>
                    <a:pt x="43" y="4"/>
                  </a:cubicBezTo>
                  <a:cubicBezTo>
                    <a:pt x="43" y="3"/>
                    <a:pt x="42" y="2"/>
                    <a:pt x="41" y="2"/>
                  </a:cubicBezTo>
                  <a:cubicBezTo>
                    <a:pt x="37" y="17"/>
                    <a:pt x="27" y="30"/>
                    <a:pt x="10" y="30"/>
                  </a:cubicBezTo>
                  <a:cubicBezTo>
                    <a:pt x="8" y="30"/>
                    <a:pt x="8" y="33"/>
                    <a:pt x="10" y="33"/>
                  </a:cubicBezTo>
                  <a:close/>
                </a:path>
              </a:pathLst>
            </a:custGeom>
            <a:solidFill>
              <a:srgbClr val="803D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0" name="Freeform 53"/>
            <p:cNvSpPr/>
            <p:nvPr/>
          </p:nvSpPr>
          <p:spPr bwMode="auto">
            <a:xfrm>
              <a:off x="6777" y="4135"/>
              <a:ext cx="80" cy="51"/>
            </a:xfrm>
            <a:custGeom>
              <a:avLst/>
              <a:gdLst>
                <a:gd name="T0" fmla="*/ 2 w 34"/>
                <a:gd name="T1" fmla="*/ 21 h 21"/>
                <a:gd name="T2" fmla="*/ 33 w 34"/>
                <a:gd name="T3" fmla="*/ 3 h 21"/>
                <a:gd name="T4" fmla="*/ 30 w 34"/>
                <a:gd name="T5" fmla="*/ 2 h 21"/>
                <a:gd name="T6" fmla="*/ 2 w 34"/>
                <a:gd name="T7" fmla="*/ 18 h 21"/>
                <a:gd name="T8" fmla="*/ 2 w 34"/>
                <a:gd name="T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1">
                  <a:moveTo>
                    <a:pt x="2" y="21"/>
                  </a:moveTo>
                  <a:cubicBezTo>
                    <a:pt x="15" y="21"/>
                    <a:pt x="28" y="15"/>
                    <a:pt x="33" y="3"/>
                  </a:cubicBezTo>
                  <a:cubicBezTo>
                    <a:pt x="34" y="1"/>
                    <a:pt x="31" y="0"/>
                    <a:pt x="30" y="2"/>
                  </a:cubicBezTo>
                  <a:cubicBezTo>
                    <a:pt x="26" y="13"/>
                    <a:pt x="13" y="18"/>
                    <a:pt x="2" y="18"/>
                  </a:cubicBezTo>
                  <a:cubicBezTo>
                    <a:pt x="0" y="18"/>
                    <a:pt x="0" y="21"/>
                    <a:pt x="2" y="21"/>
                  </a:cubicBezTo>
                  <a:close/>
                </a:path>
              </a:pathLst>
            </a:custGeom>
            <a:solidFill>
              <a:srgbClr val="803D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1" name="Freeform 54"/>
            <p:cNvSpPr/>
            <p:nvPr/>
          </p:nvSpPr>
          <p:spPr bwMode="auto">
            <a:xfrm>
              <a:off x="6736" y="4052"/>
              <a:ext cx="81" cy="222"/>
            </a:xfrm>
            <a:custGeom>
              <a:avLst/>
              <a:gdLst>
                <a:gd name="T0" fmla="*/ 20 w 34"/>
                <a:gd name="T1" fmla="*/ 69 h 93"/>
                <a:gd name="T2" fmla="*/ 10 w 34"/>
                <a:gd name="T3" fmla="*/ 34 h 93"/>
                <a:gd name="T4" fmla="*/ 0 w 34"/>
                <a:gd name="T5" fmla="*/ 2 h 93"/>
                <a:gd name="T6" fmla="*/ 0 w 34"/>
                <a:gd name="T7" fmla="*/ 1 h 93"/>
                <a:gd name="T8" fmla="*/ 4 w 34"/>
                <a:gd name="T9" fmla="*/ 0 h 93"/>
                <a:gd name="T10" fmla="*/ 6 w 34"/>
                <a:gd name="T11" fmla="*/ 6 h 93"/>
                <a:gd name="T12" fmla="*/ 25 w 34"/>
                <a:gd name="T13" fmla="*/ 65 h 93"/>
                <a:gd name="T14" fmla="*/ 34 w 34"/>
                <a:gd name="T15" fmla="*/ 93 h 93"/>
                <a:gd name="T16" fmla="*/ 30 w 34"/>
                <a:gd name="T17" fmla="*/ 90 h 93"/>
                <a:gd name="T18" fmla="*/ 25 w 34"/>
                <a:gd name="T19" fmla="*/ 84 h 93"/>
                <a:gd name="T20" fmla="*/ 20 w 34"/>
                <a:gd name="T21" fmla="*/ 69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" h="93">
                  <a:moveTo>
                    <a:pt x="20" y="69"/>
                  </a:moveTo>
                  <a:cubicBezTo>
                    <a:pt x="17" y="57"/>
                    <a:pt x="14" y="46"/>
                    <a:pt x="10" y="34"/>
                  </a:cubicBezTo>
                  <a:cubicBezTo>
                    <a:pt x="7" y="24"/>
                    <a:pt x="4" y="13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2" y="0"/>
                    <a:pt x="4" y="0"/>
                  </a:cubicBezTo>
                  <a:cubicBezTo>
                    <a:pt x="4" y="2"/>
                    <a:pt x="5" y="4"/>
                    <a:pt x="6" y="6"/>
                  </a:cubicBezTo>
                  <a:cubicBezTo>
                    <a:pt x="13" y="25"/>
                    <a:pt x="19" y="45"/>
                    <a:pt x="25" y="65"/>
                  </a:cubicBezTo>
                  <a:cubicBezTo>
                    <a:pt x="29" y="74"/>
                    <a:pt x="33" y="84"/>
                    <a:pt x="34" y="93"/>
                  </a:cubicBezTo>
                  <a:cubicBezTo>
                    <a:pt x="32" y="93"/>
                    <a:pt x="31" y="91"/>
                    <a:pt x="30" y="90"/>
                  </a:cubicBezTo>
                  <a:cubicBezTo>
                    <a:pt x="26" y="88"/>
                    <a:pt x="27" y="88"/>
                    <a:pt x="25" y="84"/>
                  </a:cubicBezTo>
                  <a:cubicBezTo>
                    <a:pt x="23" y="79"/>
                    <a:pt x="21" y="74"/>
                    <a:pt x="20" y="69"/>
                  </a:cubicBezTo>
                  <a:close/>
                </a:path>
              </a:pathLst>
            </a:custGeom>
            <a:solidFill>
              <a:srgbClr val="B4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2" name="Freeform 55"/>
            <p:cNvSpPr/>
            <p:nvPr/>
          </p:nvSpPr>
          <p:spPr bwMode="auto">
            <a:xfrm>
              <a:off x="6734" y="4054"/>
              <a:ext cx="71" cy="220"/>
            </a:xfrm>
            <a:custGeom>
              <a:avLst/>
              <a:gdLst>
                <a:gd name="T0" fmla="*/ 19 w 30"/>
                <a:gd name="T1" fmla="*/ 60 h 92"/>
                <a:gd name="T2" fmla="*/ 0 w 30"/>
                <a:gd name="T3" fmla="*/ 0 h 92"/>
                <a:gd name="T4" fmla="*/ 1 w 30"/>
                <a:gd name="T5" fmla="*/ 0 h 92"/>
                <a:gd name="T6" fmla="*/ 20 w 30"/>
                <a:gd name="T7" fmla="*/ 59 h 92"/>
                <a:gd name="T8" fmla="*/ 23 w 30"/>
                <a:gd name="T9" fmla="*/ 68 h 92"/>
                <a:gd name="T10" fmla="*/ 30 w 30"/>
                <a:gd name="T11" fmla="*/ 92 h 92"/>
                <a:gd name="T12" fmla="*/ 28 w 30"/>
                <a:gd name="T13" fmla="*/ 91 h 92"/>
                <a:gd name="T14" fmla="*/ 22 w 30"/>
                <a:gd name="T15" fmla="*/ 69 h 92"/>
                <a:gd name="T16" fmla="*/ 19 w 30"/>
                <a:gd name="T17" fmla="*/ 6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92">
                  <a:moveTo>
                    <a:pt x="19" y="6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0" y="59"/>
                    <a:pt x="20" y="59"/>
                    <a:pt x="20" y="59"/>
                  </a:cubicBezTo>
                  <a:cubicBezTo>
                    <a:pt x="23" y="68"/>
                    <a:pt x="23" y="68"/>
                    <a:pt x="23" y="68"/>
                  </a:cubicBezTo>
                  <a:cubicBezTo>
                    <a:pt x="30" y="92"/>
                    <a:pt x="30" y="92"/>
                    <a:pt x="30" y="92"/>
                  </a:cubicBezTo>
                  <a:cubicBezTo>
                    <a:pt x="28" y="91"/>
                    <a:pt x="28" y="91"/>
                    <a:pt x="28" y="91"/>
                  </a:cubicBezTo>
                  <a:cubicBezTo>
                    <a:pt x="22" y="69"/>
                    <a:pt x="22" y="69"/>
                    <a:pt x="22" y="69"/>
                  </a:cubicBezTo>
                  <a:lnTo>
                    <a:pt x="19" y="60"/>
                  </a:lnTo>
                  <a:close/>
                </a:path>
              </a:pathLst>
            </a:custGeom>
            <a:solidFill>
              <a:srgbClr val="5E30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3" name="Freeform 56"/>
            <p:cNvSpPr/>
            <p:nvPr/>
          </p:nvSpPr>
          <p:spPr bwMode="auto">
            <a:xfrm>
              <a:off x="6743" y="4052"/>
              <a:ext cx="72" cy="234"/>
            </a:xfrm>
            <a:custGeom>
              <a:avLst/>
              <a:gdLst>
                <a:gd name="T0" fmla="*/ 20 w 30"/>
                <a:gd name="T1" fmla="*/ 66 h 98"/>
                <a:gd name="T2" fmla="*/ 12 w 30"/>
                <a:gd name="T3" fmla="*/ 37 h 98"/>
                <a:gd name="T4" fmla="*/ 0 w 30"/>
                <a:gd name="T5" fmla="*/ 0 h 98"/>
                <a:gd name="T6" fmla="*/ 1 w 30"/>
                <a:gd name="T7" fmla="*/ 0 h 98"/>
                <a:gd name="T8" fmla="*/ 12 w 30"/>
                <a:gd name="T9" fmla="*/ 36 h 98"/>
                <a:gd name="T10" fmla="*/ 20 w 30"/>
                <a:gd name="T11" fmla="*/ 63 h 98"/>
                <a:gd name="T12" fmla="*/ 22 w 30"/>
                <a:gd name="T13" fmla="*/ 69 h 98"/>
                <a:gd name="T14" fmla="*/ 30 w 30"/>
                <a:gd name="T15" fmla="*/ 98 h 98"/>
                <a:gd name="T16" fmla="*/ 28 w 30"/>
                <a:gd name="T17" fmla="*/ 97 h 98"/>
                <a:gd name="T18" fmla="*/ 21 w 30"/>
                <a:gd name="T19" fmla="*/ 70 h 98"/>
                <a:gd name="T20" fmla="*/ 20 w 30"/>
                <a:gd name="T21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98">
                  <a:moveTo>
                    <a:pt x="20" y="66"/>
                  </a:moveTo>
                  <a:cubicBezTo>
                    <a:pt x="12" y="37"/>
                    <a:pt x="12" y="37"/>
                    <a:pt x="12" y="37"/>
                  </a:cubicBezTo>
                  <a:cubicBezTo>
                    <a:pt x="8" y="24"/>
                    <a:pt x="4" y="12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5" y="11"/>
                    <a:pt x="8" y="23"/>
                    <a:pt x="12" y="36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30" y="98"/>
                    <a:pt x="30" y="98"/>
                    <a:pt x="30" y="98"/>
                  </a:cubicBezTo>
                  <a:cubicBezTo>
                    <a:pt x="28" y="97"/>
                    <a:pt x="28" y="97"/>
                    <a:pt x="28" y="97"/>
                  </a:cubicBezTo>
                  <a:cubicBezTo>
                    <a:pt x="21" y="70"/>
                    <a:pt x="21" y="70"/>
                    <a:pt x="21" y="70"/>
                  </a:cubicBezTo>
                  <a:lnTo>
                    <a:pt x="20" y="66"/>
                  </a:lnTo>
                  <a:close/>
                </a:path>
              </a:pathLst>
            </a:custGeom>
            <a:solidFill>
              <a:srgbClr val="5E30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4" name="Freeform 57"/>
            <p:cNvSpPr/>
            <p:nvPr/>
          </p:nvSpPr>
          <p:spPr bwMode="auto">
            <a:xfrm>
              <a:off x="6691" y="3906"/>
              <a:ext cx="88" cy="50"/>
            </a:xfrm>
            <a:custGeom>
              <a:avLst/>
              <a:gdLst>
                <a:gd name="T0" fmla="*/ 0 w 37"/>
                <a:gd name="T1" fmla="*/ 9 h 21"/>
                <a:gd name="T2" fmla="*/ 3 w 37"/>
                <a:gd name="T3" fmla="*/ 1 h 21"/>
                <a:gd name="T4" fmla="*/ 8 w 37"/>
                <a:gd name="T5" fmla="*/ 5 h 21"/>
                <a:gd name="T6" fmla="*/ 14 w 37"/>
                <a:gd name="T7" fmla="*/ 9 h 21"/>
                <a:gd name="T8" fmla="*/ 17 w 37"/>
                <a:gd name="T9" fmla="*/ 12 h 21"/>
                <a:gd name="T10" fmla="*/ 19 w 37"/>
                <a:gd name="T11" fmla="*/ 13 h 21"/>
                <a:gd name="T12" fmla="*/ 24 w 37"/>
                <a:gd name="T13" fmla="*/ 16 h 21"/>
                <a:gd name="T14" fmla="*/ 27 w 37"/>
                <a:gd name="T15" fmla="*/ 12 h 21"/>
                <a:gd name="T16" fmla="*/ 29 w 37"/>
                <a:gd name="T17" fmla="*/ 9 h 21"/>
                <a:gd name="T18" fmla="*/ 30 w 37"/>
                <a:gd name="T19" fmla="*/ 7 h 21"/>
                <a:gd name="T20" fmla="*/ 34 w 37"/>
                <a:gd name="T21" fmla="*/ 0 h 21"/>
                <a:gd name="T22" fmla="*/ 37 w 37"/>
                <a:gd name="T23" fmla="*/ 12 h 21"/>
                <a:gd name="T24" fmla="*/ 0 w 37"/>
                <a:gd name="T25" fmla="*/ 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21">
                  <a:moveTo>
                    <a:pt x="0" y="9"/>
                  </a:moveTo>
                  <a:cubicBezTo>
                    <a:pt x="1" y="6"/>
                    <a:pt x="1" y="4"/>
                    <a:pt x="3" y="1"/>
                  </a:cubicBezTo>
                  <a:cubicBezTo>
                    <a:pt x="5" y="2"/>
                    <a:pt x="6" y="4"/>
                    <a:pt x="8" y="5"/>
                  </a:cubicBezTo>
                  <a:cubicBezTo>
                    <a:pt x="10" y="7"/>
                    <a:pt x="12" y="8"/>
                    <a:pt x="14" y="9"/>
                  </a:cubicBezTo>
                  <a:cubicBezTo>
                    <a:pt x="15" y="10"/>
                    <a:pt x="16" y="11"/>
                    <a:pt x="17" y="12"/>
                  </a:cubicBezTo>
                  <a:cubicBezTo>
                    <a:pt x="18" y="12"/>
                    <a:pt x="18" y="12"/>
                    <a:pt x="19" y="13"/>
                  </a:cubicBezTo>
                  <a:cubicBezTo>
                    <a:pt x="21" y="14"/>
                    <a:pt x="22" y="16"/>
                    <a:pt x="24" y="16"/>
                  </a:cubicBezTo>
                  <a:cubicBezTo>
                    <a:pt x="25" y="15"/>
                    <a:pt x="26" y="14"/>
                    <a:pt x="27" y="12"/>
                  </a:cubicBezTo>
                  <a:cubicBezTo>
                    <a:pt x="27" y="11"/>
                    <a:pt x="28" y="10"/>
                    <a:pt x="29" y="9"/>
                  </a:cubicBezTo>
                  <a:cubicBezTo>
                    <a:pt x="29" y="8"/>
                    <a:pt x="29" y="7"/>
                    <a:pt x="30" y="7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5" y="4"/>
                    <a:pt x="37" y="8"/>
                    <a:pt x="37" y="12"/>
                  </a:cubicBezTo>
                  <a:cubicBezTo>
                    <a:pt x="28" y="21"/>
                    <a:pt x="14" y="17"/>
                    <a:pt x="0" y="9"/>
                  </a:cubicBezTo>
                  <a:close/>
                </a:path>
              </a:pathLst>
            </a:custGeom>
            <a:solidFill>
              <a:srgbClr val="FF85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5" name="Freeform 58"/>
            <p:cNvSpPr/>
            <p:nvPr/>
          </p:nvSpPr>
          <p:spPr bwMode="auto">
            <a:xfrm>
              <a:off x="6629" y="3928"/>
              <a:ext cx="157" cy="148"/>
            </a:xfrm>
            <a:custGeom>
              <a:avLst/>
              <a:gdLst>
                <a:gd name="T0" fmla="*/ 9 w 66"/>
                <a:gd name="T1" fmla="*/ 23 h 62"/>
                <a:gd name="T2" fmla="*/ 18 w 66"/>
                <a:gd name="T3" fmla="*/ 24 h 62"/>
                <a:gd name="T4" fmla="*/ 20 w 66"/>
                <a:gd name="T5" fmla="*/ 19 h 62"/>
                <a:gd name="T6" fmla="*/ 22 w 66"/>
                <a:gd name="T7" fmla="*/ 13 h 62"/>
                <a:gd name="T8" fmla="*/ 26 w 66"/>
                <a:gd name="T9" fmla="*/ 1 h 62"/>
                <a:gd name="T10" fmla="*/ 26 w 66"/>
                <a:gd name="T11" fmla="*/ 0 h 62"/>
                <a:gd name="T12" fmla="*/ 63 w 66"/>
                <a:gd name="T13" fmla="*/ 3 h 62"/>
                <a:gd name="T14" fmla="*/ 66 w 66"/>
                <a:gd name="T15" fmla="*/ 24 h 62"/>
                <a:gd name="T16" fmla="*/ 57 w 66"/>
                <a:gd name="T17" fmla="*/ 51 h 62"/>
                <a:gd name="T18" fmla="*/ 36 w 66"/>
                <a:gd name="T19" fmla="*/ 59 h 62"/>
                <a:gd name="T20" fmla="*/ 11 w 66"/>
                <a:gd name="T21" fmla="*/ 42 h 62"/>
                <a:gd name="T22" fmla="*/ 0 w 66"/>
                <a:gd name="T23" fmla="*/ 17 h 62"/>
                <a:gd name="T24" fmla="*/ 9 w 66"/>
                <a:gd name="T25" fmla="*/ 2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6" h="62">
                  <a:moveTo>
                    <a:pt x="9" y="23"/>
                  </a:moveTo>
                  <a:cubicBezTo>
                    <a:pt x="11" y="23"/>
                    <a:pt x="16" y="25"/>
                    <a:pt x="18" y="24"/>
                  </a:cubicBezTo>
                  <a:cubicBezTo>
                    <a:pt x="19" y="23"/>
                    <a:pt x="19" y="20"/>
                    <a:pt x="20" y="19"/>
                  </a:cubicBezTo>
                  <a:cubicBezTo>
                    <a:pt x="20" y="17"/>
                    <a:pt x="21" y="15"/>
                    <a:pt x="22" y="13"/>
                  </a:cubicBezTo>
                  <a:cubicBezTo>
                    <a:pt x="23" y="9"/>
                    <a:pt x="24" y="5"/>
                    <a:pt x="26" y="1"/>
                  </a:cubicBezTo>
                  <a:cubicBezTo>
                    <a:pt x="26" y="1"/>
                    <a:pt x="26" y="1"/>
                    <a:pt x="26" y="0"/>
                  </a:cubicBezTo>
                  <a:cubicBezTo>
                    <a:pt x="40" y="8"/>
                    <a:pt x="54" y="12"/>
                    <a:pt x="63" y="3"/>
                  </a:cubicBezTo>
                  <a:cubicBezTo>
                    <a:pt x="65" y="10"/>
                    <a:pt x="66" y="16"/>
                    <a:pt x="66" y="24"/>
                  </a:cubicBezTo>
                  <a:cubicBezTo>
                    <a:pt x="66" y="34"/>
                    <a:pt x="64" y="44"/>
                    <a:pt x="57" y="51"/>
                  </a:cubicBezTo>
                  <a:cubicBezTo>
                    <a:pt x="52" y="58"/>
                    <a:pt x="45" y="62"/>
                    <a:pt x="36" y="59"/>
                  </a:cubicBezTo>
                  <a:cubicBezTo>
                    <a:pt x="27" y="56"/>
                    <a:pt x="17" y="50"/>
                    <a:pt x="11" y="42"/>
                  </a:cubicBezTo>
                  <a:cubicBezTo>
                    <a:pt x="5" y="35"/>
                    <a:pt x="2" y="26"/>
                    <a:pt x="0" y="17"/>
                  </a:cubicBezTo>
                  <a:cubicBezTo>
                    <a:pt x="3" y="20"/>
                    <a:pt x="6" y="22"/>
                    <a:pt x="9" y="23"/>
                  </a:cubicBezTo>
                  <a:close/>
                </a:path>
              </a:pathLst>
            </a:custGeom>
            <a:solidFill>
              <a:srgbClr val="FF85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6" name="Freeform 59"/>
            <p:cNvSpPr/>
            <p:nvPr/>
          </p:nvSpPr>
          <p:spPr bwMode="auto">
            <a:xfrm>
              <a:off x="6632" y="3909"/>
              <a:ext cx="161" cy="162"/>
            </a:xfrm>
            <a:custGeom>
              <a:avLst/>
              <a:gdLst>
                <a:gd name="T0" fmla="*/ 57 w 68"/>
                <a:gd name="T1" fmla="*/ 4 h 68"/>
                <a:gd name="T2" fmla="*/ 54 w 68"/>
                <a:gd name="T3" fmla="*/ 11 h 68"/>
                <a:gd name="T4" fmla="*/ 52 w 68"/>
                <a:gd name="T5" fmla="*/ 14 h 68"/>
                <a:gd name="T6" fmla="*/ 49 w 68"/>
                <a:gd name="T7" fmla="*/ 18 h 68"/>
                <a:gd name="T8" fmla="*/ 41 w 68"/>
                <a:gd name="T9" fmla="*/ 12 h 68"/>
                <a:gd name="T10" fmla="*/ 38 w 68"/>
                <a:gd name="T11" fmla="*/ 10 h 68"/>
                <a:gd name="T12" fmla="*/ 33 w 68"/>
                <a:gd name="T13" fmla="*/ 6 h 68"/>
                <a:gd name="T14" fmla="*/ 30 w 68"/>
                <a:gd name="T15" fmla="*/ 3 h 68"/>
                <a:gd name="T16" fmla="*/ 27 w 68"/>
                <a:gd name="T17" fmla="*/ 0 h 68"/>
                <a:gd name="T18" fmla="*/ 25 w 68"/>
                <a:gd name="T19" fmla="*/ 1 h 68"/>
                <a:gd name="T20" fmla="*/ 21 w 68"/>
                <a:gd name="T21" fmla="*/ 25 h 68"/>
                <a:gd name="T22" fmla="*/ 20 w 68"/>
                <a:gd name="T23" fmla="*/ 30 h 68"/>
                <a:gd name="T24" fmla="*/ 1 w 68"/>
                <a:gd name="T25" fmla="*/ 25 h 68"/>
                <a:gd name="T26" fmla="*/ 0 w 68"/>
                <a:gd name="T27" fmla="*/ 23 h 68"/>
                <a:gd name="T28" fmla="*/ 0 w 68"/>
                <a:gd name="T29" fmla="*/ 24 h 68"/>
                <a:gd name="T30" fmla="*/ 0 w 68"/>
                <a:gd name="T31" fmla="*/ 24 h 68"/>
                <a:gd name="T32" fmla="*/ 0 w 68"/>
                <a:gd name="T33" fmla="*/ 25 h 68"/>
                <a:gd name="T34" fmla="*/ 1 w 68"/>
                <a:gd name="T35" fmla="*/ 26 h 68"/>
                <a:gd name="T36" fmla="*/ 1 w 68"/>
                <a:gd name="T37" fmla="*/ 28 h 68"/>
                <a:gd name="T38" fmla="*/ 6 w 68"/>
                <a:gd name="T39" fmla="*/ 39 h 68"/>
                <a:gd name="T40" fmla="*/ 26 w 68"/>
                <a:gd name="T41" fmla="*/ 61 h 68"/>
                <a:gd name="T42" fmla="*/ 45 w 68"/>
                <a:gd name="T43" fmla="*/ 65 h 68"/>
                <a:gd name="T44" fmla="*/ 66 w 68"/>
                <a:gd name="T45" fmla="*/ 37 h 68"/>
                <a:gd name="T46" fmla="*/ 61 w 68"/>
                <a:gd name="T47" fmla="*/ 2 h 68"/>
                <a:gd name="T48" fmla="*/ 60 w 68"/>
                <a:gd name="T49" fmla="*/ 3 h 68"/>
                <a:gd name="T50" fmla="*/ 65 w 68"/>
                <a:gd name="T51" fmla="*/ 37 h 68"/>
                <a:gd name="T52" fmla="*/ 44 w 68"/>
                <a:gd name="T53" fmla="*/ 65 h 68"/>
                <a:gd name="T54" fmla="*/ 26 w 68"/>
                <a:gd name="T55" fmla="*/ 61 h 68"/>
                <a:gd name="T56" fmla="*/ 7 w 68"/>
                <a:gd name="T57" fmla="*/ 40 h 68"/>
                <a:gd name="T58" fmla="*/ 1 w 68"/>
                <a:gd name="T59" fmla="*/ 26 h 68"/>
                <a:gd name="T60" fmla="*/ 21 w 68"/>
                <a:gd name="T61" fmla="*/ 30 h 68"/>
                <a:gd name="T62" fmla="*/ 22 w 68"/>
                <a:gd name="T63" fmla="*/ 26 h 68"/>
                <a:gd name="T64" fmla="*/ 26 w 68"/>
                <a:gd name="T65" fmla="*/ 1 h 68"/>
                <a:gd name="T66" fmla="*/ 27 w 68"/>
                <a:gd name="T67" fmla="*/ 1 h 68"/>
                <a:gd name="T68" fmla="*/ 28 w 68"/>
                <a:gd name="T69" fmla="*/ 2 h 68"/>
                <a:gd name="T70" fmla="*/ 32 w 68"/>
                <a:gd name="T71" fmla="*/ 6 h 68"/>
                <a:gd name="T72" fmla="*/ 37 w 68"/>
                <a:gd name="T73" fmla="*/ 10 h 68"/>
                <a:gd name="T74" fmla="*/ 39 w 68"/>
                <a:gd name="T75" fmla="*/ 12 h 68"/>
                <a:gd name="T76" fmla="*/ 49 w 68"/>
                <a:gd name="T77" fmla="*/ 19 h 68"/>
                <a:gd name="T78" fmla="*/ 49 w 68"/>
                <a:gd name="T79" fmla="*/ 19 h 68"/>
                <a:gd name="T80" fmla="*/ 50 w 68"/>
                <a:gd name="T81" fmla="*/ 18 h 68"/>
                <a:gd name="T82" fmla="*/ 52 w 68"/>
                <a:gd name="T83" fmla="*/ 15 h 68"/>
                <a:gd name="T84" fmla="*/ 54 w 68"/>
                <a:gd name="T85" fmla="*/ 11 h 68"/>
                <a:gd name="T86" fmla="*/ 58 w 68"/>
                <a:gd name="T87" fmla="*/ 4 h 68"/>
                <a:gd name="T88" fmla="*/ 59 w 68"/>
                <a:gd name="T89" fmla="*/ 1 h 68"/>
                <a:gd name="T90" fmla="*/ 59 w 68"/>
                <a:gd name="T91" fmla="*/ 0 h 68"/>
                <a:gd name="T92" fmla="*/ 57 w 68"/>
                <a:gd name="T93" fmla="*/ 4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8" h="68">
                  <a:moveTo>
                    <a:pt x="57" y="4"/>
                  </a:moveTo>
                  <a:cubicBezTo>
                    <a:pt x="54" y="11"/>
                    <a:pt x="54" y="11"/>
                    <a:pt x="54" y="11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4"/>
                    <a:pt x="50" y="17"/>
                    <a:pt x="49" y="18"/>
                  </a:cubicBezTo>
                  <a:cubicBezTo>
                    <a:pt x="48" y="17"/>
                    <a:pt x="41" y="12"/>
                    <a:pt x="41" y="12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2"/>
                    <a:pt x="27" y="0"/>
                    <a:pt x="27" y="0"/>
                  </a:cubicBezTo>
                  <a:cubicBezTo>
                    <a:pt x="27" y="0"/>
                    <a:pt x="26" y="0"/>
                    <a:pt x="25" y="1"/>
                  </a:cubicBezTo>
                  <a:cubicBezTo>
                    <a:pt x="22" y="3"/>
                    <a:pt x="21" y="13"/>
                    <a:pt x="21" y="25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17" y="30"/>
                    <a:pt x="2" y="28"/>
                    <a:pt x="1" y="25"/>
                  </a:cubicBezTo>
                  <a:cubicBezTo>
                    <a:pt x="1" y="24"/>
                    <a:pt x="1" y="23"/>
                    <a:pt x="0" y="23"/>
                  </a:cubicBezTo>
                  <a:cubicBezTo>
                    <a:pt x="0" y="23"/>
                    <a:pt x="0" y="23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" y="33"/>
                    <a:pt x="3" y="34"/>
                    <a:pt x="6" y="39"/>
                  </a:cubicBezTo>
                  <a:cubicBezTo>
                    <a:pt x="10" y="46"/>
                    <a:pt x="19" y="57"/>
                    <a:pt x="26" y="61"/>
                  </a:cubicBezTo>
                  <a:cubicBezTo>
                    <a:pt x="32" y="66"/>
                    <a:pt x="38" y="68"/>
                    <a:pt x="45" y="65"/>
                  </a:cubicBezTo>
                  <a:cubicBezTo>
                    <a:pt x="57" y="60"/>
                    <a:pt x="64" y="47"/>
                    <a:pt x="66" y="37"/>
                  </a:cubicBezTo>
                  <a:cubicBezTo>
                    <a:pt x="68" y="27"/>
                    <a:pt x="65" y="11"/>
                    <a:pt x="61" y="2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5" y="12"/>
                    <a:pt x="67" y="28"/>
                    <a:pt x="65" y="37"/>
                  </a:cubicBezTo>
                  <a:cubicBezTo>
                    <a:pt x="63" y="48"/>
                    <a:pt x="55" y="60"/>
                    <a:pt x="44" y="65"/>
                  </a:cubicBezTo>
                  <a:cubicBezTo>
                    <a:pt x="37" y="67"/>
                    <a:pt x="32" y="65"/>
                    <a:pt x="26" y="61"/>
                  </a:cubicBezTo>
                  <a:cubicBezTo>
                    <a:pt x="20" y="57"/>
                    <a:pt x="11" y="46"/>
                    <a:pt x="7" y="40"/>
                  </a:cubicBezTo>
                  <a:cubicBezTo>
                    <a:pt x="4" y="35"/>
                    <a:pt x="3" y="31"/>
                    <a:pt x="1" y="26"/>
                  </a:cubicBezTo>
                  <a:cubicBezTo>
                    <a:pt x="6" y="30"/>
                    <a:pt x="18" y="31"/>
                    <a:pt x="21" y="30"/>
                  </a:cubicBezTo>
                  <a:cubicBezTo>
                    <a:pt x="21" y="30"/>
                    <a:pt x="21" y="30"/>
                    <a:pt x="22" y="26"/>
                  </a:cubicBezTo>
                  <a:cubicBezTo>
                    <a:pt x="22" y="21"/>
                    <a:pt x="23" y="3"/>
                    <a:pt x="26" y="1"/>
                  </a:cubicBezTo>
                  <a:cubicBezTo>
                    <a:pt x="26" y="1"/>
                    <a:pt x="27" y="1"/>
                    <a:pt x="27" y="1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9" y="3"/>
                    <a:pt x="32" y="6"/>
                    <a:pt x="32" y="6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50" y="19"/>
                    <a:pt x="50" y="18"/>
                    <a:pt x="50" y="18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9" y="0"/>
                    <a:pt x="59" y="0"/>
                    <a:pt x="59" y="0"/>
                  </a:cubicBezTo>
                  <a:lnTo>
                    <a:pt x="57" y="4"/>
                  </a:lnTo>
                  <a:close/>
                </a:path>
              </a:pathLst>
            </a:custGeom>
            <a:solidFill>
              <a:srgbClr val="5E30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7" name="Freeform 60"/>
            <p:cNvSpPr/>
            <p:nvPr/>
          </p:nvSpPr>
          <p:spPr bwMode="auto">
            <a:xfrm>
              <a:off x="6760" y="3949"/>
              <a:ext cx="26" cy="84"/>
            </a:xfrm>
            <a:custGeom>
              <a:avLst/>
              <a:gdLst>
                <a:gd name="T0" fmla="*/ 4 w 11"/>
                <a:gd name="T1" fmla="*/ 31 h 35"/>
                <a:gd name="T2" fmla="*/ 6 w 11"/>
                <a:gd name="T3" fmla="*/ 0 h 35"/>
                <a:gd name="T4" fmla="*/ 5 w 11"/>
                <a:gd name="T5" fmla="*/ 7 h 35"/>
                <a:gd name="T6" fmla="*/ 3 w 11"/>
                <a:gd name="T7" fmla="*/ 20 h 35"/>
                <a:gd name="T8" fmla="*/ 2 w 11"/>
                <a:gd name="T9" fmla="*/ 28 h 35"/>
                <a:gd name="T10" fmla="*/ 1 w 11"/>
                <a:gd name="T11" fmla="*/ 34 h 35"/>
                <a:gd name="T12" fmla="*/ 1 w 11"/>
                <a:gd name="T13" fmla="*/ 34 h 35"/>
                <a:gd name="T14" fmla="*/ 4 w 11"/>
                <a:gd name="T15" fmla="*/ 3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35">
                  <a:moveTo>
                    <a:pt x="4" y="31"/>
                  </a:moveTo>
                  <a:cubicBezTo>
                    <a:pt x="9" y="22"/>
                    <a:pt x="11" y="3"/>
                    <a:pt x="6" y="0"/>
                  </a:cubicBezTo>
                  <a:cubicBezTo>
                    <a:pt x="5" y="1"/>
                    <a:pt x="5" y="6"/>
                    <a:pt x="5" y="7"/>
                  </a:cubicBezTo>
                  <a:cubicBezTo>
                    <a:pt x="4" y="12"/>
                    <a:pt x="4" y="16"/>
                    <a:pt x="3" y="20"/>
                  </a:cubicBezTo>
                  <a:cubicBezTo>
                    <a:pt x="3" y="23"/>
                    <a:pt x="2" y="25"/>
                    <a:pt x="2" y="28"/>
                  </a:cubicBezTo>
                  <a:cubicBezTo>
                    <a:pt x="2" y="30"/>
                    <a:pt x="1" y="32"/>
                    <a:pt x="1" y="34"/>
                  </a:cubicBezTo>
                  <a:cubicBezTo>
                    <a:pt x="0" y="35"/>
                    <a:pt x="0" y="35"/>
                    <a:pt x="1" y="34"/>
                  </a:cubicBezTo>
                  <a:lnTo>
                    <a:pt x="4" y="31"/>
                  </a:lnTo>
                  <a:close/>
                </a:path>
              </a:pathLst>
            </a:custGeom>
            <a:solidFill>
              <a:srgbClr val="FD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8" name="Freeform 61"/>
            <p:cNvSpPr/>
            <p:nvPr/>
          </p:nvSpPr>
          <p:spPr bwMode="auto">
            <a:xfrm>
              <a:off x="6207" y="4131"/>
              <a:ext cx="73" cy="59"/>
            </a:xfrm>
            <a:custGeom>
              <a:avLst/>
              <a:gdLst>
                <a:gd name="T0" fmla="*/ 4 w 31"/>
                <a:gd name="T1" fmla="*/ 9 h 25"/>
                <a:gd name="T2" fmla="*/ 31 w 31"/>
                <a:gd name="T3" fmla="*/ 11 h 25"/>
                <a:gd name="T4" fmla="*/ 20 w 31"/>
                <a:gd name="T5" fmla="*/ 17 h 25"/>
                <a:gd name="T6" fmla="*/ 0 w 31"/>
                <a:gd name="T7" fmla="*/ 17 h 25"/>
                <a:gd name="T8" fmla="*/ 4 w 31"/>
                <a:gd name="T9" fmla="*/ 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5">
                  <a:moveTo>
                    <a:pt x="4" y="9"/>
                  </a:moveTo>
                  <a:cubicBezTo>
                    <a:pt x="4" y="9"/>
                    <a:pt x="14" y="0"/>
                    <a:pt x="31" y="11"/>
                  </a:cubicBezTo>
                  <a:cubicBezTo>
                    <a:pt x="31" y="11"/>
                    <a:pt x="25" y="13"/>
                    <a:pt x="20" y="17"/>
                  </a:cubicBezTo>
                  <a:cubicBezTo>
                    <a:pt x="14" y="20"/>
                    <a:pt x="4" y="25"/>
                    <a:pt x="0" y="17"/>
                  </a:cubicBezTo>
                  <a:cubicBezTo>
                    <a:pt x="0" y="17"/>
                    <a:pt x="3" y="13"/>
                    <a:pt x="4" y="9"/>
                  </a:cubicBezTo>
                  <a:close/>
                </a:path>
              </a:pathLst>
            </a:custGeom>
            <a:solidFill>
              <a:srgbClr val="AFD6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9" name="Freeform 62"/>
            <p:cNvSpPr/>
            <p:nvPr/>
          </p:nvSpPr>
          <p:spPr bwMode="auto">
            <a:xfrm>
              <a:off x="6207" y="4126"/>
              <a:ext cx="88" cy="74"/>
            </a:xfrm>
            <a:custGeom>
              <a:avLst/>
              <a:gdLst>
                <a:gd name="T0" fmla="*/ 4 w 37"/>
                <a:gd name="T1" fmla="*/ 11 h 31"/>
                <a:gd name="T2" fmla="*/ 34 w 37"/>
                <a:gd name="T3" fmla="*/ 15 h 31"/>
                <a:gd name="T4" fmla="*/ 35 w 37"/>
                <a:gd name="T5" fmla="*/ 13 h 31"/>
                <a:gd name="T6" fmla="*/ 3 w 37"/>
                <a:gd name="T7" fmla="*/ 17 h 31"/>
                <a:gd name="T8" fmla="*/ 1 w 37"/>
                <a:gd name="T9" fmla="*/ 19 h 31"/>
                <a:gd name="T10" fmla="*/ 35 w 37"/>
                <a:gd name="T11" fmla="*/ 16 h 31"/>
                <a:gd name="T12" fmla="*/ 36 w 37"/>
                <a:gd name="T13" fmla="*/ 13 h 31"/>
                <a:gd name="T14" fmla="*/ 3 w 37"/>
                <a:gd name="T15" fmla="*/ 8 h 31"/>
                <a:gd name="T16" fmla="*/ 4 w 37"/>
                <a:gd name="T17" fmla="*/ 1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1">
                  <a:moveTo>
                    <a:pt x="4" y="11"/>
                  </a:moveTo>
                  <a:cubicBezTo>
                    <a:pt x="14" y="4"/>
                    <a:pt x="26" y="8"/>
                    <a:pt x="34" y="15"/>
                  </a:cubicBezTo>
                  <a:cubicBezTo>
                    <a:pt x="34" y="15"/>
                    <a:pt x="34" y="14"/>
                    <a:pt x="35" y="13"/>
                  </a:cubicBezTo>
                  <a:cubicBezTo>
                    <a:pt x="24" y="14"/>
                    <a:pt x="13" y="28"/>
                    <a:pt x="3" y="17"/>
                  </a:cubicBezTo>
                  <a:cubicBezTo>
                    <a:pt x="2" y="16"/>
                    <a:pt x="0" y="18"/>
                    <a:pt x="1" y="19"/>
                  </a:cubicBezTo>
                  <a:cubicBezTo>
                    <a:pt x="12" y="31"/>
                    <a:pt x="23" y="17"/>
                    <a:pt x="35" y="16"/>
                  </a:cubicBezTo>
                  <a:cubicBezTo>
                    <a:pt x="36" y="16"/>
                    <a:pt x="37" y="14"/>
                    <a:pt x="36" y="13"/>
                  </a:cubicBezTo>
                  <a:cubicBezTo>
                    <a:pt x="27" y="5"/>
                    <a:pt x="14" y="0"/>
                    <a:pt x="3" y="8"/>
                  </a:cubicBezTo>
                  <a:cubicBezTo>
                    <a:pt x="1" y="9"/>
                    <a:pt x="3" y="12"/>
                    <a:pt x="4" y="11"/>
                  </a:cubicBezTo>
                  <a:close/>
                </a:path>
              </a:pathLst>
            </a:custGeom>
            <a:solidFill>
              <a:srgbClr val="803D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0" name="Freeform 63"/>
            <p:cNvSpPr/>
            <p:nvPr/>
          </p:nvSpPr>
          <p:spPr bwMode="auto">
            <a:xfrm>
              <a:off x="6207" y="4143"/>
              <a:ext cx="71" cy="23"/>
            </a:xfrm>
            <a:custGeom>
              <a:avLst/>
              <a:gdLst>
                <a:gd name="T0" fmla="*/ 3 w 30"/>
                <a:gd name="T1" fmla="*/ 9 h 10"/>
                <a:gd name="T2" fmla="*/ 27 w 30"/>
                <a:gd name="T3" fmla="*/ 8 h 10"/>
                <a:gd name="T4" fmla="*/ 28 w 30"/>
                <a:gd name="T5" fmla="*/ 5 h 10"/>
                <a:gd name="T6" fmla="*/ 2 w 30"/>
                <a:gd name="T7" fmla="*/ 6 h 10"/>
                <a:gd name="T8" fmla="*/ 3 w 30"/>
                <a:gd name="T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3" y="9"/>
                  </a:moveTo>
                  <a:cubicBezTo>
                    <a:pt x="10" y="4"/>
                    <a:pt x="19" y="3"/>
                    <a:pt x="27" y="8"/>
                  </a:cubicBezTo>
                  <a:cubicBezTo>
                    <a:pt x="28" y="9"/>
                    <a:pt x="30" y="6"/>
                    <a:pt x="28" y="5"/>
                  </a:cubicBezTo>
                  <a:cubicBezTo>
                    <a:pt x="20" y="0"/>
                    <a:pt x="10" y="1"/>
                    <a:pt x="2" y="6"/>
                  </a:cubicBezTo>
                  <a:cubicBezTo>
                    <a:pt x="0" y="7"/>
                    <a:pt x="2" y="10"/>
                    <a:pt x="3" y="9"/>
                  </a:cubicBezTo>
                  <a:close/>
                </a:path>
              </a:pathLst>
            </a:custGeom>
            <a:solidFill>
              <a:srgbClr val="803D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1" name="Freeform 64"/>
            <p:cNvSpPr/>
            <p:nvPr/>
          </p:nvSpPr>
          <p:spPr bwMode="auto">
            <a:xfrm>
              <a:off x="6143" y="4152"/>
              <a:ext cx="64" cy="65"/>
            </a:xfrm>
            <a:custGeom>
              <a:avLst/>
              <a:gdLst>
                <a:gd name="T0" fmla="*/ 27 w 27"/>
                <a:gd name="T1" fmla="*/ 19 h 27"/>
                <a:gd name="T2" fmla="*/ 12 w 27"/>
                <a:gd name="T3" fmla="*/ 7 h 27"/>
                <a:gd name="T4" fmla="*/ 0 w 27"/>
                <a:gd name="T5" fmla="*/ 0 h 27"/>
                <a:gd name="T6" fmla="*/ 16 w 27"/>
                <a:gd name="T7" fmla="*/ 27 h 27"/>
                <a:gd name="T8" fmla="*/ 21 w 27"/>
                <a:gd name="T9" fmla="*/ 25 h 27"/>
                <a:gd name="T10" fmla="*/ 23 w 27"/>
                <a:gd name="T11" fmla="*/ 23 h 27"/>
                <a:gd name="T12" fmla="*/ 27 w 27"/>
                <a:gd name="T13" fmla="*/ 1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27">
                  <a:moveTo>
                    <a:pt x="27" y="19"/>
                  </a:moveTo>
                  <a:cubicBezTo>
                    <a:pt x="27" y="13"/>
                    <a:pt x="18" y="9"/>
                    <a:pt x="12" y="7"/>
                  </a:cubicBezTo>
                  <a:cubicBezTo>
                    <a:pt x="5" y="4"/>
                    <a:pt x="0" y="0"/>
                    <a:pt x="0" y="0"/>
                  </a:cubicBezTo>
                  <a:cubicBezTo>
                    <a:pt x="0" y="23"/>
                    <a:pt x="16" y="27"/>
                    <a:pt x="16" y="27"/>
                  </a:cubicBezTo>
                  <a:cubicBezTo>
                    <a:pt x="18" y="26"/>
                    <a:pt x="20" y="26"/>
                    <a:pt x="21" y="25"/>
                  </a:cubicBezTo>
                  <a:cubicBezTo>
                    <a:pt x="22" y="25"/>
                    <a:pt x="23" y="24"/>
                    <a:pt x="23" y="23"/>
                  </a:cubicBezTo>
                  <a:cubicBezTo>
                    <a:pt x="25" y="22"/>
                    <a:pt x="26" y="20"/>
                    <a:pt x="27" y="19"/>
                  </a:cubicBezTo>
                  <a:close/>
                </a:path>
              </a:pathLst>
            </a:custGeom>
            <a:solidFill>
              <a:srgbClr val="AFD6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2" name="Freeform 65"/>
            <p:cNvSpPr/>
            <p:nvPr/>
          </p:nvSpPr>
          <p:spPr bwMode="auto">
            <a:xfrm>
              <a:off x="6131" y="4138"/>
              <a:ext cx="76" cy="86"/>
            </a:xfrm>
            <a:custGeom>
              <a:avLst/>
              <a:gdLst>
                <a:gd name="T0" fmla="*/ 21 w 32"/>
                <a:gd name="T1" fmla="*/ 33 h 36"/>
                <a:gd name="T2" fmla="*/ 5 w 32"/>
                <a:gd name="T3" fmla="*/ 2 h 36"/>
                <a:gd name="T4" fmla="*/ 2 w 32"/>
                <a:gd name="T5" fmla="*/ 3 h 36"/>
                <a:gd name="T6" fmla="*/ 28 w 32"/>
                <a:gd name="T7" fmla="*/ 26 h 36"/>
                <a:gd name="T8" fmla="*/ 31 w 32"/>
                <a:gd name="T9" fmla="*/ 26 h 36"/>
                <a:gd name="T10" fmla="*/ 4 w 32"/>
                <a:gd name="T11" fmla="*/ 1 h 36"/>
                <a:gd name="T12" fmla="*/ 2 w 32"/>
                <a:gd name="T13" fmla="*/ 2 h 36"/>
                <a:gd name="T14" fmla="*/ 20 w 32"/>
                <a:gd name="T15" fmla="*/ 36 h 36"/>
                <a:gd name="T16" fmla="*/ 21 w 32"/>
                <a:gd name="T17" fmla="*/ 3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6">
                  <a:moveTo>
                    <a:pt x="21" y="33"/>
                  </a:moveTo>
                  <a:cubicBezTo>
                    <a:pt x="8" y="28"/>
                    <a:pt x="3" y="15"/>
                    <a:pt x="5" y="2"/>
                  </a:cubicBezTo>
                  <a:cubicBezTo>
                    <a:pt x="4" y="2"/>
                    <a:pt x="3" y="2"/>
                    <a:pt x="2" y="3"/>
                  </a:cubicBezTo>
                  <a:cubicBezTo>
                    <a:pt x="10" y="10"/>
                    <a:pt x="29" y="13"/>
                    <a:pt x="28" y="26"/>
                  </a:cubicBezTo>
                  <a:cubicBezTo>
                    <a:pt x="28" y="28"/>
                    <a:pt x="31" y="28"/>
                    <a:pt x="31" y="26"/>
                  </a:cubicBezTo>
                  <a:cubicBezTo>
                    <a:pt x="32" y="11"/>
                    <a:pt x="13" y="9"/>
                    <a:pt x="4" y="1"/>
                  </a:cubicBezTo>
                  <a:cubicBezTo>
                    <a:pt x="3" y="0"/>
                    <a:pt x="2" y="0"/>
                    <a:pt x="2" y="2"/>
                  </a:cubicBezTo>
                  <a:cubicBezTo>
                    <a:pt x="0" y="16"/>
                    <a:pt x="6" y="30"/>
                    <a:pt x="20" y="36"/>
                  </a:cubicBezTo>
                  <a:cubicBezTo>
                    <a:pt x="22" y="36"/>
                    <a:pt x="22" y="33"/>
                    <a:pt x="21" y="33"/>
                  </a:cubicBezTo>
                  <a:close/>
                </a:path>
              </a:pathLst>
            </a:custGeom>
            <a:solidFill>
              <a:srgbClr val="803D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3" name="Freeform 66"/>
            <p:cNvSpPr/>
            <p:nvPr/>
          </p:nvSpPr>
          <p:spPr bwMode="auto">
            <a:xfrm>
              <a:off x="6145" y="4155"/>
              <a:ext cx="52" cy="64"/>
            </a:xfrm>
            <a:custGeom>
              <a:avLst/>
              <a:gdLst>
                <a:gd name="T0" fmla="*/ 20 w 22"/>
                <a:gd name="T1" fmla="*/ 23 h 27"/>
                <a:gd name="T2" fmla="*/ 3 w 22"/>
                <a:gd name="T3" fmla="*/ 2 h 27"/>
                <a:gd name="T4" fmla="*/ 0 w 22"/>
                <a:gd name="T5" fmla="*/ 2 h 27"/>
                <a:gd name="T6" fmla="*/ 19 w 22"/>
                <a:gd name="T7" fmla="*/ 26 h 27"/>
                <a:gd name="T8" fmla="*/ 20 w 22"/>
                <a:gd name="T9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7">
                  <a:moveTo>
                    <a:pt x="20" y="23"/>
                  </a:moveTo>
                  <a:cubicBezTo>
                    <a:pt x="11" y="20"/>
                    <a:pt x="3" y="12"/>
                    <a:pt x="3" y="2"/>
                  </a:cubicBezTo>
                  <a:cubicBezTo>
                    <a:pt x="3" y="0"/>
                    <a:pt x="0" y="0"/>
                    <a:pt x="0" y="2"/>
                  </a:cubicBezTo>
                  <a:cubicBezTo>
                    <a:pt x="0" y="14"/>
                    <a:pt x="9" y="22"/>
                    <a:pt x="19" y="26"/>
                  </a:cubicBezTo>
                  <a:cubicBezTo>
                    <a:pt x="21" y="27"/>
                    <a:pt x="22" y="24"/>
                    <a:pt x="20" y="23"/>
                  </a:cubicBezTo>
                  <a:close/>
                </a:path>
              </a:pathLst>
            </a:custGeom>
            <a:solidFill>
              <a:srgbClr val="803D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4" name="Freeform 67"/>
            <p:cNvSpPr/>
            <p:nvPr/>
          </p:nvSpPr>
          <p:spPr bwMode="auto">
            <a:xfrm>
              <a:off x="6173" y="4097"/>
              <a:ext cx="48" cy="206"/>
            </a:xfrm>
            <a:custGeom>
              <a:avLst/>
              <a:gdLst>
                <a:gd name="T0" fmla="*/ 10 w 20"/>
                <a:gd name="T1" fmla="*/ 62 h 86"/>
                <a:gd name="T2" fmla="*/ 15 w 20"/>
                <a:gd name="T3" fmla="*/ 32 h 86"/>
                <a:gd name="T4" fmla="*/ 20 w 20"/>
                <a:gd name="T5" fmla="*/ 2 h 86"/>
                <a:gd name="T6" fmla="*/ 20 w 20"/>
                <a:gd name="T7" fmla="*/ 1 h 86"/>
                <a:gd name="T8" fmla="*/ 17 w 20"/>
                <a:gd name="T9" fmla="*/ 0 h 86"/>
                <a:gd name="T10" fmla="*/ 16 w 20"/>
                <a:gd name="T11" fmla="*/ 6 h 86"/>
                <a:gd name="T12" fmla="*/ 5 w 20"/>
                <a:gd name="T13" fmla="*/ 60 h 86"/>
                <a:gd name="T14" fmla="*/ 1 w 20"/>
                <a:gd name="T15" fmla="*/ 86 h 86"/>
                <a:gd name="T16" fmla="*/ 4 w 20"/>
                <a:gd name="T17" fmla="*/ 83 h 86"/>
                <a:gd name="T18" fmla="*/ 7 w 20"/>
                <a:gd name="T19" fmla="*/ 77 h 86"/>
                <a:gd name="T20" fmla="*/ 10 w 20"/>
                <a:gd name="T21" fmla="*/ 6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86">
                  <a:moveTo>
                    <a:pt x="10" y="62"/>
                  </a:moveTo>
                  <a:cubicBezTo>
                    <a:pt x="11" y="52"/>
                    <a:pt x="13" y="42"/>
                    <a:pt x="15" y="32"/>
                  </a:cubicBezTo>
                  <a:cubicBezTo>
                    <a:pt x="16" y="22"/>
                    <a:pt x="18" y="12"/>
                    <a:pt x="20" y="2"/>
                  </a:cubicBezTo>
                  <a:cubicBezTo>
                    <a:pt x="20" y="2"/>
                    <a:pt x="20" y="1"/>
                    <a:pt x="20" y="1"/>
                  </a:cubicBezTo>
                  <a:cubicBezTo>
                    <a:pt x="19" y="1"/>
                    <a:pt x="18" y="1"/>
                    <a:pt x="17" y="0"/>
                  </a:cubicBezTo>
                  <a:cubicBezTo>
                    <a:pt x="17" y="2"/>
                    <a:pt x="16" y="4"/>
                    <a:pt x="16" y="6"/>
                  </a:cubicBezTo>
                  <a:cubicBezTo>
                    <a:pt x="12" y="24"/>
                    <a:pt x="9" y="42"/>
                    <a:pt x="5" y="60"/>
                  </a:cubicBezTo>
                  <a:cubicBezTo>
                    <a:pt x="3" y="69"/>
                    <a:pt x="0" y="77"/>
                    <a:pt x="1" y="86"/>
                  </a:cubicBezTo>
                  <a:cubicBezTo>
                    <a:pt x="2" y="85"/>
                    <a:pt x="3" y="84"/>
                    <a:pt x="4" y="83"/>
                  </a:cubicBezTo>
                  <a:cubicBezTo>
                    <a:pt x="7" y="80"/>
                    <a:pt x="6" y="81"/>
                    <a:pt x="7" y="77"/>
                  </a:cubicBezTo>
                  <a:cubicBezTo>
                    <a:pt x="8" y="72"/>
                    <a:pt x="10" y="67"/>
                    <a:pt x="10" y="62"/>
                  </a:cubicBezTo>
                  <a:close/>
                </a:path>
              </a:pathLst>
            </a:custGeom>
            <a:solidFill>
              <a:srgbClr val="B4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5" name="Freeform 68"/>
            <p:cNvSpPr/>
            <p:nvPr/>
          </p:nvSpPr>
          <p:spPr bwMode="auto">
            <a:xfrm>
              <a:off x="6185" y="4100"/>
              <a:ext cx="41" cy="200"/>
            </a:xfrm>
            <a:custGeom>
              <a:avLst/>
              <a:gdLst>
                <a:gd name="T0" fmla="*/ 6 w 17"/>
                <a:gd name="T1" fmla="*/ 54 h 84"/>
                <a:gd name="T2" fmla="*/ 17 w 17"/>
                <a:gd name="T3" fmla="*/ 0 h 84"/>
                <a:gd name="T4" fmla="*/ 16 w 17"/>
                <a:gd name="T5" fmla="*/ 0 h 84"/>
                <a:gd name="T6" fmla="*/ 5 w 17"/>
                <a:gd name="T7" fmla="*/ 54 h 84"/>
                <a:gd name="T8" fmla="*/ 3 w 17"/>
                <a:gd name="T9" fmla="*/ 62 h 84"/>
                <a:gd name="T10" fmla="*/ 0 w 17"/>
                <a:gd name="T11" fmla="*/ 84 h 84"/>
                <a:gd name="T12" fmla="*/ 2 w 17"/>
                <a:gd name="T13" fmla="*/ 83 h 84"/>
                <a:gd name="T14" fmla="*/ 4 w 17"/>
                <a:gd name="T15" fmla="*/ 63 h 84"/>
                <a:gd name="T16" fmla="*/ 6 w 17"/>
                <a:gd name="T17" fmla="*/ 5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84">
                  <a:moveTo>
                    <a:pt x="6" y="54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" y="83"/>
                    <a:pt x="2" y="83"/>
                    <a:pt x="2" y="83"/>
                  </a:cubicBezTo>
                  <a:cubicBezTo>
                    <a:pt x="4" y="63"/>
                    <a:pt x="4" y="63"/>
                    <a:pt x="4" y="63"/>
                  </a:cubicBezTo>
                  <a:lnTo>
                    <a:pt x="6" y="54"/>
                  </a:lnTo>
                  <a:close/>
                </a:path>
              </a:pathLst>
            </a:custGeom>
            <a:solidFill>
              <a:srgbClr val="5E30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6" name="Freeform 69"/>
            <p:cNvSpPr/>
            <p:nvPr/>
          </p:nvSpPr>
          <p:spPr bwMode="auto">
            <a:xfrm>
              <a:off x="6176" y="4097"/>
              <a:ext cx="38" cy="213"/>
            </a:xfrm>
            <a:custGeom>
              <a:avLst/>
              <a:gdLst>
                <a:gd name="T0" fmla="*/ 6 w 16"/>
                <a:gd name="T1" fmla="*/ 61 h 89"/>
                <a:gd name="T2" fmla="*/ 11 w 16"/>
                <a:gd name="T3" fmla="*/ 35 h 89"/>
                <a:gd name="T4" fmla="*/ 16 w 16"/>
                <a:gd name="T5" fmla="*/ 0 h 89"/>
                <a:gd name="T6" fmla="*/ 16 w 16"/>
                <a:gd name="T7" fmla="*/ 0 h 89"/>
                <a:gd name="T8" fmla="*/ 10 w 16"/>
                <a:gd name="T9" fmla="*/ 34 h 89"/>
                <a:gd name="T10" fmla="*/ 6 w 16"/>
                <a:gd name="T11" fmla="*/ 58 h 89"/>
                <a:gd name="T12" fmla="*/ 5 w 16"/>
                <a:gd name="T13" fmla="*/ 64 h 89"/>
                <a:gd name="T14" fmla="*/ 0 w 16"/>
                <a:gd name="T15" fmla="*/ 89 h 89"/>
                <a:gd name="T16" fmla="*/ 3 w 16"/>
                <a:gd name="T17" fmla="*/ 89 h 89"/>
                <a:gd name="T18" fmla="*/ 6 w 16"/>
                <a:gd name="T19" fmla="*/ 64 h 89"/>
                <a:gd name="T20" fmla="*/ 6 w 16"/>
                <a:gd name="T21" fmla="*/ 6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89">
                  <a:moveTo>
                    <a:pt x="6" y="61"/>
                  </a:moveTo>
                  <a:cubicBezTo>
                    <a:pt x="11" y="35"/>
                    <a:pt x="11" y="35"/>
                    <a:pt x="11" y="35"/>
                  </a:cubicBezTo>
                  <a:cubicBezTo>
                    <a:pt x="12" y="22"/>
                    <a:pt x="14" y="11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4" y="11"/>
                    <a:pt x="12" y="22"/>
                    <a:pt x="10" y="34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5" y="64"/>
                    <a:pt x="5" y="64"/>
                    <a:pt x="5" y="64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3" y="89"/>
                    <a:pt x="3" y="89"/>
                    <a:pt x="3" y="89"/>
                  </a:cubicBezTo>
                  <a:cubicBezTo>
                    <a:pt x="6" y="64"/>
                    <a:pt x="6" y="64"/>
                    <a:pt x="6" y="64"/>
                  </a:cubicBezTo>
                  <a:lnTo>
                    <a:pt x="6" y="61"/>
                  </a:lnTo>
                  <a:close/>
                </a:path>
              </a:pathLst>
            </a:custGeom>
            <a:solidFill>
              <a:srgbClr val="5E30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7" name="Freeform 70"/>
            <p:cNvSpPr/>
            <p:nvPr/>
          </p:nvSpPr>
          <p:spPr bwMode="auto">
            <a:xfrm>
              <a:off x="6171" y="3968"/>
              <a:ext cx="78" cy="48"/>
            </a:xfrm>
            <a:custGeom>
              <a:avLst/>
              <a:gdLst>
                <a:gd name="T0" fmla="*/ 33 w 33"/>
                <a:gd name="T1" fmla="*/ 7 h 20"/>
                <a:gd name="T2" fmla="*/ 29 w 33"/>
                <a:gd name="T3" fmla="*/ 0 h 20"/>
                <a:gd name="T4" fmla="*/ 25 w 33"/>
                <a:gd name="T5" fmla="*/ 4 h 20"/>
                <a:gd name="T6" fmla="*/ 20 w 33"/>
                <a:gd name="T7" fmla="*/ 8 h 20"/>
                <a:gd name="T8" fmla="*/ 18 w 33"/>
                <a:gd name="T9" fmla="*/ 11 h 20"/>
                <a:gd name="T10" fmla="*/ 16 w 33"/>
                <a:gd name="T11" fmla="*/ 12 h 20"/>
                <a:gd name="T12" fmla="*/ 12 w 33"/>
                <a:gd name="T13" fmla="*/ 15 h 20"/>
                <a:gd name="T14" fmla="*/ 9 w 33"/>
                <a:gd name="T15" fmla="*/ 12 h 20"/>
                <a:gd name="T16" fmla="*/ 8 w 33"/>
                <a:gd name="T17" fmla="*/ 10 h 20"/>
                <a:gd name="T18" fmla="*/ 6 w 33"/>
                <a:gd name="T19" fmla="*/ 8 h 20"/>
                <a:gd name="T20" fmla="*/ 2 w 33"/>
                <a:gd name="T21" fmla="*/ 2 h 20"/>
                <a:gd name="T22" fmla="*/ 0 w 33"/>
                <a:gd name="T23" fmla="*/ 13 h 20"/>
                <a:gd name="T24" fmla="*/ 33 w 33"/>
                <a:gd name="T25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20">
                  <a:moveTo>
                    <a:pt x="33" y="7"/>
                  </a:moveTo>
                  <a:cubicBezTo>
                    <a:pt x="32" y="4"/>
                    <a:pt x="31" y="2"/>
                    <a:pt x="29" y="0"/>
                  </a:cubicBezTo>
                  <a:cubicBezTo>
                    <a:pt x="28" y="1"/>
                    <a:pt x="27" y="3"/>
                    <a:pt x="25" y="4"/>
                  </a:cubicBezTo>
                  <a:cubicBezTo>
                    <a:pt x="24" y="5"/>
                    <a:pt x="22" y="7"/>
                    <a:pt x="20" y="8"/>
                  </a:cubicBezTo>
                  <a:cubicBezTo>
                    <a:pt x="20" y="9"/>
                    <a:pt x="19" y="10"/>
                    <a:pt x="18" y="11"/>
                  </a:cubicBezTo>
                  <a:cubicBezTo>
                    <a:pt x="17" y="11"/>
                    <a:pt x="17" y="12"/>
                    <a:pt x="16" y="12"/>
                  </a:cubicBezTo>
                  <a:cubicBezTo>
                    <a:pt x="15" y="13"/>
                    <a:pt x="14" y="15"/>
                    <a:pt x="12" y="15"/>
                  </a:cubicBezTo>
                  <a:cubicBezTo>
                    <a:pt x="11" y="14"/>
                    <a:pt x="10" y="13"/>
                    <a:pt x="9" y="12"/>
                  </a:cubicBezTo>
                  <a:cubicBezTo>
                    <a:pt x="9" y="11"/>
                    <a:pt x="8" y="10"/>
                    <a:pt x="8" y="10"/>
                  </a:cubicBezTo>
                  <a:cubicBezTo>
                    <a:pt x="7" y="9"/>
                    <a:pt x="7" y="8"/>
                    <a:pt x="6" y="8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6"/>
                    <a:pt x="0" y="9"/>
                    <a:pt x="0" y="13"/>
                  </a:cubicBezTo>
                  <a:cubicBezTo>
                    <a:pt x="10" y="20"/>
                    <a:pt x="21" y="15"/>
                    <a:pt x="33" y="7"/>
                  </a:cubicBezTo>
                  <a:close/>
                </a:path>
              </a:pathLst>
            </a:custGeom>
            <a:solidFill>
              <a:srgbClr val="FFC2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8" name="Freeform 71"/>
            <p:cNvSpPr/>
            <p:nvPr/>
          </p:nvSpPr>
          <p:spPr bwMode="auto">
            <a:xfrm>
              <a:off x="6169" y="3985"/>
              <a:ext cx="137" cy="134"/>
            </a:xfrm>
            <a:custGeom>
              <a:avLst/>
              <a:gdLst>
                <a:gd name="T0" fmla="*/ 51 w 58"/>
                <a:gd name="T1" fmla="*/ 18 h 56"/>
                <a:gd name="T2" fmla="*/ 44 w 58"/>
                <a:gd name="T3" fmla="*/ 19 h 56"/>
                <a:gd name="T4" fmla="*/ 41 w 58"/>
                <a:gd name="T5" fmla="*/ 15 h 56"/>
                <a:gd name="T6" fmla="*/ 39 w 58"/>
                <a:gd name="T7" fmla="*/ 10 h 56"/>
                <a:gd name="T8" fmla="*/ 34 w 58"/>
                <a:gd name="T9" fmla="*/ 1 h 56"/>
                <a:gd name="T10" fmla="*/ 34 w 58"/>
                <a:gd name="T11" fmla="*/ 0 h 56"/>
                <a:gd name="T12" fmla="*/ 1 w 58"/>
                <a:gd name="T13" fmla="*/ 6 h 56"/>
                <a:gd name="T14" fmla="*/ 1 w 58"/>
                <a:gd name="T15" fmla="*/ 24 h 56"/>
                <a:gd name="T16" fmla="*/ 12 w 58"/>
                <a:gd name="T17" fmla="*/ 48 h 56"/>
                <a:gd name="T18" fmla="*/ 31 w 58"/>
                <a:gd name="T19" fmla="*/ 53 h 56"/>
                <a:gd name="T20" fmla="*/ 51 w 58"/>
                <a:gd name="T21" fmla="*/ 35 h 56"/>
                <a:gd name="T22" fmla="*/ 58 w 58"/>
                <a:gd name="T23" fmla="*/ 12 h 56"/>
                <a:gd name="T24" fmla="*/ 51 w 58"/>
                <a:gd name="T25" fmla="*/ 1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" h="56">
                  <a:moveTo>
                    <a:pt x="51" y="18"/>
                  </a:moveTo>
                  <a:cubicBezTo>
                    <a:pt x="49" y="18"/>
                    <a:pt x="45" y="21"/>
                    <a:pt x="44" y="19"/>
                  </a:cubicBezTo>
                  <a:cubicBezTo>
                    <a:pt x="42" y="19"/>
                    <a:pt x="42" y="17"/>
                    <a:pt x="41" y="15"/>
                  </a:cubicBezTo>
                  <a:cubicBezTo>
                    <a:pt x="40" y="14"/>
                    <a:pt x="39" y="12"/>
                    <a:pt x="39" y="10"/>
                  </a:cubicBezTo>
                  <a:cubicBezTo>
                    <a:pt x="37" y="7"/>
                    <a:pt x="36" y="4"/>
                    <a:pt x="34" y="1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2" y="8"/>
                    <a:pt x="11" y="13"/>
                    <a:pt x="1" y="6"/>
                  </a:cubicBezTo>
                  <a:cubicBezTo>
                    <a:pt x="0" y="12"/>
                    <a:pt x="0" y="18"/>
                    <a:pt x="1" y="24"/>
                  </a:cubicBezTo>
                  <a:cubicBezTo>
                    <a:pt x="2" y="33"/>
                    <a:pt x="5" y="42"/>
                    <a:pt x="12" y="48"/>
                  </a:cubicBezTo>
                  <a:cubicBezTo>
                    <a:pt x="17" y="53"/>
                    <a:pt x="24" y="56"/>
                    <a:pt x="31" y="53"/>
                  </a:cubicBezTo>
                  <a:cubicBezTo>
                    <a:pt x="39" y="49"/>
                    <a:pt x="47" y="42"/>
                    <a:pt x="51" y="35"/>
                  </a:cubicBezTo>
                  <a:cubicBezTo>
                    <a:pt x="56" y="28"/>
                    <a:pt x="57" y="20"/>
                    <a:pt x="58" y="12"/>
                  </a:cubicBezTo>
                  <a:cubicBezTo>
                    <a:pt x="56" y="14"/>
                    <a:pt x="54" y="16"/>
                    <a:pt x="51" y="18"/>
                  </a:cubicBezTo>
                  <a:close/>
                </a:path>
              </a:pathLst>
            </a:custGeom>
            <a:solidFill>
              <a:srgbClr val="FFC2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9" name="Freeform 72"/>
            <p:cNvSpPr/>
            <p:nvPr/>
          </p:nvSpPr>
          <p:spPr bwMode="auto">
            <a:xfrm>
              <a:off x="6164" y="3968"/>
              <a:ext cx="142" cy="144"/>
            </a:xfrm>
            <a:custGeom>
              <a:avLst/>
              <a:gdLst>
                <a:gd name="T0" fmla="*/ 7 w 60"/>
                <a:gd name="T1" fmla="*/ 6 h 60"/>
                <a:gd name="T2" fmla="*/ 11 w 60"/>
                <a:gd name="T3" fmla="*/ 12 h 60"/>
                <a:gd name="T4" fmla="*/ 13 w 60"/>
                <a:gd name="T5" fmla="*/ 15 h 60"/>
                <a:gd name="T6" fmla="*/ 16 w 60"/>
                <a:gd name="T7" fmla="*/ 18 h 60"/>
                <a:gd name="T8" fmla="*/ 22 w 60"/>
                <a:gd name="T9" fmla="*/ 12 h 60"/>
                <a:gd name="T10" fmla="*/ 24 w 60"/>
                <a:gd name="T11" fmla="*/ 10 h 60"/>
                <a:gd name="T12" fmla="*/ 28 w 60"/>
                <a:gd name="T13" fmla="*/ 6 h 60"/>
                <a:gd name="T14" fmla="*/ 31 w 60"/>
                <a:gd name="T15" fmla="*/ 2 h 60"/>
                <a:gd name="T16" fmla="*/ 33 w 60"/>
                <a:gd name="T17" fmla="*/ 0 h 60"/>
                <a:gd name="T18" fmla="*/ 34 w 60"/>
                <a:gd name="T19" fmla="*/ 0 h 60"/>
                <a:gd name="T20" fmla="*/ 41 w 60"/>
                <a:gd name="T21" fmla="*/ 21 h 60"/>
                <a:gd name="T22" fmla="*/ 42 w 60"/>
                <a:gd name="T23" fmla="*/ 25 h 60"/>
                <a:gd name="T24" fmla="*/ 59 w 60"/>
                <a:gd name="T25" fmla="*/ 19 h 60"/>
                <a:gd name="T26" fmla="*/ 59 w 60"/>
                <a:gd name="T27" fmla="*/ 17 h 60"/>
                <a:gd name="T28" fmla="*/ 59 w 60"/>
                <a:gd name="T29" fmla="*/ 17 h 60"/>
                <a:gd name="T30" fmla="*/ 59 w 60"/>
                <a:gd name="T31" fmla="*/ 18 h 60"/>
                <a:gd name="T32" fmla="*/ 59 w 60"/>
                <a:gd name="T33" fmla="*/ 19 h 60"/>
                <a:gd name="T34" fmla="*/ 59 w 60"/>
                <a:gd name="T35" fmla="*/ 20 h 60"/>
                <a:gd name="T36" fmla="*/ 59 w 60"/>
                <a:gd name="T37" fmla="*/ 22 h 60"/>
                <a:gd name="T38" fmla="*/ 56 w 60"/>
                <a:gd name="T39" fmla="*/ 32 h 60"/>
                <a:gd name="T40" fmla="*/ 41 w 60"/>
                <a:gd name="T41" fmla="*/ 54 h 60"/>
                <a:gd name="T42" fmla="*/ 24 w 60"/>
                <a:gd name="T43" fmla="*/ 59 h 60"/>
                <a:gd name="T44" fmla="*/ 3 w 60"/>
                <a:gd name="T45" fmla="*/ 36 h 60"/>
                <a:gd name="T46" fmla="*/ 4 w 60"/>
                <a:gd name="T47" fmla="*/ 5 h 60"/>
                <a:gd name="T48" fmla="*/ 4 w 60"/>
                <a:gd name="T49" fmla="*/ 6 h 60"/>
                <a:gd name="T50" fmla="*/ 4 w 60"/>
                <a:gd name="T51" fmla="*/ 36 h 60"/>
                <a:gd name="T52" fmla="*/ 25 w 60"/>
                <a:gd name="T53" fmla="*/ 58 h 60"/>
                <a:gd name="T54" fmla="*/ 40 w 60"/>
                <a:gd name="T55" fmla="*/ 53 h 60"/>
                <a:gd name="T56" fmla="*/ 55 w 60"/>
                <a:gd name="T57" fmla="*/ 32 h 60"/>
                <a:gd name="T58" fmla="*/ 58 w 60"/>
                <a:gd name="T59" fmla="*/ 20 h 60"/>
                <a:gd name="T60" fmla="*/ 42 w 60"/>
                <a:gd name="T61" fmla="*/ 26 h 60"/>
                <a:gd name="T62" fmla="*/ 40 w 60"/>
                <a:gd name="T63" fmla="*/ 22 h 60"/>
                <a:gd name="T64" fmla="*/ 34 w 60"/>
                <a:gd name="T65" fmla="*/ 1 h 60"/>
                <a:gd name="T66" fmla="*/ 33 w 60"/>
                <a:gd name="T67" fmla="*/ 1 h 60"/>
                <a:gd name="T68" fmla="*/ 32 w 60"/>
                <a:gd name="T69" fmla="*/ 2 h 60"/>
                <a:gd name="T70" fmla="*/ 29 w 60"/>
                <a:gd name="T71" fmla="*/ 6 h 60"/>
                <a:gd name="T72" fmla="*/ 25 w 60"/>
                <a:gd name="T73" fmla="*/ 10 h 60"/>
                <a:gd name="T74" fmla="*/ 23 w 60"/>
                <a:gd name="T75" fmla="*/ 12 h 60"/>
                <a:gd name="T76" fmla="*/ 16 w 60"/>
                <a:gd name="T77" fmla="*/ 18 h 60"/>
                <a:gd name="T78" fmla="*/ 15 w 60"/>
                <a:gd name="T79" fmla="*/ 18 h 60"/>
                <a:gd name="T80" fmla="*/ 15 w 60"/>
                <a:gd name="T81" fmla="*/ 18 h 60"/>
                <a:gd name="T82" fmla="*/ 12 w 60"/>
                <a:gd name="T83" fmla="*/ 15 h 60"/>
                <a:gd name="T84" fmla="*/ 10 w 60"/>
                <a:gd name="T85" fmla="*/ 13 h 60"/>
                <a:gd name="T86" fmla="*/ 6 w 60"/>
                <a:gd name="T87" fmla="*/ 6 h 60"/>
                <a:gd name="T88" fmla="*/ 5 w 60"/>
                <a:gd name="T89" fmla="*/ 4 h 60"/>
                <a:gd name="T90" fmla="*/ 5 w 60"/>
                <a:gd name="T91" fmla="*/ 3 h 60"/>
                <a:gd name="T92" fmla="*/ 7 w 60"/>
                <a:gd name="T93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0" h="60">
                  <a:moveTo>
                    <a:pt x="7" y="6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5" y="17"/>
                    <a:pt x="16" y="18"/>
                  </a:cubicBezTo>
                  <a:cubicBezTo>
                    <a:pt x="16" y="17"/>
                    <a:pt x="22" y="12"/>
                    <a:pt x="22" y="12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3" y="0"/>
                    <a:pt x="33" y="0"/>
                  </a:cubicBezTo>
                  <a:cubicBezTo>
                    <a:pt x="33" y="0"/>
                    <a:pt x="34" y="0"/>
                    <a:pt x="34" y="0"/>
                  </a:cubicBezTo>
                  <a:cubicBezTo>
                    <a:pt x="38" y="2"/>
                    <a:pt x="39" y="10"/>
                    <a:pt x="41" y="21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5" y="25"/>
                    <a:pt x="58" y="22"/>
                    <a:pt x="59" y="19"/>
                  </a:cubicBezTo>
                  <a:cubicBezTo>
                    <a:pt x="59" y="18"/>
                    <a:pt x="59" y="17"/>
                    <a:pt x="59" y="17"/>
                  </a:cubicBezTo>
                  <a:cubicBezTo>
                    <a:pt x="59" y="17"/>
                    <a:pt x="59" y="17"/>
                    <a:pt x="59" y="17"/>
                  </a:cubicBezTo>
                  <a:cubicBezTo>
                    <a:pt x="59" y="18"/>
                    <a:pt x="60" y="18"/>
                    <a:pt x="59" y="18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59" y="20"/>
                    <a:pt x="59" y="20"/>
                    <a:pt x="59" y="20"/>
                  </a:cubicBezTo>
                  <a:cubicBezTo>
                    <a:pt x="59" y="22"/>
                    <a:pt x="59" y="22"/>
                    <a:pt x="59" y="22"/>
                  </a:cubicBezTo>
                  <a:cubicBezTo>
                    <a:pt x="58" y="26"/>
                    <a:pt x="58" y="27"/>
                    <a:pt x="56" y="32"/>
                  </a:cubicBezTo>
                  <a:cubicBezTo>
                    <a:pt x="53" y="38"/>
                    <a:pt x="46" y="49"/>
                    <a:pt x="41" y="54"/>
                  </a:cubicBezTo>
                  <a:cubicBezTo>
                    <a:pt x="35" y="58"/>
                    <a:pt x="31" y="60"/>
                    <a:pt x="24" y="59"/>
                  </a:cubicBezTo>
                  <a:cubicBezTo>
                    <a:pt x="13" y="56"/>
                    <a:pt x="6" y="45"/>
                    <a:pt x="3" y="36"/>
                  </a:cubicBezTo>
                  <a:cubicBezTo>
                    <a:pt x="0" y="28"/>
                    <a:pt x="1" y="14"/>
                    <a:pt x="4" y="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1" y="14"/>
                    <a:pt x="1" y="29"/>
                    <a:pt x="4" y="36"/>
                  </a:cubicBezTo>
                  <a:cubicBezTo>
                    <a:pt x="7" y="45"/>
                    <a:pt x="14" y="56"/>
                    <a:pt x="25" y="58"/>
                  </a:cubicBezTo>
                  <a:cubicBezTo>
                    <a:pt x="31" y="60"/>
                    <a:pt x="35" y="58"/>
                    <a:pt x="40" y="53"/>
                  </a:cubicBezTo>
                  <a:cubicBezTo>
                    <a:pt x="45" y="49"/>
                    <a:pt x="52" y="38"/>
                    <a:pt x="55" y="32"/>
                  </a:cubicBezTo>
                  <a:cubicBezTo>
                    <a:pt x="57" y="28"/>
                    <a:pt x="58" y="24"/>
                    <a:pt x="58" y="20"/>
                  </a:cubicBezTo>
                  <a:cubicBezTo>
                    <a:pt x="54" y="23"/>
                    <a:pt x="44" y="26"/>
                    <a:pt x="42" y="26"/>
                  </a:cubicBezTo>
                  <a:cubicBezTo>
                    <a:pt x="41" y="26"/>
                    <a:pt x="41" y="26"/>
                    <a:pt x="40" y="22"/>
                  </a:cubicBezTo>
                  <a:cubicBezTo>
                    <a:pt x="40" y="17"/>
                    <a:pt x="37" y="2"/>
                    <a:pt x="34" y="1"/>
                  </a:cubicBezTo>
                  <a:cubicBezTo>
                    <a:pt x="34" y="0"/>
                    <a:pt x="33" y="0"/>
                    <a:pt x="33" y="1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3"/>
                    <a:pt x="29" y="6"/>
                    <a:pt x="29" y="6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9"/>
                    <a:pt x="15" y="19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5" y="3"/>
                    <a:pt x="5" y="3"/>
                  </a:cubicBezTo>
                  <a:lnTo>
                    <a:pt x="7" y="6"/>
                  </a:lnTo>
                  <a:close/>
                </a:path>
              </a:pathLst>
            </a:custGeom>
            <a:solidFill>
              <a:srgbClr val="5E30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0" name="Freeform 73"/>
            <p:cNvSpPr/>
            <p:nvPr/>
          </p:nvSpPr>
          <p:spPr bwMode="auto">
            <a:xfrm>
              <a:off x="6169" y="4011"/>
              <a:ext cx="28" cy="72"/>
            </a:xfrm>
            <a:custGeom>
              <a:avLst/>
              <a:gdLst>
                <a:gd name="T0" fmla="*/ 9 w 12"/>
                <a:gd name="T1" fmla="*/ 27 h 30"/>
                <a:gd name="T2" fmla="*/ 3 w 12"/>
                <a:gd name="T3" fmla="*/ 0 h 30"/>
                <a:gd name="T4" fmla="*/ 6 w 12"/>
                <a:gd name="T5" fmla="*/ 6 h 30"/>
                <a:gd name="T6" fmla="*/ 8 w 12"/>
                <a:gd name="T7" fmla="*/ 17 h 30"/>
                <a:gd name="T8" fmla="*/ 10 w 12"/>
                <a:gd name="T9" fmla="*/ 24 h 30"/>
                <a:gd name="T10" fmla="*/ 12 w 12"/>
                <a:gd name="T11" fmla="*/ 30 h 30"/>
                <a:gd name="T12" fmla="*/ 12 w 12"/>
                <a:gd name="T13" fmla="*/ 30 h 30"/>
                <a:gd name="T14" fmla="*/ 9 w 12"/>
                <a:gd name="T15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30">
                  <a:moveTo>
                    <a:pt x="9" y="27"/>
                  </a:moveTo>
                  <a:cubicBezTo>
                    <a:pt x="4" y="19"/>
                    <a:pt x="0" y="3"/>
                    <a:pt x="3" y="0"/>
                  </a:cubicBezTo>
                  <a:cubicBezTo>
                    <a:pt x="5" y="1"/>
                    <a:pt x="5" y="5"/>
                    <a:pt x="6" y="6"/>
                  </a:cubicBezTo>
                  <a:cubicBezTo>
                    <a:pt x="7" y="10"/>
                    <a:pt x="7" y="14"/>
                    <a:pt x="8" y="17"/>
                  </a:cubicBezTo>
                  <a:cubicBezTo>
                    <a:pt x="9" y="20"/>
                    <a:pt x="10" y="22"/>
                    <a:pt x="10" y="24"/>
                  </a:cubicBezTo>
                  <a:cubicBezTo>
                    <a:pt x="11" y="26"/>
                    <a:pt x="11" y="28"/>
                    <a:pt x="12" y="30"/>
                  </a:cubicBezTo>
                  <a:cubicBezTo>
                    <a:pt x="12" y="30"/>
                    <a:pt x="12" y="30"/>
                    <a:pt x="12" y="30"/>
                  </a:cubicBezTo>
                  <a:lnTo>
                    <a:pt x="9" y="27"/>
                  </a:lnTo>
                  <a:close/>
                </a:path>
              </a:pathLst>
            </a:custGeom>
            <a:solidFill>
              <a:srgbClr val="FD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1" name="Freeform 74"/>
            <p:cNvSpPr/>
            <p:nvPr/>
          </p:nvSpPr>
          <p:spPr bwMode="auto">
            <a:xfrm>
              <a:off x="5577" y="4047"/>
              <a:ext cx="143" cy="127"/>
            </a:xfrm>
            <a:custGeom>
              <a:avLst/>
              <a:gdLst>
                <a:gd name="T0" fmla="*/ 54 w 60"/>
                <a:gd name="T1" fmla="*/ 20 h 53"/>
                <a:gd name="T2" fmla="*/ 0 w 60"/>
                <a:gd name="T3" fmla="*/ 21 h 53"/>
                <a:gd name="T4" fmla="*/ 21 w 60"/>
                <a:gd name="T5" fmla="*/ 34 h 53"/>
                <a:gd name="T6" fmla="*/ 60 w 60"/>
                <a:gd name="T7" fmla="*/ 37 h 53"/>
                <a:gd name="T8" fmla="*/ 54 w 60"/>
                <a:gd name="T9" fmla="*/ 2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53">
                  <a:moveTo>
                    <a:pt x="54" y="20"/>
                  </a:moveTo>
                  <a:cubicBezTo>
                    <a:pt x="54" y="20"/>
                    <a:pt x="34" y="0"/>
                    <a:pt x="0" y="21"/>
                  </a:cubicBezTo>
                  <a:cubicBezTo>
                    <a:pt x="0" y="21"/>
                    <a:pt x="11" y="26"/>
                    <a:pt x="21" y="34"/>
                  </a:cubicBezTo>
                  <a:cubicBezTo>
                    <a:pt x="32" y="42"/>
                    <a:pt x="51" y="53"/>
                    <a:pt x="60" y="37"/>
                  </a:cubicBezTo>
                  <a:cubicBezTo>
                    <a:pt x="60" y="37"/>
                    <a:pt x="54" y="28"/>
                    <a:pt x="54" y="20"/>
                  </a:cubicBezTo>
                  <a:close/>
                </a:path>
              </a:pathLst>
            </a:custGeom>
            <a:solidFill>
              <a:srgbClr val="AFD6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2" name="Freeform 75"/>
            <p:cNvSpPr/>
            <p:nvPr/>
          </p:nvSpPr>
          <p:spPr bwMode="auto">
            <a:xfrm>
              <a:off x="5549" y="4047"/>
              <a:ext cx="168" cy="139"/>
            </a:xfrm>
            <a:custGeom>
              <a:avLst/>
              <a:gdLst>
                <a:gd name="T0" fmla="*/ 68 w 71"/>
                <a:gd name="T1" fmla="*/ 16 h 58"/>
                <a:gd name="T2" fmla="*/ 3 w 71"/>
                <a:gd name="T3" fmla="*/ 22 h 58"/>
                <a:gd name="T4" fmla="*/ 3 w 71"/>
                <a:gd name="T5" fmla="*/ 25 h 58"/>
                <a:gd name="T6" fmla="*/ 70 w 71"/>
                <a:gd name="T7" fmla="*/ 36 h 58"/>
                <a:gd name="T8" fmla="*/ 67 w 71"/>
                <a:gd name="T9" fmla="*/ 34 h 58"/>
                <a:gd name="T10" fmla="*/ 21 w 71"/>
                <a:gd name="T11" fmla="*/ 28 h 58"/>
                <a:gd name="T12" fmla="*/ 9 w 71"/>
                <a:gd name="T13" fmla="*/ 23 h 58"/>
                <a:gd name="T14" fmla="*/ 16 w 71"/>
                <a:gd name="T15" fmla="*/ 17 h 58"/>
                <a:gd name="T16" fmla="*/ 66 w 71"/>
                <a:gd name="T17" fmla="*/ 18 h 58"/>
                <a:gd name="T18" fmla="*/ 68 w 71"/>
                <a:gd name="T19" fmla="*/ 16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58">
                  <a:moveTo>
                    <a:pt x="68" y="16"/>
                  </a:moveTo>
                  <a:cubicBezTo>
                    <a:pt x="48" y="0"/>
                    <a:pt x="21" y="7"/>
                    <a:pt x="3" y="22"/>
                  </a:cubicBezTo>
                  <a:cubicBezTo>
                    <a:pt x="2" y="23"/>
                    <a:pt x="2" y="25"/>
                    <a:pt x="3" y="25"/>
                  </a:cubicBezTo>
                  <a:cubicBezTo>
                    <a:pt x="27" y="29"/>
                    <a:pt x="47" y="58"/>
                    <a:pt x="70" y="36"/>
                  </a:cubicBezTo>
                  <a:cubicBezTo>
                    <a:pt x="71" y="35"/>
                    <a:pt x="69" y="33"/>
                    <a:pt x="67" y="34"/>
                  </a:cubicBezTo>
                  <a:cubicBezTo>
                    <a:pt x="51" y="50"/>
                    <a:pt x="37" y="37"/>
                    <a:pt x="21" y="28"/>
                  </a:cubicBezTo>
                  <a:cubicBezTo>
                    <a:pt x="17" y="26"/>
                    <a:pt x="13" y="25"/>
                    <a:pt x="9" y="23"/>
                  </a:cubicBezTo>
                  <a:cubicBezTo>
                    <a:pt x="0" y="20"/>
                    <a:pt x="11" y="20"/>
                    <a:pt x="16" y="17"/>
                  </a:cubicBezTo>
                  <a:cubicBezTo>
                    <a:pt x="30" y="7"/>
                    <a:pt x="52" y="7"/>
                    <a:pt x="66" y="18"/>
                  </a:cubicBezTo>
                  <a:cubicBezTo>
                    <a:pt x="67" y="20"/>
                    <a:pt x="69" y="17"/>
                    <a:pt x="68" y="16"/>
                  </a:cubicBezTo>
                  <a:close/>
                </a:path>
              </a:pathLst>
            </a:custGeom>
            <a:solidFill>
              <a:srgbClr val="803D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3" name="Freeform 76"/>
            <p:cNvSpPr/>
            <p:nvPr/>
          </p:nvSpPr>
          <p:spPr bwMode="auto">
            <a:xfrm>
              <a:off x="5587" y="4073"/>
              <a:ext cx="128" cy="46"/>
            </a:xfrm>
            <a:custGeom>
              <a:avLst/>
              <a:gdLst>
                <a:gd name="T0" fmla="*/ 52 w 54"/>
                <a:gd name="T1" fmla="*/ 15 h 19"/>
                <a:gd name="T2" fmla="*/ 2 w 54"/>
                <a:gd name="T3" fmla="*/ 10 h 19"/>
                <a:gd name="T4" fmla="*/ 3 w 54"/>
                <a:gd name="T5" fmla="*/ 12 h 19"/>
                <a:gd name="T6" fmla="*/ 51 w 54"/>
                <a:gd name="T7" fmla="*/ 18 h 19"/>
                <a:gd name="T8" fmla="*/ 52 w 54"/>
                <a:gd name="T9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9">
                  <a:moveTo>
                    <a:pt x="52" y="15"/>
                  </a:moveTo>
                  <a:cubicBezTo>
                    <a:pt x="38" y="5"/>
                    <a:pt x="18" y="0"/>
                    <a:pt x="2" y="10"/>
                  </a:cubicBezTo>
                  <a:cubicBezTo>
                    <a:pt x="0" y="11"/>
                    <a:pt x="2" y="13"/>
                    <a:pt x="3" y="12"/>
                  </a:cubicBezTo>
                  <a:cubicBezTo>
                    <a:pt x="19" y="3"/>
                    <a:pt x="37" y="8"/>
                    <a:pt x="51" y="18"/>
                  </a:cubicBezTo>
                  <a:cubicBezTo>
                    <a:pt x="53" y="19"/>
                    <a:pt x="54" y="17"/>
                    <a:pt x="52" y="15"/>
                  </a:cubicBezTo>
                  <a:close/>
                </a:path>
              </a:pathLst>
            </a:custGeom>
            <a:solidFill>
              <a:srgbClr val="803D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4" name="Freeform 77"/>
            <p:cNvSpPr/>
            <p:nvPr/>
          </p:nvSpPr>
          <p:spPr bwMode="auto">
            <a:xfrm>
              <a:off x="5687" y="4002"/>
              <a:ext cx="38" cy="351"/>
            </a:xfrm>
            <a:custGeom>
              <a:avLst/>
              <a:gdLst>
                <a:gd name="T0" fmla="*/ 1 w 16"/>
                <a:gd name="T1" fmla="*/ 105 h 147"/>
                <a:gd name="T2" fmla="*/ 7 w 16"/>
                <a:gd name="T3" fmla="*/ 53 h 147"/>
                <a:gd name="T4" fmla="*/ 10 w 16"/>
                <a:gd name="T5" fmla="*/ 2 h 147"/>
                <a:gd name="T6" fmla="*/ 10 w 16"/>
                <a:gd name="T7" fmla="*/ 0 h 147"/>
                <a:gd name="T8" fmla="*/ 16 w 16"/>
                <a:gd name="T9" fmla="*/ 0 h 147"/>
                <a:gd name="T10" fmla="*/ 16 w 16"/>
                <a:gd name="T11" fmla="*/ 10 h 147"/>
                <a:gd name="T12" fmla="*/ 11 w 16"/>
                <a:gd name="T13" fmla="*/ 103 h 147"/>
                <a:gd name="T14" fmla="*/ 8 w 16"/>
                <a:gd name="T15" fmla="*/ 147 h 147"/>
                <a:gd name="T16" fmla="*/ 4 w 16"/>
                <a:gd name="T17" fmla="*/ 141 h 147"/>
                <a:gd name="T18" fmla="*/ 1 w 16"/>
                <a:gd name="T19" fmla="*/ 130 h 147"/>
                <a:gd name="T20" fmla="*/ 1 w 16"/>
                <a:gd name="T21" fmla="*/ 10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147">
                  <a:moveTo>
                    <a:pt x="1" y="105"/>
                  </a:moveTo>
                  <a:cubicBezTo>
                    <a:pt x="4" y="88"/>
                    <a:pt x="5" y="70"/>
                    <a:pt x="7" y="53"/>
                  </a:cubicBezTo>
                  <a:cubicBezTo>
                    <a:pt x="8" y="36"/>
                    <a:pt x="9" y="19"/>
                    <a:pt x="10" y="2"/>
                  </a:cubicBezTo>
                  <a:cubicBezTo>
                    <a:pt x="10" y="1"/>
                    <a:pt x="10" y="0"/>
                    <a:pt x="10" y="0"/>
                  </a:cubicBezTo>
                  <a:cubicBezTo>
                    <a:pt x="12" y="0"/>
                    <a:pt x="14" y="0"/>
                    <a:pt x="16" y="0"/>
                  </a:cubicBezTo>
                  <a:cubicBezTo>
                    <a:pt x="16" y="3"/>
                    <a:pt x="16" y="7"/>
                    <a:pt x="16" y="10"/>
                  </a:cubicBezTo>
                  <a:cubicBezTo>
                    <a:pt x="15" y="41"/>
                    <a:pt x="12" y="72"/>
                    <a:pt x="11" y="103"/>
                  </a:cubicBezTo>
                  <a:cubicBezTo>
                    <a:pt x="11" y="118"/>
                    <a:pt x="12" y="133"/>
                    <a:pt x="8" y="147"/>
                  </a:cubicBezTo>
                  <a:cubicBezTo>
                    <a:pt x="6" y="145"/>
                    <a:pt x="5" y="143"/>
                    <a:pt x="4" y="141"/>
                  </a:cubicBezTo>
                  <a:cubicBezTo>
                    <a:pt x="0" y="135"/>
                    <a:pt x="0" y="136"/>
                    <a:pt x="1" y="130"/>
                  </a:cubicBezTo>
                  <a:cubicBezTo>
                    <a:pt x="1" y="122"/>
                    <a:pt x="0" y="113"/>
                    <a:pt x="1" y="105"/>
                  </a:cubicBezTo>
                  <a:close/>
                </a:path>
              </a:pathLst>
            </a:custGeom>
            <a:solidFill>
              <a:srgbClr val="B4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5" name="Freeform 78"/>
            <p:cNvSpPr/>
            <p:nvPr/>
          </p:nvSpPr>
          <p:spPr bwMode="auto">
            <a:xfrm>
              <a:off x="5684" y="3999"/>
              <a:ext cx="26" cy="347"/>
            </a:xfrm>
            <a:custGeom>
              <a:avLst/>
              <a:gdLst>
                <a:gd name="T0" fmla="*/ 5 w 11"/>
                <a:gd name="T1" fmla="*/ 94 h 145"/>
                <a:gd name="T2" fmla="*/ 9 w 11"/>
                <a:gd name="T3" fmla="*/ 0 h 145"/>
                <a:gd name="T4" fmla="*/ 11 w 11"/>
                <a:gd name="T5" fmla="*/ 1 h 145"/>
                <a:gd name="T6" fmla="*/ 6 w 11"/>
                <a:gd name="T7" fmla="*/ 94 h 145"/>
                <a:gd name="T8" fmla="*/ 5 w 11"/>
                <a:gd name="T9" fmla="*/ 109 h 145"/>
                <a:gd name="T10" fmla="*/ 2 w 11"/>
                <a:gd name="T11" fmla="*/ 145 h 145"/>
                <a:gd name="T12" fmla="*/ 0 w 11"/>
                <a:gd name="T13" fmla="*/ 142 h 145"/>
                <a:gd name="T14" fmla="*/ 4 w 11"/>
                <a:gd name="T15" fmla="*/ 109 h 145"/>
                <a:gd name="T16" fmla="*/ 5 w 11"/>
                <a:gd name="T17" fmla="*/ 94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45">
                  <a:moveTo>
                    <a:pt x="5" y="94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0" y="1"/>
                    <a:pt x="11" y="1"/>
                  </a:cubicBezTo>
                  <a:cubicBezTo>
                    <a:pt x="6" y="94"/>
                    <a:pt x="6" y="94"/>
                    <a:pt x="6" y="94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2" y="145"/>
                    <a:pt x="2" y="145"/>
                    <a:pt x="2" y="145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4" y="109"/>
                    <a:pt x="4" y="109"/>
                    <a:pt x="4" y="109"/>
                  </a:cubicBezTo>
                  <a:lnTo>
                    <a:pt x="5" y="94"/>
                  </a:lnTo>
                  <a:close/>
                </a:path>
              </a:pathLst>
            </a:custGeom>
            <a:solidFill>
              <a:srgbClr val="5E30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6" name="Freeform 79"/>
            <p:cNvSpPr/>
            <p:nvPr/>
          </p:nvSpPr>
          <p:spPr bwMode="auto">
            <a:xfrm>
              <a:off x="5689" y="4002"/>
              <a:ext cx="38" cy="365"/>
            </a:xfrm>
            <a:custGeom>
              <a:avLst/>
              <a:gdLst>
                <a:gd name="T0" fmla="*/ 6 w 16"/>
                <a:gd name="T1" fmla="*/ 104 h 153"/>
                <a:gd name="T2" fmla="*/ 10 w 16"/>
                <a:gd name="T3" fmla="*/ 59 h 153"/>
                <a:gd name="T4" fmla="*/ 14 w 16"/>
                <a:gd name="T5" fmla="*/ 0 h 153"/>
                <a:gd name="T6" fmla="*/ 16 w 16"/>
                <a:gd name="T7" fmla="*/ 0 h 153"/>
                <a:gd name="T8" fmla="*/ 11 w 16"/>
                <a:gd name="T9" fmla="*/ 58 h 153"/>
                <a:gd name="T10" fmla="*/ 8 w 16"/>
                <a:gd name="T11" fmla="*/ 98 h 153"/>
                <a:gd name="T12" fmla="*/ 7 w 16"/>
                <a:gd name="T13" fmla="*/ 109 h 153"/>
                <a:gd name="T14" fmla="*/ 4 w 16"/>
                <a:gd name="T15" fmla="*/ 153 h 153"/>
                <a:gd name="T16" fmla="*/ 0 w 16"/>
                <a:gd name="T17" fmla="*/ 151 h 153"/>
                <a:gd name="T18" fmla="*/ 6 w 16"/>
                <a:gd name="T19" fmla="*/ 110 h 153"/>
                <a:gd name="T20" fmla="*/ 6 w 16"/>
                <a:gd name="T21" fmla="*/ 104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153">
                  <a:moveTo>
                    <a:pt x="6" y="104"/>
                  </a:moveTo>
                  <a:cubicBezTo>
                    <a:pt x="10" y="59"/>
                    <a:pt x="10" y="59"/>
                    <a:pt x="10" y="59"/>
                  </a:cubicBezTo>
                  <a:cubicBezTo>
                    <a:pt x="12" y="38"/>
                    <a:pt x="13" y="19"/>
                    <a:pt x="14" y="0"/>
                  </a:cubicBezTo>
                  <a:cubicBezTo>
                    <a:pt x="15" y="0"/>
                    <a:pt x="15" y="0"/>
                    <a:pt x="16" y="0"/>
                  </a:cubicBezTo>
                  <a:cubicBezTo>
                    <a:pt x="15" y="19"/>
                    <a:pt x="13" y="37"/>
                    <a:pt x="11" y="58"/>
                  </a:cubicBezTo>
                  <a:cubicBezTo>
                    <a:pt x="8" y="98"/>
                    <a:pt x="8" y="98"/>
                    <a:pt x="8" y="98"/>
                  </a:cubicBezTo>
                  <a:cubicBezTo>
                    <a:pt x="7" y="109"/>
                    <a:pt x="7" y="109"/>
                    <a:pt x="7" y="109"/>
                  </a:cubicBezTo>
                  <a:cubicBezTo>
                    <a:pt x="4" y="153"/>
                    <a:pt x="4" y="153"/>
                    <a:pt x="4" y="153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6" y="110"/>
                    <a:pt x="6" y="110"/>
                    <a:pt x="6" y="110"/>
                  </a:cubicBezTo>
                  <a:lnTo>
                    <a:pt x="6" y="104"/>
                  </a:lnTo>
                  <a:close/>
                </a:path>
              </a:pathLst>
            </a:custGeom>
            <a:solidFill>
              <a:srgbClr val="5E30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7" name="Freeform 80"/>
            <p:cNvSpPr/>
            <p:nvPr/>
          </p:nvSpPr>
          <p:spPr bwMode="auto">
            <a:xfrm>
              <a:off x="5751" y="3746"/>
              <a:ext cx="33" cy="124"/>
            </a:xfrm>
            <a:custGeom>
              <a:avLst/>
              <a:gdLst>
                <a:gd name="T0" fmla="*/ 6 w 14"/>
                <a:gd name="T1" fmla="*/ 52 h 52"/>
                <a:gd name="T2" fmla="*/ 5 w 14"/>
                <a:gd name="T3" fmla="*/ 45 h 52"/>
                <a:gd name="T4" fmla="*/ 6 w 14"/>
                <a:gd name="T5" fmla="*/ 36 h 52"/>
                <a:gd name="T6" fmla="*/ 6 w 14"/>
                <a:gd name="T7" fmla="*/ 23 h 52"/>
                <a:gd name="T8" fmla="*/ 6 w 14"/>
                <a:gd name="T9" fmla="*/ 15 h 52"/>
                <a:gd name="T10" fmla="*/ 13 w 14"/>
                <a:gd name="T11" fmla="*/ 9 h 52"/>
                <a:gd name="T12" fmla="*/ 9 w 14"/>
                <a:gd name="T13" fmla="*/ 1 h 52"/>
                <a:gd name="T14" fmla="*/ 2 w 14"/>
                <a:gd name="T15" fmla="*/ 6 h 52"/>
                <a:gd name="T16" fmla="*/ 4 w 14"/>
                <a:gd name="T17" fmla="*/ 15 h 52"/>
                <a:gd name="T18" fmla="*/ 3 w 14"/>
                <a:gd name="T19" fmla="*/ 23 h 52"/>
                <a:gd name="T20" fmla="*/ 2 w 14"/>
                <a:gd name="T21" fmla="*/ 33 h 52"/>
                <a:gd name="T22" fmla="*/ 2 w 14"/>
                <a:gd name="T23" fmla="*/ 49 h 52"/>
                <a:gd name="T24" fmla="*/ 1 w 14"/>
                <a:gd name="T25" fmla="*/ 4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52">
                  <a:moveTo>
                    <a:pt x="6" y="52"/>
                  </a:moveTo>
                  <a:cubicBezTo>
                    <a:pt x="7" y="51"/>
                    <a:pt x="6" y="47"/>
                    <a:pt x="5" y="45"/>
                  </a:cubicBezTo>
                  <a:cubicBezTo>
                    <a:pt x="5" y="42"/>
                    <a:pt x="6" y="39"/>
                    <a:pt x="6" y="36"/>
                  </a:cubicBezTo>
                  <a:cubicBezTo>
                    <a:pt x="6" y="32"/>
                    <a:pt x="6" y="27"/>
                    <a:pt x="6" y="23"/>
                  </a:cubicBezTo>
                  <a:cubicBezTo>
                    <a:pt x="6" y="21"/>
                    <a:pt x="6" y="18"/>
                    <a:pt x="6" y="15"/>
                  </a:cubicBezTo>
                  <a:cubicBezTo>
                    <a:pt x="9" y="14"/>
                    <a:pt x="13" y="13"/>
                    <a:pt x="13" y="9"/>
                  </a:cubicBezTo>
                  <a:cubicBezTo>
                    <a:pt x="14" y="6"/>
                    <a:pt x="12" y="2"/>
                    <a:pt x="9" y="1"/>
                  </a:cubicBezTo>
                  <a:cubicBezTo>
                    <a:pt x="7" y="0"/>
                    <a:pt x="3" y="5"/>
                    <a:pt x="2" y="6"/>
                  </a:cubicBezTo>
                  <a:cubicBezTo>
                    <a:pt x="0" y="10"/>
                    <a:pt x="2" y="13"/>
                    <a:pt x="4" y="15"/>
                  </a:cubicBezTo>
                  <a:cubicBezTo>
                    <a:pt x="3" y="17"/>
                    <a:pt x="3" y="21"/>
                    <a:pt x="3" y="23"/>
                  </a:cubicBezTo>
                  <a:cubicBezTo>
                    <a:pt x="3" y="27"/>
                    <a:pt x="3" y="30"/>
                    <a:pt x="2" y="33"/>
                  </a:cubicBezTo>
                  <a:cubicBezTo>
                    <a:pt x="2" y="38"/>
                    <a:pt x="2" y="44"/>
                    <a:pt x="2" y="49"/>
                  </a:cubicBezTo>
                  <a:cubicBezTo>
                    <a:pt x="2" y="48"/>
                    <a:pt x="2" y="48"/>
                    <a:pt x="1" y="48"/>
                  </a:cubicBezTo>
                </a:path>
              </a:pathLst>
            </a:custGeom>
            <a:solidFill>
              <a:srgbClr val="FF8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8" name="Freeform 81"/>
            <p:cNvSpPr/>
            <p:nvPr/>
          </p:nvSpPr>
          <p:spPr bwMode="auto">
            <a:xfrm>
              <a:off x="5637" y="3768"/>
              <a:ext cx="57" cy="110"/>
            </a:xfrm>
            <a:custGeom>
              <a:avLst/>
              <a:gdLst>
                <a:gd name="T0" fmla="*/ 24 w 24"/>
                <a:gd name="T1" fmla="*/ 40 h 46"/>
                <a:gd name="T2" fmla="*/ 17 w 24"/>
                <a:gd name="T3" fmla="*/ 25 h 46"/>
                <a:gd name="T4" fmla="*/ 12 w 24"/>
                <a:gd name="T5" fmla="*/ 12 h 46"/>
                <a:gd name="T6" fmla="*/ 9 w 24"/>
                <a:gd name="T7" fmla="*/ 7 h 46"/>
                <a:gd name="T8" fmla="*/ 9 w 24"/>
                <a:gd name="T9" fmla="*/ 2 h 46"/>
                <a:gd name="T10" fmla="*/ 3 w 24"/>
                <a:gd name="T11" fmla="*/ 1 h 46"/>
                <a:gd name="T12" fmla="*/ 0 w 24"/>
                <a:gd name="T13" fmla="*/ 4 h 46"/>
                <a:gd name="T14" fmla="*/ 4 w 24"/>
                <a:gd name="T15" fmla="*/ 8 h 46"/>
                <a:gd name="T16" fmla="*/ 12 w 24"/>
                <a:gd name="T17" fmla="*/ 21 h 46"/>
                <a:gd name="T18" fmla="*/ 16 w 24"/>
                <a:gd name="T19" fmla="*/ 33 h 46"/>
                <a:gd name="T20" fmla="*/ 21 w 24"/>
                <a:gd name="T21" fmla="*/ 46 h 46"/>
                <a:gd name="T22" fmla="*/ 21 w 24"/>
                <a:gd name="T2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46">
                  <a:moveTo>
                    <a:pt x="24" y="40"/>
                  </a:moveTo>
                  <a:cubicBezTo>
                    <a:pt x="23" y="36"/>
                    <a:pt x="20" y="30"/>
                    <a:pt x="17" y="25"/>
                  </a:cubicBezTo>
                  <a:cubicBezTo>
                    <a:pt x="15" y="21"/>
                    <a:pt x="14" y="16"/>
                    <a:pt x="12" y="12"/>
                  </a:cubicBezTo>
                  <a:cubicBezTo>
                    <a:pt x="11" y="10"/>
                    <a:pt x="9" y="8"/>
                    <a:pt x="9" y="7"/>
                  </a:cubicBezTo>
                  <a:cubicBezTo>
                    <a:pt x="10" y="6"/>
                    <a:pt x="11" y="4"/>
                    <a:pt x="9" y="2"/>
                  </a:cubicBezTo>
                  <a:cubicBezTo>
                    <a:pt x="8" y="0"/>
                    <a:pt x="5" y="0"/>
                    <a:pt x="3" y="1"/>
                  </a:cubicBezTo>
                  <a:cubicBezTo>
                    <a:pt x="2" y="1"/>
                    <a:pt x="0" y="2"/>
                    <a:pt x="0" y="4"/>
                  </a:cubicBezTo>
                  <a:cubicBezTo>
                    <a:pt x="1" y="7"/>
                    <a:pt x="3" y="7"/>
                    <a:pt x="4" y="8"/>
                  </a:cubicBezTo>
                  <a:cubicBezTo>
                    <a:pt x="8" y="11"/>
                    <a:pt x="10" y="17"/>
                    <a:pt x="12" y="21"/>
                  </a:cubicBezTo>
                  <a:cubicBezTo>
                    <a:pt x="13" y="25"/>
                    <a:pt x="15" y="29"/>
                    <a:pt x="16" y="33"/>
                  </a:cubicBezTo>
                  <a:cubicBezTo>
                    <a:pt x="18" y="38"/>
                    <a:pt x="20" y="42"/>
                    <a:pt x="21" y="46"/>
                  </a:cubicBezTo>
                  <a:cubicBezTo>
                    <a:pt x="21" y="46"/>
                    <a:pt x="21" y="46"/>
                    <a:pt x="21" y="46"/>
                  </a:cubicBezTo>
                </a:path>
              </a:pathLst>
            </a:custGeom>
            <a:solidFill>
              <a:srgbClr val="FF8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9" name="Freeform 82"/>
            <p:cNvSpPr/>
            <p:nvPr/>
          </p:nvSpPr>
          <p:spPr bwMode="auto">
            <a:xfrm>
              <a:off x="5701" y="3722"/>
              <a:ext cx="33" cy="101"/>
            </a:xfrm>
            <a:custGeom>
              <a:avLst/>
              <a:gdLst>
                <a:gd name="T0" fmla="*/ 12 w 14"/>
                <a:gd name="T1" fmla="*/ 42 h 42"/>
                <a:gd name="T2" fmla="*/ 10 w 14"/>
                <a:gd name="T3" fmla="*/ 30 h 42"/>
                <a:gd name="T4" fmla="*/ 10 w 14"/>
                <a:gd name="T5" fmla="*/ 23 h 42"/>
                <a:gd name="T6" fmla="*/ 9 w 14"/>
                <a:gd name="T7" fmla="*/ 17 h 42"/>
                <a:gd name="T8" fmla="*/ 9 w 14"/>
                <a:gd name="T9" fmla="*/ 4 h 42"/>
                <a:gd name="T10" fmla="*/ 2 w 14"/>
                <a:gd name="T11" fmla="*/ 11 h 42"/>
                <a:gd name="T12" fmla="*/ 6 w 14"/>
                <a:gd name="T13" fmla="*/ 17 h 42"/>
                <a:gd name="T14" fmla="*/ 7 w 14"/>
                <a:gd name="T15" fmla="*/ 27 h 42"/>
                <a:gd name="T16" fmla="*/ 8 w 14"/>
                <a:gd name="T17" fmla="*/ 4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2">
                  <a:moveTo>
                    <a:pt x="12" y="42"/>
                  </a:moveTo>
                  <a:cubicBezTo>
                    <a:pt x="13" y="38"/>
                    <a:pt x="11" y="34"/>
                    <a:pt x="10" y="30"/>
                  </a:cubicBezTo>
                  <a:cubicBezTo>
                    <a:pt x="10" y="28"/>
                    <a:pt x="10" y="25"/>
                    <a:pt x="10" y="23"/>
                  </a:cubicBezTo>
                  <a:cubicBezTo>
                    <a:pt x="10" y="21"/>
                    <a:pt x="9" y="19"/>
                    <a:pt x="9" y="17"/>
                  </a:cubicBezTo>
                  <a:cubicBezTo>
                    <a:pt x="14" y="15"/>
                    <a:pt x="13" y="7"/>
                    <a:pt x="9" y="4"/>
                  </a:cubicBezTo>
                  <a:cubicBezTo>
                    <a:pt x="4" y="0"/>
                    <a:pt x="0" y="7"/>
                    <a:pt x="2" y="11"/>
                  </a:cubicBezTo>
                  <a:cubicBezTo>
                    <a:pt x="3" y="14"/>
                    <a:pt x="5" y="15"/>
                    <a:pt x="6" y="17"/>
                  </a:cubicBezTo>
                  <a:cubicBezTo>
                    <a:pt x="7" y="20"/>
                    <a:pt x="6" y="24"/>
                    <a:pt x="7" y="27"/>
                  </a:cubicBezTo>
                  <a:cubicBezTo>
                    <a:pt x="7" y="31"/>
                    <a:pt x="8" y="36"/>
                    <a:pt x="8" y="41"/>
                  </a:cubicBezTo>
                </a:path>
              </a:pathLst>
            </a:custGeom>
            <a:solidFill>
              <a:srgbClr val="FF8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0" name="Freeform 83"/>
            <p:cNvSpPr/>
            <p:nvPr/>
          </p:nvSpPr>
          <p:spPr bwMode="auto">
            <a:xfrm>
              <a:off x="5715" y="3777"/>
              <a:ext cx="124" cy="98"/>
            </a:xfrm>
            <a:custGeom>
              <a:avLst/>
              <a:gdLst>
                <a:gd name="T0" fmla="*/ 0 w 52"/>
                <a:gd name="T1" fmla="*/ 10 h 41"/>
                <a:gd name="T2" fmla="*/ 8 w 52"/>
                <a:gd name="T3" fmla="*/ 0 h 41"/>
                <a:gd name="T4" fmla="*/ 13 w 52"/>
                <a:gd name="T5" fmla="*/ 9 h 41"/>
                <a:gd name="T6" fmla="*/ 19 w 52"/>
                <a:gd name="T7" fmla="*/ 18 h 41"/>
                <a:gd name="T8" fmla="*/ 22 w 52"/>
                <a:gd name="T9" fmla="*/ 22 h 41"/>
                <a:gd name="T10" fmla="*/ 25 w 52"/>
                <a:gd name="T11" fmla="*/ 26 h 41"/>
                <a:gd name="T12" fmla="*/ 29 w 52"/>
                <a:gd name="T13" fmla="*/ 33 h 41"/>
                <a:gd name="T14" fmla="*/ 36 w 52"/>
                <a:gd name="T15" fmla="*/ 28 h 41"/>
                <a:gd name="T16" fmla="*/ 40 w 52"/>
                <a:gd name="T17" fmla="*/ 25 h 41"/>
                <a:gd name="T18" fmla="*/ 43 w 52"/>
                <a:gd name="T19" fmla="*/ 23 h 41"/>
                <a:gd name="T20" fmla="*/ 52 w 52"/>
                <a:gd name="T21" fmla="*/ 15 h 41"/>
                <a:gd name="T22" fmla="*/ 51 w 52"/>
                <a:gd name="T23" fmla="*/ 34 h 41"/>
                <a:gd name="T24" fmla="*/ 0 w 52"/>
                <a:gd name="T25" fmla="*/ 1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" h="41">
                  <a:moveTo>
                    <a:pt x="0" y="10"/>
                  </a:moveTo>
                  <a:cubicBezTo>
                    <a:pt x="2" y="7"/>
                    <a:pt x="5" y="3"/>
                    <a:pt x="8" y="0"/>
                  </a:cubicBezTo>
                  <a:cubicBezTo>
                    <a:pt x="10" y="3"/>
                    <a:pt x="11" y="6"/>
                    <a:pt x="13" y="9"/>
                  </a:cubicBezTo>
                  <a:cubicBezTo>
                    <a:pt x="15" y="12"/>
                    <a:pt x="17" y="15"/>
                    <a:pt x="19" y="18"/>
                  </a:cubicBezTo>
                  <a:cubicBezTo>
                    <a:pt x="20" y="19"/>
                    <a:pt x="21" y="21"/>
                    <a:pt x="22" y="22"/>
                  </a:cubicBezTo>
                  <a:cubicBezTo>
                    <a:pt x="23" y="24"/>
                    <a:pt x="24" y="25"/>
                    <a:pt x="25" y="26"/>
                  </a:cubicBezTo>
                  <a:cubicBezTo>
                    <a:pt x="26" y="28"/>
                    <a:pt x="27" y="31"/>
                    <a:pt x="29" y="33"/>
                  </a:cubicBezTo>
                  <a:cubicBezTo>
                    <a:pt x="31" y="31"/>
                    <a:pt x="34" y="30"/>
                    <a:pt x="36" y="28"/>
                  </a:cubicBezTo>
                  <a:cubicBezTo>
                    <a:pt x="37" y="27"/>
                    <a:pt x="38" y="26"/>
                    <a:pt x="40" y="25"/>
                  </a:cubicBezTo>
                  <a:cubicBezTo>
                    <a:pt x="41" y="24"/>
                    <a:pt x="42" y="23"/>
                    <a:pt x="43" y="23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22"/>
                    <a:pt x="52" y="28"/>
                    <a:pt x="51" y="34"/>
                  </a:cubicBezTo>
                  <a:cubicBezTo>
                    <a:pt x="32" y="41"/>
                    <a:pt x="15" y="29"/>
                    <a:pt x="0" y="10"/>
                  </a:cubicBezTo>
                  <a:close/>
                </a:path>
              </a:pathLst>
            </a:custGeom>
            <a:solidFill>
              <a:srgbClr val="FCBF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1" name="Freeform 84"/>
            <p:cNvSpPr/>
            <p:nvPr/>
          </p:nvSpPr>
          <p:spPr bwMode="auto">
            <a:xfrm>
              <a:off x="5599" y="3801"/>
              <a:ext cx="237" cy="232"/>
            </a:xfrm>
            <a:custGeom>
              <a:avLst/>
              <a:gdLst>
                <a:gd name="T0" fmla="*/ 13 w 100"/>
                <a:gd name="T1" fmla="*/ 23 h 97"/>
                <a:gd name="T2" fmla="*/ 24 w 100"/>
                <a:gd name="T3" fmla="*/ 29 h 97"/>
                <a:gd name="T4" fmla="*/ 30 w 100"/>
                <a:gd name="T5" fmla="*/ 23 h 97"/>
                <a:gd name="T6" fmla="*/ 36 w 100"/>
                <a:gd name="T7" fmla="*/ 16 h 97"/>
                <a:gd name="T8" fmla="*/ 48 w 100"/>
                <a:gd name="T9" fmla="*/ 1 h 97"/>
                <a:gd name="T10" fmla="*/ 49 w 100"/>
                <a:gd name="T11" fmla="*/ 0 h 97"/>
                <a:gd name="T12" fmla="*/ 100 w 100"/>
                <a:gd name="T13" fmla="*/ 24 h 97"/>
                <a:gd name="T14" fmla="*/ 92 w 100"/>
                <a:gd name="T15" fmla="*/ 54 h 97"/>
                <a:gd name="T16" fmla="*/ 65 w 100"/>
                <a:gd name="T17" fmla="*/ 89 h 97"/>
                <a:gd name="T18" fmla="*/ 32 w 100"/>
                <a:gd name="T19" fmla="*/ 88 h 97"/>
                <a:gd name="T20" fmla="*/ 5 w 100"/>
                <a:gd name="T21" fmla="*/ 51 h 97"/>
                <a:gd name="T22" fmla="*/ 3 w 100"/>
                <a:gd name="T23" fmla="*/ 10 h 97"/>
                <a:gd name="T24" fmla="*/ 13 w 100"/>
                <a:gd name="T25" fmla="*/ 23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97">
                  <a:moveTo>
                    <a:pt x="13" y="23"/>
                  </a:moveTo>
                  <a:cubicBezTo>
                    <a:pt x="16" y="24"/>
                    <a:pt x="21" y="30"/>
                    <a:pt x="24" y="29"/>
                  </a:cubicBezTo>
                  <a:cubicBezTo>
                    <a:pt x="27" y="28"/>
                    <a:pt x="29" y="25"/>
                    <a:pt x="30" y="23"/>
                  </a:cubicBezTo>
                  <a:cubicBezTo>
                    <a:pt x="32" y="20"/>
                    <a:pt x="34" y="18"/>
                    <a:pt x="36" y="16"/>
                  </a:cubicBezTo>
                  <a:cubicBezTo>
                    <a:pt x="40" y="11"/>
                    <a:pt x="44" y="6"/>
                    <a:pt x="48" y="1"/>
                  </a:cubicBezTo>
                  <a:cubicBezTo>
                    <a:pt x="48" y="1"/>
                    <a:pt x="48" y="1"/>
                    <a:pt x="49" y="0"/>
                  </a:cubicBezTo>
                  <a:cubicBezTo>
                    <a:pt x="64" y="19"/>
                    <a:pt x="81" y="31"/>
                    <a:pt x="100" y="24"/>
                  </a:cubicBezTo>
                  <a:cubicBezTo>
                    <a:pt x="98" y="34"/>
                    <a:pt x="96" y="44"/>
                    <a:pt x="92" y="54"/>
                  </a:cubicBezTo>
                  <a:cubicBezTo>
                    <a:pt x="86" y="68"/>
                    <a:pt x="78" y="81"/>
                    <a:pt x="65" y="89"/>
                  </a:cubicBezTo>
                  <a:cubicBezTo>
                    <a:pt x="54" y="95"/>
                    <a:pt x="42" y="97"/>
                    <a:pt x="32" y="88"/>
                  </a:cubicBezTo>
                  <a:cubicBezTo>
                    <a:pt x="20" y="78"/>
                    <a:pt x="10" y="65"/>
                    <a:pt x="5" y="51"/>
                  </a:cubicBezTo>
                  <a:cubicBezTo>
                    <a:pt x="0" y="37"/>
                    <a:pt x="2" y="24"/>
                    <a:pt x="3" y="10"/>
                  </a:cubicBezTo>
                  <a:cubicBezTo>
                    <a:pt x="6" y="15"/>
                    <a:pt x="9" y="19"/>
                    <a:pt x="13" y="23"/>
                  </a:cubicBezTo>
                  <a:close/>
                </a:path>
              </a:pathLst>
            </a:custGeom>
            <a:solidFill>
              <a:srgbClr val="FCBF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2" name="Freeform 85"/>
            <p:cNvSpPr/>
            <p:nvPr/>
          </p:nvSpPr>
          <p:spPr bwMode="auto">
            <a:xfrm>
              <a:off x="5606" y="3777"/>
              <a:ext cx="237" cy="239"/>
            </a:xfrm>
            <a:custGeom>
              <a:avLst/>
              <a:gdLst>
                <a:gd name="T0" fmla="*/ 93 w 100"/>
                <a:gd name="T1" fmla="*/ 21 h 100"/>
                <a:gd name="T2" fmla="*/ 84 w 100"/>
                <a:gd name="T3" fmla="*/ 29 h 100"/>
                <a:gd name="T4" fmla="*/ 80 w 100"/>
                <a:gd name="T5" fmla="*/ 33 h 100"/>
                <a:gd name="T6" fmla="*/ 74 w 100"/>
                <a:gd name="T7" fmla="*/ 37 h 100"/>
                <a:gd name="T8" fmla="*/ 65 w 100"/>
                <a:gd name="T9" fmla="*/ 24 h 100"/>
                <a:gd name="T10" fmla="*/ 63 w 100"/>
                <a:gd name="T11" fmla="*/ 19 h 100"/>
                <a:gd name="T12" fmla="*/ 58 w 100"/>
                <a:gd name="T13" fmla="*/ 11 h 100"/>
                <a:gd name="T14" fmla="*/ 56 w 100"/>
                <a:gd name="T15" fmla="*/ 5 h 100"/>
                <a:gd name="T16" fmla="*/ 53 w 100"/>
                <a:gd name="T17" fmla="*/ 1 h 100"/>
                <a:gd name="T18" fmla="*/ 50 w 100"/>
                <a:gd name="T19" fmla="*/ 0 h 100"/>
                <a:gd name="T20" fmla="*/ 31 w 100"/>
                <a:gd name="T21" fmla="*/ 32 h 100"/>
                <a:gd name="T22" fmla="*/ 28 w 100"/>
                <a:gd name="T23" fmla="*/ 38 h 100"/>
                <a:gd name="T24" fmla="*/ 3 w 100"/>
                <a:gd name="T25" fmla="*/ 20 h 100"/>
                <a:gd name="T26" fmla="*/ 3 w 100"/>
                <a:gd name="T27" fmla="*/ 18 h 100"/>
                <a:gd name="T28" fmla="*/ 2 w 100"/>
                <a:gd name="T29" fmla="*/ 18 h 100"/>
                <a:gd name="T30" fmla="*/ 2 w 100"/>
                <a:gd name="T31" fmla="*/ 19 h 100"/>
                <a:gd name="T32" fmla="*/ 2 w 100"/>
                <a:gd name="T33" fmla="*/ 20 h 100"/>
                <a:gd name="T34" fmla="*/ 2 w 100"/>
                <a:gd name="T35" fmla="*/ 22 h 100"/>
                <a:gd name="T36" fmla="*/ 2 w 100"/>
                <a:gd name="T37" fmla="*/ 25 h 100"/>
                <a:gd name="T38" fmla="*/ 2 w 100"/>
                <a:gd name="T39" fmla="*/ 44 h 100"/>
                <a:gd name="T40" fmla="*/ 18 w 100"/>
                <a:gd name="T41" fmla="*/ 85 h 100"/>
                <a:gd name="T42" fmla="*/ 43 w 100"/>
                <a:gd name="T43" fmla="*/ 100 h 100"/>
                <a:gd name="T44" fmla="*/ 88 w 100"/>
                <a:gd name="T45" fmla="*/ 72 h 100"/>
                <a:gd name="T46" fmla="*/ 99 w 100"/>
                <a:gd name="T47" fmla="*/ 21 h 100"/>
                <a:gd name="T48" fmla="*/ 98 w 100"/>
                <a:gd name="T49" fmla="*/ 22 h 100"/>
                <a:gd name="T50" fmla="*/ 86 w 100"/>
                <a:gd name="T51" fmla="*/ 72 h 100"/>
                <a:gd name="T52" fmla="*/ 42 w 100"/>
                <a:gd name="T53" fmla="*/ 99 h 100"/>
                <a:gd name="T54" fmla="*/ 19 w 100"/>
                <a:gd name="T55" fmla="*/ 85 h 100"/>
                <a:gd name="T56" fmla="*/ 4 w 100"/>
                <a:gd name="T57" fmla="*/ 44 h 100"/>
                <a:gd name="T58" fmla="*/ 3 w 100"/>
                <a:gd name="T59" fmla="*/ 23 h 100"/>
                <a:gd name="T60" fmla="*/ 28 w 100"/>
                <a:gd name="T61" fmla="*/ 39 h 100"/>
                <a:gd name="T62" fmla="*/ 31 w 100"/>
                <a:gd name="T63" fmla="*/ 34 h 100"/>
                <a:gd name="T64" fmla="*/ 51 w 100"/>
                <a:gd name="T65" fmla="*/ 1 h 100"/>
                <a:gd name="T66" fmla="*/ 52 w 100"/>
                <a:gd name="T67" fmla="*/ 1 h 100"/>
                <a:gd name="T68" fmla="*/ 53 w 100"/>
                <a:gd name="T69" fmla="*/ 4 h 100"/>
                <a:gd name="T70" fmla="*/ 57 w 100"/>
                <a:gd name="T71" fmla="*/ 12 h 100"/>
                <a:gd name="T72" fmla="*/ 61 w 100"/>
                <a:gd name="T73" fmla="*/ 20 h 100"/>
                <a:gd name="T74" fmla="*/ 64 w 100"/>
                <a:gd name="T75" fmla="*/ 24 h 100"/>
                <a:gd name="T76" fmla="*/ 73 w 100"/>
                <a:gd name="T77" fmla="*/ 38 h 100"/>
                <a:gd name="T78" fmla="*/ 74 w 100"/>
                <a:gd name="T79" fmla="*/ 38 h 100"/>
                <a:gd name="T80" fmla="*/ 75 w 100"/>
                <a:gd name="T81" fmla="*/ 38 h 100"/>
                <a:gd name="T82" fmla="*/ 80 w 100"/>
                <a:gd name="T83" fmla="*/ 34 h 100"/>
                <a:gd name="T84" fmla="*/ 85 w 100"/>
                <a:gd name="T85" fmla="*/ 30 h 100"/>
                <a:gd name="T86" fmla="*/ 94 w 100"/>
                <a:gd name="T87" fmla="*/ 22 h 100"/>
                <a:gd name="T88" fmla="*/ 98 w 100"/>
                <a:gd name="T89" fmla="*/ 18 h 100"/>
                <a:gd name="T90" fmla="*/ 97 w 100"/>
                <a:gd name="T91" fmla="*/ 17 h 100"/>
                <a:gd name="T92" fmla="*/ 93 w 100"/>
                <a:gd name="T93" fmla="*/ 2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0" h="100">
                  <a:moveTo>
                    <a:pt x="93" y="21"/>
                  </a:moveTo>
                  <a:cubicBezTo>
                    <a:pt x="84" y="29"/>
                    <a:pt x="84" y="29"/>
                    <a:pt x="84" y="29"/>
                  </a:cubicBezTo>
                  <a:cubicBezTo>
                    <a:pt x="80" y="33"/>
                    <a:pt x="80" y="33"/>
                    <a:pt x="80" y="33"/>
                  </a:cubicBezTo>
                  <a:cubicBezTo>
                    <a:pt x="80" y="33"/>
                    <a:pt x="75" y="36"/>
                    <a:pt x="74" y="37"/>
                  </a:cubicBezTo>
                  <a:cubicBezTo>
                    <a:pt x="73" y="35"/>
                    <a:pt x="65" y="24"/>
                    <a:pt x="65" y="24"/>
                  </a:cubicBezTo>
                  <a:cubicBezTo>
                    <a:pt x="63" y="19"/>
                    <a:pt x="63" y="19"/>
                    <a:pt x="63" y="19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55" y="4"/>
                    <a:pt x="53" y="1"/>
                    <a:pt x="53" y="1"/>
                  </a:cubicBezTo>
                  <a:cubicBezTo>
                    <a:pt x="52" y="0"/>
                    <a:pt x="51" y="0"/>
                    <a:pt x="50" y="0"/>
                  </a:cubicBezTo>
                  <a:cubicBezTo>
                    <a:pt x="44" y="1"/>
                    <a:pt x="38" y="15"/>
                    <a:pt x="31" y="32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3" y="37"/>
                    <a:pt x="2" y="25"/>
                    <a:pt x="3" y="20"/>
                  </a:cubicBezTo>
                  <a:cubicBezTo>
                    <a:pt x="3" y="20"/>
                    <a:pt x="4" y="18"/>
                    <a:pt x="3" y="18"/>
                  </a:cubicBezTo>
                  <a:cubicBezTo>
                    <a:pt x="3" y="18"/>
                    <a:pt x="2" y="18"/>
                    <a:pt x="2" y="18"/>
                  </a:cubicBezTo>
                  <a:cubicBezTo>
                    <a:pt x="2" y="18"/>
                    <a:pt x="2" y="19"/>
                    <a:pt x="2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1" y="33"/>
                    <a:pt x="0" y="34"/>
                    <a:pt x="2" y="44"/>
                  </a:cubicBezTo>
                  <a:cubicBezTo>
                    <a:pt x="5" y="55"/>
                    <a:pt x="11" y="76"/>
                    <a:pt x="18" y="85"/>
                  </a:cubicBezTo>
                  <a:cubicBezTo>
                    <a:pt x="25" y="94"/>
                    <a:pt x="32" y="100"/>
                    <a:pt x="43" y="100"/>
                  </a:cubicBezTo>
                  <a:cubicBezTo>
                    <a:pt x="63" y="100"/>
                    <a:pt x="79" y="85"/>
                    <a:pt x="88" y="72"/>
                  </a:cubicBezTo>
                  <a:cubicBezTo>
                    <a:pt x="95" y="60"/>
                    <a:pt x="100" y="36"/>
                    <a:pt x="99" y="21"/>
                  </a:cubicBezTo>
                  <a:cubicBezTo>
                    <a:pt x="98" y="22"/>
                    <a:pt x="98" y="22"/>
                    <a:pt x="98" y="22"/>
                  </a:cubicBezTo>
                  <a:cubicBezTo>
                    <a:pt x="99" y="36"/>
                    <a:pt x="93" y="61"/>
                    <a:pt x="86" y="72"/>
                  </a:cubicBezTo>
                  <a:cubicBezTo>
                    <a:pt x="77" y="86"/>
                    <a:pt x="60" y="99"/>
                    <a:pt x="42" y="99"/>
                  </a:cubicBezTo>
                  <a:cubicBezTo>
                    <a:pt x="32" y="99"/>
                    <a:pt x="26" y="94"/>
                    <a:pt x="19" y="85"/>
                  </a:cubicBezTo>
                  <a:cubicBezTo>
                    <a:pt x="12" y="76"/>
                    <a:pt x="6" y="55"/>
                    <a:pt x="4" y="44"/>
                  </a:cubicBezTo>
                  <a:cubicBezTo>
                    <a:pt x="2" y="37"/>
                    <a:pt x="2" y="30"/>
                    <a:pt x="3" y="23"/>
                  </a:cubicBezTo>
                  <a:cubicBezTo>
                    <a:pt x="8" y="30"/>
                    <a:pt x="24" y="38"/>
                    <a:pt x="28" y="39"/>
                  </a:cubicBezTo>
                  <a:cubicBezTo>
                    <a:pt x="29" y="39"/>
                    <a:pt x="29" y="39"/>
                    <a:pt x="31" y="34"/>
                  </a:cubicBezTo>
                  <a:cubicBezTo>
                    <a:pt x="35" y="26"/>
                    <a:pt x="46" y="2"/>
                    <a:pt x="51" y="1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4" y="5"/>
                    <a:pt x="57" y="12"/>
                    <a:pt x="57" y="12"/>
                  </a:cubicBezTo>
                  <a:cubicBezTo>
                    <a:pt x="61" y="20"/>
                    <a:pt x="61" y="20"/>
                    <a:pt x="61" y="20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73" y="38"/>
                    <a:pt x="73" y="38"/>
                    <a:pt x="73" y="38"/>
                  </a:cubicBezTo>
                  <a:cubicBezTo>
                    <a:pt x="74" y="38"/>
                    <a:pt x="74" y="38"/>
                    <a:pt x="74" y="38"/>
                  </a:cubicBezTo>
                  <a:cubicBezTo>
                    <a:pt x="74" y="38"/>
                    <a:pt x="75" y="38"/>
                    <a:pt x="75" y="38"/>
                  </a:cubicBezTo>
                  <a:cubicBezTo>
                    <a:pt x="80" y="34"/>
                    <a:pt x="80" y="34"/>
                    <a:pt x="80" y="34"/>
                  </a:cubicBezTo>
                  <a:cubicBezTo>
                    <a:pt x="85" y="30"/>
                    <a:pt x="85" y="30"/>
                    <a:pt x="85" y="30"/>
                  </a:cubicBezTo>
                  <a:cubicBezTo>
                    <a:pt x="94" y="22"/>
                    <a:pt x="94" y="22"/>
                    <a:pt x="94" y="22"/>
                  </a:cubicBezTo>
                  <a:cubicBezTo>
                    <a:pt x="98" y="18"/>
                    <a:pt x="98" y="18"/>
                    <a:pt x="98" y="18"/>
                  </a:cubicBezTo>
                  <a:cubicBezTo>
                    <a:pt x="97" y="17"/>
                    <a:pt x="97" y="17"/>
                    <a:pt x="97" y="17"/>
                  </a:cubicBezTo>
                  <a:lnTo>
                    <a:pt x="93" y="21"/>
                  </a:lnTo>
                  <a:close/>
                </a:path>
              </a:pathLst>
            </a:custGeom>
            <a:solidFill>
              <a:srgbClr val="5E30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3" name="Freeform 86"/>
            <p:cNvSpPr/>
            <p:nvPr/>
          </p:nvSpPr>
          <p:spPr bwMode="auto">
            <a:xfrm>
              <a:off x="5758" y="3875"/>
              <a:ext cx="73" cy="110"/>
            </a:xfrm>
            <a:custGeom>
              <a:avLst/>
              <a:gdLst>
                <a:gd name="T0" fmla="*/ 6 w 31"/>
                <a:gd name="T1" fmla="*/ 43 h 46"/>
                <a:gd name="T2" fmla="*/ 27 w 31"/>
                <a:gd name="T3" fmla="*/ 0 h 46"/>
                <a:gd name="T4" fmla="*/ 20 w 31"/>
                <a:gd name="T5" fmla="*/ 10 h 46"/>
                <a:gd name="T6" fmla="*/ 11 w 31"/>
                <a:gd name="T7" fmla="*/ 27 h 46"/>
                <a:gd name="T8" fmla="*/ 5 w 31"/>
                <a:gd name="T9" fmla="*/ 37 h 46"/>
                <a:gd name="T10" fmla="*/ 0 w 31"/>
                <a:gd name="T11" fmla="*/ 45 h 46"/>
                <a:gd name="T12" fmla="*/ 0 w 31"/>
                <a:gd name="T13" fmla="*/ 45 h 46"/>
                <a:gd name="T14" fmla="*/ 6 w 31"/>
                <a:gd name="T15" fmla="*/ 4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46">
                  <a:moveTo>
                    <a:pt x="6" y="43"/>
                  </a:moveTo>
                  <a:cubicBezTo>
                    <a:pt x="18" y="32"/>
                    <a:pt x="31" y="6"/>
                    <a:pt x="27" y="0"/>
                  </a:cubicBezTo>
                  <a:cubicBezTo>
                    <a:pt x="24" y="1"/>
                    <a:pt x="22" y="7"/>
                    <a:pt x="20" y="10"/>
                  </a:cubicBezTo>
                  <a:cubicBezTo>
                    <a:pt x="17" y="15"/>
                    <a:pt x="15" y="21"/>
                    <a:pt x="11" y="27"/>
                  </a:cubicBezTo>
                  <a:cubicBezTo>
                    <a:pt x="9" y="30"/>
                    <a:pt x="7" y="33"/>
                    <a:pt x="5" y="37"/>
                  </a:cubicBezTo>
                  <a:cubicBezTo>
                    <a:pt x="4" y="40"/>
                    <a:pt x="2" y="43"/>
                    <a:pt x="0" y="45"/>
                  </a:cubicBezTo>
                  <a:cubicBezTo>
                    <a:pt x="0" y="46"/>
                    <a:pt x="0" y="46"/>
                    <a:pt x="0" y="45"/>
                  </a:cubicBezTo>
                  <a:lnTo>
                    <a:pt x="6" y="43"/>
                  </a:lnTo>
                  <a:close/>
                </a:path>
              </a:pathLst>
            </a:custGeom>
            <a:solidFill>
              <a:srgbClr val="FD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资源 211"/>
          <p:cNvPicPr>
            <a:picLocks noChangeAspect="1"/>
          </p:cNvPicPr>
          <p:nvPr/>
        </p:nvPicPr>
        <p:blipFill>
          <a:blip r:embed="rId3"/>
          <a:srcRect l="14785" t="-6873" r="15203" b="16687"/>
          <a:stretch>
            <a:fillRect/>
          </a:stretch>
        </p:blipFill>
        <p:spPr>
          <a:xfrm>
            <a:off x="-114300" y="5479415"/>
            <a:ext cx="12346305" cy="1441450"/>
          </a:xfrm>
          <a:prstGeom prst="rect">
            <a:avLst/>
          </a:prstGeom>
        </p:spPr>
      </p:pic>
      <p:pic>
        <p:nvPicPr>
          <p:cNvPr id="10" name="图片 9" descr="资源 4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5730" y="2576830"/>
            <a:ext cx="2408555" cy="3772535"/>
          </a:xfrm>
          <a:prstGeom prst="rect">
            <a:avLst/>
          </a:prstGeom>
        </p:spPr>
      </p:pic>
      <p:pic>
        <p:nvPicPr>
          <p:cNvPr id="11" name="图片 10" descr="资源 5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3640" y="3258185"/>
            <a:ext cx="2282825" cy="2914650"/>
          </a:xfrm>
          <a:prstGeom prst="rect">
            <a:avLst/>
          </a:prstGeom>
        </p:spPr>
      </p:pic>
      <p:pic>
        <p:nvPicPr>
          <p:cNvPr id="2" name="图片 1" descr="资源 5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5010" y="3577590"/>
            <a:ext cx="1782445" cy="2275840"/>
          </a:xfrm>
          <a:prstGeom prst="rect">
            <a:avLst/>
          </a:prstGeom>
        </p:spPr>
      </p:pic>
      <p:pic>
        <p:nvPicPr>
          <p:cNvPr id="3" name="图片 2" descr="资源 4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6660" y="3747770"/>
            <a:ext cx="1548130" cy="2425065"/>
          </a:xfrm>
          <a:prstGeom prst="rect">
            <a:avLst/>
          </a:prstGeom>
        </p:spPr>
      </p:pic>
      <p:pic>
        <p:nvPicPr>
          <p:cNvPr id="7" name="图片 6" descr="资源 1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5820" y="3374390"/>
            <a:ext cx="4883150" cy="2682240"/>
          </a:xfrm>
          <a:prstGeom prst="rect">
            <a:avLst/>
          </a:prstGeom>
        </p:spPr>
      </p:pic>
      <p:pic>
        <p:nvPicPr>
          <p:cNvPr id="5" name="图片 4" descr="资源 9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19180" y="2173605"/>
            <a:ext cx="657225" cy="403225"/>
          </a:xfrm>
          <a:prstGeom prst="rect">
            <a:avLst/>
          </a:prstGeom>
        </p:spPr>
      </p:pic>
      <p:pic>
        <p:nvPicPr>
          <p:cNvPr id="12" name="图片 11" descr="资源 6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1445" y="850900"/>
            <a:ext cx="1393825" cy="676275"/>
          </a:xfrm>
          <a:prstGeom prst="rect">
            <a:avLst/>
          </a:prstGeom>
        </p:spPr>
      </p:pic>
      <p:sp>
        <p:nvSpPr>
          <p:cNvPr id="4" name="5"/>
          <p:cNvSpPr>
            <a:spLocks noChangeArrowheads="1"/>
          </p:cNvSpPr>
          <p:nvPr/>
        </p:nvSpPr>
        <p:spPr bwMode="auto">
          <a:xfrm>
            <a:off x="1795428" y="1527175"/>
            <a:ext cx="885819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altLang="zh-CN" sz="6600" smtClean="0">
                <a:latin typeface="Times New Roman" pitchFamily="18" charset="0"/>
                <a:cs typeface="Times New Roman" pitchFamily="18" charset="0"/>
                <a:sym typeface="+mn-lt"/>
              </a:rPr>
              <a:t>Xin chào và hẹn gặp lại</a:t>
            </a:r>
            <a:r>
              <a:rPr lang="zh-CN" altLang="en-US" sz="6600" smtClean="0">
                <a:latin typeface="Times New Roman" pitchFamily="18" charset="0"/>
                <a:cs typeface="Times New Roman" pitchFamily="18" charset="0"/>
                <a:sym typeface="+mn-lt"/>
              </a:rPr>
              <a:t>！</a:t>
            </a:r>
            <a:endParaRPr lang="zh-CN" altLang="en-US" sz="6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33" name="图片 32" descr="99996a24e38dda36a7ff1275d7cf95cc"/>
          <p:cNvPicPr>
            <a:picLocks noChangeAspect="1"/>
          </p:cNvPicPr>
          <p:nvPr/>
        </p:nvPicPr>
        <p:blipFill>
          <a:blip r:embed="rId9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9320000">
            <a:off x="56515" y="509270"/>
            <a:ext cx="1718310" cy="172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22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1400"/>
                                  </p:stCondLst>
                                  <p:iterate type="lt">
                                    <p:tmPct val="6667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ớ xin lỗi nhé - Chun Chin - Nhạc thiếu nhi vui nhộn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0441.3056" end="6919.00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762" y="0"/>
            <a:ext cx="12196761" cy="685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52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资源 1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7931" y="3108733"/>
            <a:ext cx="5553795" cy="305045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31489" y="846575"/>
            <a:ext cx="6096000" cy="22621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Tiếng Việt</a:t>
            </a:r>
          </a:p>
          <a:p>
            <a:pPr algn="ctr">
              <a:lnSpc>
                <a:spcPct val="150000"/>
              </a:lnSpc>
            </a:pPr>
            <a:r>
              <a:rPr lang="en-US" altLang="zh-CN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Viết </a:t>
            </a:r>
            <a:r>
              <a:rPr lang="en-US" altLang="zh-CN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lời xin lỗi</a:t>
            </a:r>
            <a:endParaRPr lang="zh-CN" alt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73306" y="134471"/>
            <a:ext cx="3778623" cy="8875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13"/>
          <p:cNvGrpSpPr/>
          <p:nvPr/>
        </p:nvGrpSpPr>
        <p:grpSpPr bwMode="auto">
          <a:xfrm>
            <a:off x="-25307" y="4062104"/>
            <a:ext cx="1724025" cy="2603500"/>
            <a:chOff x="0" y="4254915"/>
            <a:chExt cx="1723984" cy="2603084"/>
          </a:xfrm>
        </p:grpSpPr>
        <p:sp>
          <p:nvSpPr>
            <p:cNvPr id="11" name="Freeform 14"/>
            <p:cNvSpPr/>
            <p:nvPr/>
          </p:nvSpPr>
          <p:spPr bwMode="auto">
            <a:xfrm>
              <a:off x="0" y="4254915"/>
              <a:ext cx="908028" cy="1807874"/>
            </a:xfrm>
            <a:custGeom>
              <a:avLst/>
              <a:gdLst>
                <a:gd name="T0" fmla="*/ 147 w 273"/>
                <a:gd name="T1" fmla="*/ 408 h 544"/>
                <a:gd name="T2" fmla="*/ 253 w 273"/>
                <a:gd name="T3" fmla="*/ 453 h 544"/>
                <a:gd name="T4" fmla="*/ 254 w 273"/>
                <a:gd name="T5" fmla="*/ 436 h 544"/>
                <a:gd name="T6" fmla="*/ 185 w 273"/>
                <a:gd name="T7" fmla="*/ 323 h 544"/>
                <a:gd name="T8" fmla="*/ 265 w 273"/>
                <a:gd name="T9" fmla="*/ 383 h 544"/>
                <a:gd name="T10" fmla="*/ 273 w 273"/>
                <a:gd name="T11" fmla="*/ 359 h 544"/>
                <a:gd name="T12" fmla="*/ 273 w 273"/>
                <a:gd name="T13" fmla="*/ 0 h 544"/>
                <a:gd name="T14" fmla="*/ 0 w 273"/>
                <a:gd name="T15" fmla="*/ 273 h 544"/>
                <a:gd name="T16" fmla="*/ 247 w 273"/>
                <a:gd name="T17" fmla="*/ 544 h 544"/>
                <a:gd name="T18" fmla="*/ 247 w 273"/>
                <a:gd name="T19" fmla="*/ 517 h 544"/>
                <a:gd name="T20" fmla="*/ 147 w 273"/>
                <a:gd name="T21" fmla="*/ 408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3" h="544">
                  <a:moveTo>
                    <a:pt x="147" y="408"/>
                  </a:moveTo>
                  <a:cubicBezTo>
                    <a:pt x="237" y="407"/>
                    <a:pt x="253" y="453"/>
                    <a:pt x="253" y="453"/>
                  </a:cubicBezTo>
                  <a:cubicBezTo>
                    <a:pt x="253" y="447"/>
                    <a:pt x="254" y="441"/>
                    <a:pt x="254" y="436"/>
                  </a:cubicBezTo>
                  <a:cubicBezTo>
                    <a:pt x="241" y="349"/>
                    <a:pt x="185" y="323"/>
                    <a:pt x="185" y="323"/>
                  </a:cubicBezTo>
                  <a:cubicBezTo>
                    <a:pt x="238" y="327"/>
                    <a:pt x="258" y="364"/>
                    <a:pt x="265" y="383"/>
                  </a:cubicBezTo>
                  <a:cubicBezTo>
                    <a:pt x="267" y="375"/>
                    <a:pt x="261" y="367"/>
                    <a:pt x="273" y="359"/>
                  </a:cubicBezTo>
                  <a:cubicBezTo>
                    <a:pt x="273" y="0"/>
                    <a:pt x="273" y="0"/>
                    <a:pt x="273" y="0"/>
                  </a:cubicBezTo>
                  <a:cubicBezTo>
                    <a:pt x="113" y="0"/>
                    <a:pt x="0" y="122"/>
                    <a:pt x="0" y="273"/>
                  </a:cubicBezTo>
                  <a:cubicBezTo>
                    <a:pt x="0" y="415"/>
                    <a:pt x="108" y="531"/>
                    <a:pt x="247" y="544"/>
                  </a:cubicBezTo>
                  <a:cubicBezTo>
                    <a:pt x="247" y="527"/>
                    <a:pt x="247" y="517"/>
                    <a:pt x="247" y="517"/>
                  </a:cubicBezTo>
                  <a:cubicBezTo>
                    <a:pt x="231" y="459"/>
                    <a:pt x="147" y="408"/>
                    <a:pt x="147" y="4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pPr defTabSz="1218323">
                <a:defRPr/>
              </a:pPr>
              <a:endParaRPr lang="id-ID" sz="2400">
                <a:cs typeface="+mn-ea"/>
                <a:sym typeface="+mn-lt"/>
              </a:endParaRPr>
            </a:p>
          </p:txBody>
        </p:sp>
        <p:sp>
          <p:nvSpPr>
            <p:cNvPr id="12" name="Freeform 15"/>
            <p:cNvSpPr/>
            <p:nvPr/>
          </p:nvSpPr>
          <p:spPr bwMode="auto">
            <a:xfrm>
              <a:off x="908028" y="4254915"/>
              <a:ext cx="815956" cy="1807874"/>
            </a:xfrm>
            <a:custGeom>
              <a:avLst/>
              <a:gdLst>
                <a:gd name="T0" fmla="*/ 32 w 246"/>
                <a:gd name="T1" fmla="*/ 38 h 544"/>
                <a:gd name="T2" fmla="*/ 34 w 246"/>
                <a:gd name="T3" fmla="*/ 3 h 544"/>
                <a:gd name="T4" fmla="*/ 0 w 246"/>
                <a:gd name="T5" fmla="*/ 0 h 544"/>
                <a:gd name="T6" fmla="*/ 0 w 246"/>
                <a:gd name="T7" fmla="*/ 359 h 544"/>
                <a:gd name="T8" fmla="*/ 88 w 246"/>
                <a:gd name="T9" fmla="*/ 245 h 544"/>
                <a:gd name="T10" fmla="*/ 24 w 246"/>
                <a:gd name="T11" fmla="*/ 455 h 544"/>
                <a:gd name="T12" fmla="*/ 175 w 246"/>
                <a:gd name="T13" fmla="*/ 401 h 544"/>
                <a:gd name="T14" fmla="*/ 31 w 246"/>
                <a:gd name="T15" fmla="*/ 526 h 544"/>
                <a:gd name="T16" fmla="*/ 32 w 246"/>
                <a:gd name="T17" fmla="*/ 544 h 544"/>
                <a:gd name="T18" fmla="*/ 246 w 246"/>
                <a:gd name="T19" fmla="*/ 390 h 544"/>
                <a:gd name="T20" fmla="*/ 32 w 246"/>
                <a:gd name="T21" fmla="*/ 38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6" h="544">
                  <a:moveTo>
                    <a:pt x="32" y="38"/>
                  </a:moveTo>
                  <a:cubicBezTo>
                    <a:pt x="32" y="26"/>
                    <a:pt x="33" y="14"/>
                    <a:pt x="34" y="3"/>
                  </a:cubicBezTo>
                  <a:cubicBezTo>
                    <a:pt x="23" y="1"/>
                    <a:pt x="8" y="0"/>
                    <a:pt x="0" y="0"/>
                  </a:cubicBezTo>
                  <a:cubicBezTo>
                    <a:pt x="0" y="359"/>
                    <a:pt x="0" y="359"/>
                    <a:pt x="0" y="359"/>
                  </a:cubicBezTo>
                  <a:cubicBezTo>
                    <a:pt x="28" y="278"/>
                    <a:pt x="88" y="245"/>
                    <a:pt x="88" y="245"/>
                  </a:cubicBezTo>
                  <a:cubicBezTo>
                    <a:pt x="14" y="390"/>
                    <a:pt x="24" y="455"/>
                    <a:pt x="24" y="455"/>
                  </a:cubicBezTo>
                  <a:cubicBezTo>
                    <a:pt x="71" y="396"/>
                    <a:pt x="175" y="401"/>
                    <a:pt x="175" y="401"/>
                  </a:cubicBezTo>
                  <a:cubicBezTo>
                    <a:pt x="175" y="401"/>
                    <a:pt x="55" y="442"/>
                    <a:pt x="31" y="526"/>
                  </a:cubicBezTo>
                  <a:cubicBezTo>
                    <a:pt x="31" y="526"/>
                    <a:pt x="32" y="533"/>
                    <a:pt x="32" y="544"/>
                  </a:cubicBezTo>
                  <a:cubicBezTo>
                    <a:pt x="127" y="533"/>
                    <a:pt x="207" y="473"/>
                    <a:pt x="246" y="390"/>
                  </a:cubicBezTo>
                  <a:cubicBezTo>
                    <a:pt x="119" y="324"/>
                    <a:pt x="32" y="191"/>
                    <a:pt x="32" y="38"/>
                  </a:cubicBezTo>
                  <a:close/>
                </a:path>
              </a:pathLst>
            </a:custGeom>
            <a:solidFill>
              <a:schemeClr val="accent1">
                <a:alpha val="75000"/>
              </a:schemeClr>
            </a:solidFill>
            <a:ln>
              <a:noFill/>
            </a:ln>
          </p:spPr>
          <p:txBody>
            <a:bodyPr/>
            <a:lstStyle/>
            <a:p>
              <a:pPr defTabSz="1218323">
                <a:defRPr/>
              </a:pPr>
              <a:endParaRPr lang="id-ID" sz="2400">
                <a:cs typeface="+mn-ea"/>
                <a:sym typeface="+mn-lt"/>
              </a:endParaRPr>
            </a:p>
          </p:txBody>
        </p:sp>
        <p:sp>
          <p:nvSpPr>
            <p:cNvPr id="13" name="Freeform 16"/>
            <p:cNvSpPr/>
            <p:nvPr/>
          </p:nvSpPr>
          <p:spPr>
            <a:xfrm>
              <a:off x="488938" y="5069173"/>
              <a:ext cx="996926" cy="1788826"/>
            </a:xfrm>
            <a:custGeom>
              <a:avLst/>
              <a:gdLst>
                <a:gd name="connsiteX0" fmla="*/ 805148 w 1128712"/>
                <a:gd name="connsiteY0" fmla="*/ 0 h 2023578"/>
                <a:gd name="connsiteX1" fmla="*/ 564356 w 1128712"/>
                <a:gd name="connsiteY1" fmla="*/ 789542 h 2023578"/>
                <a:gd name="connsiteX2" fmla="*/ 1128712 w 1128712"/>
                <a:gd name="connsiteY2" fmla="*/ 586517 h 2023578"/>
                <a:gd name="connsiteX3" fmla="*/ 590693 w 1128712"/>
                <a:gd name="connsiteY3" fmla="*/ 1056482 h 2023578"/>
                <a:gd name="connsiteX4" fmla="*/ 594455 w 1128712"/>
                <a:gd name="connsiteY4" fmla="*/ 1124157 h 2023578"/>
                <a:gd name="connsiteX5" fmla="*/ 671631 w 1128712"/>
                <a:gd name="connsiteY5" fmla="*/ 1992285 h 2023578"/>
                <a:gd name="connsiteX6" fmla="*/ 679167 w 1128712"/>
                <a:gd name="connsiteY6" fmla="*/ 2023578 h 2023578"/>
                <a:gd name="connsiteX7" fmla="*/ 315501 w 1128712"/>
                <a:gd name="connsiteY7" fmla="*/ 2023578 h 2023578"/>
                <a:gd name="connsiteX8" fmla="*/ 320272 w 1128712"/>
                <a:gd name="connsiteY8" fmla="*/ 1996662 h 2023578"/>
                <a:gd name="connsiteX9" fmla="*/ 376238 w 1128712"/>
                <a:gd name="connsiteY9" fmla="*/ 1124157 h 2023578"/>
                <a:gd name="connsiteX10" fmla="*/ 376238 w 1128712"/>
                <a:gd name="connsiteY10" fmla="*/ 1022644 h 2023578"/>
                <a:gd name="connsiteX11" fmla="*/ 0 w 1128712"/>
                <a:gd name="connsiteY11" fmla="*/ 612835 h 2023578"/>
                <a:gd name="connsiteX12" fmla="*/ 398812 w 1128712"/>
                <a:gd name="connsiteY12" fmla="*/ 782022 h 2023578"/>
                <a:gd name="connsiteX13" fmla="*/ 402574 w 1128712"/>
                <a:gd name="connsiteY13" fmla="*/ 718107 h 2023578"/>
                <a:gd name="connsiteX14" fmla="*/ 142970 w 1128712"/>
                <a:gd name="connsiteY14" fmla="*/ 293258 h 2023578"/>
                <a:gd name="connsiteX15" fmla="*/ 443960 w 1128712"/>
                <a:gd name="connsiteY15" fmla="*/ 518842 h 2023578"/>
                <a:gd name="connsiteX16" fmla="*/ 474059 w 1128712"/>
                <a:gd name="connsiteY16" fmla="*/ 428608 h 2023578"/>
                <a:gd name="connsiteX17" fmla="*/ 805148 w 1128712"/>
                <a:gd name="connsiteY17" fmla="*/ 0 h 2023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28712" h="2023578">
                  <a:moveTo>
                    <a:pt x="805148" y="0"/>
                  </a:moveTo>
                  <a:cubicBezTo>
                    <a:pt x="526732" y="545160"/>
                    <a:pt x="564356" y="789542"/>
                    <a:pt x="564356" y="789542"/>
                  </a:cubicBezTo>
                  <a:cubicBezTo>
                    <a:pt x="741188" y="567718"/>
                    <a:pt x="1128712" y="586517"/>
                    <a:pt x="1128712" y="586517"/>
                  </a:cubicBezTo>
                  <a:cubicBezTo>
                    <a:pt x="1128712" y="586517"/>
                    <a:pt x="680990" y="740665"/>
                    <a:pt x="590693" y="1056482"/>
                  </a:cubicBezTo>
                  <a:cubicBezTo>
                    <a:pt x="590693" y="1056482"/>
                    <a:pt x="594455" y="1082800"/>
                    <a:pt x="594455" y="1124157"/>
                  </a:cubicBezTo>
                  <a:cubicBezTo>
                    <a:pt x="600569" y="1295224"/>
                    <a:pt x="621586" y="1756686"/>
                    <a:pt x="671631" y="1992285"/>
                  </a:cubicBezTo>
                  <a:lnTo>
                    <a:pt x="679167" y="2023578"/>
                  </a:lnTo>
                  <a:lnTo>
                    <a:pt x="315501" y="2023578"/>
                  </a:lnTo>
                  <a:lnTo>
                    <a:pt x="320272" y="1996662"/>
                  </a:lnTo>
                  <a:cubicBezTo>
                    <a:pt x="361012" y="1721658"/>
                    <a:pt x="372946" y="1314962"/>
                    <a:pt x="376238" y="1124157"/>
                  </a:cubicBezTo>
                  <a:cubicBezTo>
                    <a:pt x="376238" y="1060241"/>
                    <a:pt x="376238" y="1022644"/>
                    <a:pt x="376238" y="1022644"/>
                  </a:cubicBezTo>
                  <a:cubicBezTo>
                    <a:pt x="316040" y="804580"/>
                    <a:pt x="0" y="612835"/>
                    <a:pt x="0" y="612835"/>
                  </a:cubicBezTo>
                  <a:cubicBezTo>
                    <a:pt x="338614" y="609075"/>
                    <a:pt x="398812" y="782022"/>
                    <a:pt x="398812" y="782022"/>
                  </a:cubicBezTo>
                  <a:cubicBezTo>
                    <a:pt x="398812" y="759464"/>
                    <a:pt x="402574" y="736905"/>
                    <a:pt x="402574" y="718107"/>
                  </a:cubicBezTo>
                  <a:cubicBezTo>
                    <a:pt x="353663" y="391011"/>
                    <a:pt x="142970" y="293258"/>
                    <a:pt x="142970" y="293258"/>
                  </a:cubicBezTo>
                  <a:cubicBezTo>
                    <a:pt x="342376" y="308297"/>
                    <a:pt x="417624" y="447407"/>
                    <a:pt x="443960" y="518842"/>
                  </a:cubicBezTo>
                  <a:cubicBezTo>
                    <a:pt x="451485" y="488764"/>
                    <a:pt x="462772" y="458686"/>
                    <a:pt x="474059" y="428608"/>
                  </a:cubicBezTo>
                  <a:cubicBezTo>
                    <a:pt x="594455" y="124071"/>
                    <a:pt x="805148" y="0"/>
                    <a:pt x="805148" y="0"/>
                  </a:cubicBezTo>
                  <a:close/>
                </a:path>
              </a:pathLst>
            </a:custGeom>
            <a:solidFill>
              <a:srgbClr val="372415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323">
                <a:defRPr/>
              </a:pPr>
              <a:endParaRPr lang="id-ID" sz="2400">
                <a:cs typeface="+mn-ea"/>
                <a:sym typeface="+mn-lt"/>
              </a:endParaRPr>
            </a:p>
          </p:txBody>
        </p:sp>
      </p:grpSp>
      <p:grpSp>
        <p:nvGrpSpPr>
          <p:cNvPr id="14" name="Group 26"/>
          <p:cNvGrpSpPr/>
          <p:nvPr/>
        </p:nvGrpSpPr>
        <p:grpSpPr bwMode="auto">
          <a:xfrm>
            <a:off x="1115451" y="3017264"/>
            <a:ext cx="2632075" cy="3792537"/>
            <a:chOff x="1012788" y="3065380"/>
            <a:chExt cx="2631566" cy="3792619"/>
          </a:xfrm>
        </p:grpSpPr>
        <p:sp>
          <p:nvSpPr>
            <p:cNvPr id="15" name="Freeform 30"/>
            <p:cNvSpPr/>
            <p:nvPr/>
          </p:nvSpPr>
          <p:spPr bwMode="auto">
            <a:xfrm>
              <a:off x="1012788" y="3065380"/>
              <a:ext cx="1315783" cy="2625782"/>
            </a:xfrm>
            <a:custGeom>
              <a:avLst/>
              <a:gdLst>
                <a:gd name="T0" fmla="*/ 225 w 396"/>
                <a:gd name="T1" fmla="*/ 576 h 790"/>
                <a:gd name="T2" fmla="*/ 390 w 396"/>
                <a:gd name="T3" fmla="*/ 676 h 790"/>
                <a:gd name="T4" fmla="*/ 396 w 396"/>
                <a:gd name="T5" fmla="*/ 640 h 790"/>
                <a:gd name="T6" fmla="*/ 396 w 396"/>
                <a:gd name="T7" fmla="*/ 618 h 790"/>
                <a:gd name="T8" fmla="*/ 326 w 396"/>
                <a:gd name="T9" fmla="*/ 394 h 790"/>
                <a:gd name="T10" fmla="*/ 396 w 396"/>
                <a:gd name="T11" fmla="*/ 485 h 790"/>
                <a:gd name="T12" fmla="*/ 396 w 396"/>
                <a:gd name="T13" fmla="*/ 0 h 790"/>
                <a:gd name="T14" fmla="*/ 2 w 396"/>
                <a:gd name="T15" fmla="*/ 361 h 790"/>
                <a:gd name="T16" fmla="*/ 0 w 396"/>
                <a:gd name="T17" fmla="*/ 396 h 790"/>
                <a:gd name="T18" fmla="*/ 214 w 396"/>
                <a:gd name="T19" fmla="*/ 748 h 790"/>
                <a:gd name="T20" fmla="*/ 354 w 396"/>
                <a:gd name="T21" fmla="*/ 790 h 790"/>
                <a:gd name="T22" fmla="*/ 225 w 396"/>
                <a:gd name="T23" fmla="*/ 576 h 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6" h="790">
                  <a:moveTo>
                    <a:pt x="225" y="576"/>
                  </a:moveTo>
                  <a:cubicBezTo>
                    <a:pt x="359" y="528"/>
                    <a:pt x="390" y="676"/>
                    <a:pt x="390" y="676"/>
                  </a:cubicBezTo>
                  <a:cubicBezTo>
                    <a:pt x="393" y="665"/>
                    <a:pt x="396" y="653"/>
                    <a:pt x="396" y="640"/>
                  </a:cubicBezTo>
                  <a:cubicBezTo>
                    <a:pt x="396" y="618"/>
                    <a:pt x="396" y="618"/>
                    <a:pt x="396" y="618"/>
                  </a:cubicBezTo>
                  <a:cubicBezTo>
                    <a:pt x="384" y="519"/>
                    <a:pt x="326" y="394"/>
                    <a:pt x="326" y="394"/>
                  </a:cubicBezTo>
                  <a:cubicBezTo>
                    <a:pt x="357" y="421"/>
                    <a:pt x="376" y="453"/>
                    <a:pt x="396" y="485"/>
                  </a:cubicBezTo>
                  <a:cubicBezTo>
                    <a:pt x="396" y="0"/>
                    <a:pt x="396" y="0"/>
                    <a:pt x="396" y="0"/>
                  </a:cubicBezTo>
                  <a:cubicBezTo>
                    <a:pt x="180" y="0"/>
                    <a:pt x="20" y="159"/>
                    <a:pt x="2" y="361"/>
                  </a:cubicBezTo>
                  <a:cubicBezTo>
                    <a:pt x="1" y="372"/>
                    <a:pt x="0" y="384"/>
                    <a:pt x="0" y="396"/>
                  </a:cubicBezTo>
                  <a:cubicBezTo>
                    <a:pt x="0" y="549"/>
                    <a:pt x="87" y="682"/>
                    <a:pt x="214" y="748"/>
                  </a:cubicBezTo>
                  <a:cubicBezTo>
                    <a:pt x="257" y="770"/>
                    <a:pt x="304" y="785"/>
                    <a:pt x="354" y="790"/>
                  </a:cubicBezTo>
                  <a:cubicBezTo>
                    <a:pt x="360" y="556"/>
                    <a:pt x="225" y="576"/>
                    <a:pt x="225" y="5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/>
            <a:lstStyle/>
            <a:p>
              <a:pPr defTabSz="1218323">
                <a:defRPr/>
              </a:pPr>
              <a:endParaRPr lang="id-ID" sz="2400">
                <a:cs typeface="+mn-ea"/>
                <a:sym typeface="+mn-lt"/>
              </a:endParaRPr>
            </a:p>
          </p:txBody>
        </p:sp>
        <p:sp>
          <p:nvSpPr>
            <p:cNvPr id="16" name="Freeform 31"/>
            <p:cNvSpPr/>
            <p:nvPr/>
          </p:nvSpPr>
          <p:spPr bwMode="auto">
            <a:xfrm>
              <a:off x="2328571" y="3065380"/>
              <a:ext cx="1315783" cy="2601968"/>
            </a:xfrm>
            <a:custGeom>
              <a:avLst/>
              <a:gdLst>
                <a:gd name="T0" fmla="*/ 375 w 396"/>
                <a:gd name="T1" fmla="*/ 524 h 783"/>
                <a:gd name="T2" fmla="*/ 396 w 396"/>
                <a:gd name="T3" fmla="*/ 396 h 783"/>
                <a:gd name="T4" fmla="*/ 0 w 396"/>
                <a:gd name="T5" fmla="*/ 0 h 783"/>
                <a:gd name="T6" fmla="*/ 0 w 396"/>
                <a:gd name="T7" fmla="*/ 485 h 783"/>
                <a:gd name="T8" fmla="*/ 45 w 396"/>
                <a:gd name="T9" fmla="*/ 680 h 783"/>
                <a:gd name="T10" fmla="*/ 181 w 396"/>
                <a:gd name="T11" fmla="*/ 568 h 783"/>
                <a:gd name="T12" fmla="*/ 83 w 396"/>
                <a:gd name="T13" fmla="*/ 783 h 783"/>
                <a:gd name="T14" fmla="*/ 166 w 396"/>
                <a:gd name="T15" fmla="*/ 756 h 783"/>
                <a:gd name="T16" fmla="*/ 375 w 396"/>
                <a:gd name="T17" fmla="*/ 524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6" h="783">
                  <a:moveTo>
                    <a:pt x="375" y="524"/>
                  </a:moveTo>
                  <a:cubicBezTo>
                    <a:pt x="388" y="484"/>
                    <a:pt x="396" y="441"/>
                    <a:pt x="396" y="396"/>
                  </a:cubicBezTo>
                  <a:cubicBezTo>
                    <a:pt x="396" y="178"/>
                    <a:pt x="212" y="0"/>
                    <a:pt x="0" y="0"/>
                  </a:cubicBezTo>
                  <a:cubicBezTo>
                    <a:pt x="0" y="485"/>
                    <a:pt x="0" y="485"/>
                    <a:pt x="0" y="485"/>
                  </a:cubicBezTo>
                  <a:cubicBezTo>
                    <a:pt x="44" y="580"/>
                    <a:pt x="45" y="680"/>
                    <a:pt x="45" y="680"/>
                  </a:cubicBezTo>
                  <a:cubicBezTo>
                    <a:pt x="99" y="552"/>
                    <a:pt x="181" y="568"/>
                    <a:pt x="181" y="568"/>
                  </a:cubicBezTo>
                  <a:cubicBezTo>
                    <a:pt x="113" y="603"/>
                    <a:pt x="87" y="688"/>
                    <a:pt x="83" y="783"/>
                  </a:cubicBezTo>
                  <a:cubicBezTo>
                    <a:pt x="112" y="777"/>
                    <a:pt x="139" y="768"/>
                    <a:pt x="166" y="756"/>
                  </a:cubicBezTo>
                  <a:cubicBezTo>
                    <a:pt x="264" y="711"/>
                    <a:pt x="340" y="627"/>
                    <a:pt x="375" y="524"/>
                  </a:cubicBezTo>
                  <a:close/>
                </a:path>
              </a:pathLst>
            </a:custGeom>
            <a:solidFill>
              <a:schemeClr val="accent2">
                <a:alpha val="78000"/>
              </a:schemeClr>
            </a:solidFill>
            <a:ln>
              <a:noFill/>
            </a:ln>
          </p:spPr>
          <p:txBody>
            <a:bodyPr/>
            <a:lstStyle/>
            <a:p>
              <a:pPr defTabSz="1218323">
                <a:defRPr/>
              </a:pPr>
              <a:endParaRPr lang="id-ID" sz="2400">
                <a:cs typeface="+mn-ea"/>
                <a:sym typeface="+mn-lt"/>
              </a:endParaRPr>
            </a:p>
          </p:txBody>
        </p:sp>
        <p:sp>
          <p:nvSpPr>
            <p:cNvPr id="17" name="Freeform 32"/>
            <p:cNvSpPr/>
            <p:nvPr/>
          </p:nvSpPr>
          <p:spPr>
            <a:xfrm>
              <a:off x="1760356" y="4375095"/>
              <a:ext cx="1168174" cy="2482904"/>
            </a:xfrm>
            <a:custGeom>
              <a:avLst/>
              <a:gdLst>
                <a:gd name="connsiteX0" fmla="*/ 379435 w 1322387"/>
                <a:gd name="connsiteY0" fmla="*/ 0 h 2809391"/>
                <a:gd name="connsiteX1" fmla="*/ 642410 w 1322387"/>
                <a:gd name="connsiteY1" fmla="*/ 342206 h 2809391"/>
                <a:gd name="connsiteX2" fmla="*/ 811465 w 1322387"/>
                <a:gd name="connsiteY2" fmla="*/ 1075504 h 2809391"/>
                <a:gd name="connsiteX3" fmla="*/ 1322387 w 1322387"/>
                <a:gd name="connsiteY3" fmla="*/ 654328 h 2809391"/>
                <a:gd name="connsiteX4" fmla="*/ 954223 w 1322387"/>
                <a:gd name="connsiteY4" fmla="*/ 1462836 h 2809391"/>
                <a:gd name="connsiteX5" fmla="*/ 1114769 w 1322387"/>
                <a:gd name="connsiteY5" fmla="*/ 2755257 h 2809391"/>
                <a:gd name="connsiteX6" fmla="*/ 1128624 w 1322387"/>
                <a:gd name="connsiteY6" fmla="*/ 2809391 h 2809391"/>
                <a:gd name="connsiteX7" fmla="*/ 216621 w 1322387"/>
                <a:gd name="connsiteY7" fmla="*/ 2809391 h 2809391"/>
                <a:gd name="connsiteX8" fmla="*/ 250824 w 1322387"/>
                <a:gd name="connsiteY8" fmla="*/ 2700453 h 2809391"/>
                <a:gd name="connsiteX9" fmla="*/ 484625 w 1322387"/>
                <a:gd name="connsiteY9" fmla="*/ 1489160 h 2809391"/>
                <a:gd name="connsiteX10" fmla="*/ 0 w 1322387"/>
                <a:gd name="connsiteY10" fmla="*/ 684412 h 2809391"/>
                <a:gd name="connsiteX11" fmla="*/ 619869 w 1322387"/>
                <a:gd name="connsiteY11" fmla="*/ 1060462 h 2809391"/>
                <a:gd name="connsiteX12" fmla="*/ 642410 w 1322387"/>
                <a:gd name="connsiteY12" fmla="*/ 925084 h 2809391"/>
                <a:gd name="connsiteX13" fmla="*/ 642410 w 1322387"/>
                <a:gd name="connsiteY13" fmla="*/ 842353 h 2809391"/>
                <a:gd name="connsiteX14" fmla="*/ 379435 w 1322387"/>
                <a:gd name="connsiteY14" fmla="*/ 0 h 2809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22387" h="2809391">
                  <a:moveTo>
                    <a:pt x="379435" y="0"/>
                  </a:moveTo>
                  <a:cubicBezTo>
                    <a:pt x="495895" y="101534"/>
                    <a:pt x="578545" y="221870"/>
                    <a:pt x="642410" y="342206"/>
                  </a:cubicBezTo>
                  <a:cubicBezTo>
                    <a:pt x="830249" y="699454"/>
                    <a:pt x="811465" y="1075504"/>
                    <a:pt x="811465" y="1075504"/>
                  </a:cubicBezTo>
                  <a:cubicBezTo>
                    <a:pt x="1014331" y="594160"/>
                    <a:pt x="1322387" y="654328"/>
                    <a:pt x="1322387" y="654328"/>
                  </a:cubicBezTo>
                  <a:cubicBezTo>
                    <a:pt x="1066926" y="785946"/>
                    <a:pt x="969250" y="1105588"/>
                    <a:pt x="954223" y="1462836"/>
                  </a:cubicBezTo>
                  <a:cubicBezTo>
                    <a:pt x="930978" y="1930784"/>
                    <a:pt x="1042684" y="2466274"/>
                    <a:pt x="1114769" y="2755257"/>
                  </a:cubicBezTo>
                  <a:lnTo>
                    <a:pt x="1128624" y="2809391"/>
                  </a:lnTo>
                  <a:lnTo>
                    <a:pt x="216621" y="2809391"/>
                  </a:lnTo>
                  <a:lnTo>
                    <a:pt x="250824" y="2700453"/>
                  </a:lnTo>
                  <a:cubicBezTo>
                    <a:pt x="410252" y="2169047"/>
                    <a:pt x="474764" y="1778718"/>
                    <a:pt x="484625" y="1489160"/>
                  </a:cubicBezTo>
                  <a:cubicBezTo>
                    <a:pt x="507166" y="609202"/>
                    <a:pt x="0" y="684412"/>
                    <a:pt x="0" y="684412"/>
                  </a:cubicBezTo>
                  <a:cubicBezTo>
                    <a:pt x="503409" y="503908"/>
                    <a:pt x="619869" y="1060462"/>
                    <a:pt x="619869" y="1060462"/>
                  </a:cubicBezTo>
                  <a:cubicBezTo>
                    <a:pt x="631139" y="1019097"/>
                    <a:pt x="638653" y="973971"/>
                    <a:pt x="642410" y="925084"/>
                  </a:cubicBezTo>
                  <a:cubicBezTo>
                    <a:pt x="642410" y="898761"/>
                    <a:pt x="642410" y="872437"/>
                    <a:pt x="642410" y="842353"/>
                  </a:cubicBezTo>
                  <a:cubicBezTo>
                    <a:pt x="623626" y="470063"/>
                    <a:pt x="379435" y="0"/>
                    <a:pt x="379435" y="0"/>
                  </a:cubicBezTo>
                  <a:close/>
                </a:path>
              </a:pathLst>
            </a:custGeom>
            <a:solidFill>
              <a:srgbClr val="3724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323">
                <a:defRPr/>
              </a:pPr>
              <a:endParaRPr lang="id-ID" sz="2400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109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27"/>
          <a:stretch/>
        </p:blipFill>
        <p:spPr bwMode="auto">
          <a:xfrm>
            <a:off x="1016000" y="573312"/>
            <a:ext cx="11177195" cy="4428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2" y="34636"/>
            <a:ext cx="1323272" cy="13232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20800" y="-134931"/>
            <a:ext cx="7087376" cy="820732"/>
          </a:xfrm>
          <a:prstGeom prst="rect">
            <a:avLst/>
          </a:prstGeom>
          <a:noFill/>
        </p:spPr>
        <p:txBody>
          <a:bodyPr wrap="square" lIns="162552" tIns="81275" rIns="162552" bIns="81275" rtlCol="0">
            <a:spAutoFit/>
          </a:bodyPr>
          <a:lstStyle/>
          <a:p>
            <a:pPr defTabSz="1219139">
              <a:defRPr/>
            </a:pPr>
            <a:r>
              <a:rPr lang="en-US" sz="4300" b="1" dirty="0" err="1">
                <a:solidFill>
                  <a:srgbClr val="002060"/>
                </a:solidFill>
                <a:latin typeface="Times New Roman" pitchFamily="18" charset="0"/>
              </a:rPr>
              <a:t>Ghi</a:t>
            </a:r>
            <a:r>
              <a:rPr lang="en-US" sz="43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300" b="1" err="1">
                <a:solidFill>
                  <a:srgbClr val="002060"/>
                </a:solidFill>
                <a:latin typeface="Times New Roman" pitchFamily="18" charset="0"/>
              </a:rPr>
              <a:t>vở</a:t>
            </a:r>
            <a:r>
              <a:rPr lang="en-US" sz="4300" b="1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300" b="1">
                <a:solidFill>
                  <a:srgbClr val="FF0000"/>
                </a:solidFill>
                <a:latin typeface="Times New Roman" pitchFamily="18" charset="0"/>
              </a:rPr>
              <a:t>TIẾNG VIỆT</a:t>
            </a:r>
            <a:endParaRPr lang="en-US" sz="4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5" y="889000"/>
            <a:ext cx="11415689" cy="738659"/>
          </a:xfrm>
          <a:prstGeom prst="rect">
            <a:avLst/>
          </a:prstGeom>
          <a:noFill/>
        </p:spPr>
        <p:txBody>
          <a:bodyPr wrap="square" lIns="162552" tIns="81275" rIns="162552" bIns="81275" rtlCol="0">
            <a:spAutoFit/>
          </a:bodyPr>
          <a:lstStyle/>
          <a:p>
            <a:pPr defTabSz="1219139"/>
            <a:r>
              <a:rPr lang="en-US" sz="3700" b="1">
                <a:solidFill>
                  <a:srgbClr val="931D7D"/>
                </a:solidFill>
                <a:latin typeface="HP001 4 hàng" panose="020B0603050302020204" pitchFamily="34" charset="0"/>
              </a:rPr>
              <a:t>Thứ </a:t>
            </a:r>
            <a:r>
              <a:rPr lang="en-US" sz="3700" b="1" smtClean="0">
                <a:solidFill>
                  <a:srgbClr val="931D7D"/>
                </a:solidFill>
                <a:latin typeface="HP001 4 hàng" panose="020B0603050302020204" pitchFamily="34" charset="0"/>
              </a:rPr>
              <a:t>Sáu</a:t>
            </a:r>
            <a:r>
              <a:rPr lang="en-US" sz="3700" b="1" smtClean="0">
                <a:solidFill>
                  <a:srgbClr val="931D7D"/>
                </a:solidFill>
                <a:latin typeface="HP001 4 hàng" panose="020B0603050302020204" pitchFamily="34" charset="0"/>
              </a:rPr>
              <a:t> ngày 8 </a:t>
            </a:r>
            <a:r>
              <a:rPr lang="en-US" sz="3700" b="1">
                <a:solidFill>
                  <a:srgbClr val="931D7D"/>
                </a:solidFill>
                <a:latin typeface="HP001 4 hàng" panose="020B0603050302020204" pitchFamily="34" charset="0"/>
              </a:rPr>
              <a:t>tháng </a:t>
            </a:r>
            <a:r>
              <a:rPr lang="en-US" sz="3700" b="1">
                <a:solidFill>
                  <a:srgbClr val="931D7D"/>
                </a:solidFill>
                <a:latin typeface="HP001 4 hàng" panose="020B0603050302020204" pitchFamily="34" charset="0"/>
              </a:rPr>
              <a:t>3</a:t>
            </a:r>
            <a:r>
              <a:rPr lang="en-US" sz="3700" b="1" smtClean="0">
                <a:solidFill>
                  <a:srgbClr val="931D7D"/>
                </a:solidFill>
                <a:latin typeface="HP001 4 hàng" panose="020B0603050302020204" pitchFamily="34" charset="0"/>
              </a:rPr>
              <a:t> </a:t>
            </a:r>
            <a:r>
              <a:rPr lang="en-US" sz="3700" b="1" err="1">
                <a:solidFill>
                  <a:srgbClr val="931D7D"/>
                </a:solidFill>
                <a:latin typeface="HP001 4 hàng" panose="020B0603050302020204" pitchFamily="34" charset="0"/>
              </a:rPr>
              <a:t>năm</a:t>
            </a:r>
            <a:r>
              <a:rPr lang="en-US" sz="3700" b="1">
                <a:solidFill>
                  <a:srgbClr val="931D7D"/>
                </a:solidFill>
                <a:latin typeface="HP001 4 hàng" panose="020B0603050302020204" pitchFamily="34" charset="0"/>
              </a:rPr>
              <a:t> </a:t>
            </a:r>
            <a:r>
              <a:rPr lang="en-US" sz="3700" b="1" smtClean="0">
                <a:solidFill>
                  <a:srgbClr val="931D7D"/>
                </a:solidFill>
                <a:latin typeface="HP001 4 hàng" panose="020B0603050302020204" pitchFamily="34" charset="0"/>
              </a:rPr>
              <a:t>2024</a:t>
            </a:r>
            <a:endParaRPr lang="en-US" sz="3700" b="1" dirty="0">
              <a:solidFill>
                <a:srgbClr val="931D7D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65604" y="1625600"/>
            <a:ext cx="2665777" cy="738659"/>
          </a:xfrm>
          <a:prstGeom prst="rect">
            <a:avLst/>
          </a:prstGeom>
          <a:noFill/>
        </p:spPr>
        <p:txBody>
          <a:bodyPr wrap="square" lIns="162552" tIns="81275" rIns="162552" bIns="81275" rtlCol="0">
            <a:spAutoFit/>
          </a:bodyPr>
          <a:lstStyle/>
          <a:p>
            <a:pPr defTabSz="1219139"/>
            <a:r>
              <a:rPr lang="en-US" sz="3700" b="1">
                <a:solidFill>
                  <a:srgbClr val="931D7D"/>
                </a:solidFill>
                <a:latin typeface="HP001 4 hàng" panose="020B0603050302020204" pitchFamily="34" charset="0"/>
              </a:rPr>
              <a:t>Tiếng Việt</a:t>
            </a:r>
            <a:endParaRPr lang="en-US" sz="3700" b="1" dirty="0">
              <a:solidFill>
                <a:srgbClr val="931D7D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41600" y="2364259"/>
            <a:ext cx="7112000" cy="738659"/>
          </a:xfrm>
          <a:prstGeom prst="rect">
            <a:avLst/>
          </a:prstGeom>
          <a:noFill/>
        </p:spPr>
        <p:txBody>
          <a:bodyPr wrap="square" lIns="162552" tIns="81275" rIns="162552" bIns="81275" rtlCol="0">
            <a:spAutoFit/>
          </a:bodyPr>
          <a:lstStyle/>
          <a:p>
            <a:pPr defTabSz="1219139"/>
            <a:r>
              <a:rPr lang="en-US" sz="3700" b="1" smtClean="0">
                <a:solidFill>
                  <a:srgbClr val="931D7D"/>
                </a:solidFill>
                <a:latin typeface="HP001 4 hàng" panose="020B0603050302020204" pitchFamily="34" charset="0"/>
              </a:rPr>
              <a:t>    Viết lƟ xin lĕ</a:t>
            </a:r>
            <a:endParaRPr lang="en-US" sz="3700" b="1" dirty="0">
              <a:solidFill>
                <a:srgbClr val="931D7D"/>
              </a:solidFill>
              <a:latin typeface="HP001 4 hàng" panose="020B0603050302020204" pitchFamily="34" charset="0"/>
            </a:endParaRPr>
          </a:p>
        </p:txBody>
      </p:sp>
      <p:sp>
        <p:nvSpPr>
          <p:cNvPr id="2" name="Cloud 1"/>
          <p:cNvSpPr/>
          <p:nvPr/>
        </p:nvSpPr>
        <p:spPr>
          <a:xfrm>
            <a:off x="10363200" y="34637"/>
            <a:ext cx="1828800" cy="955964"/>
          </a:xfrm>
          <a:prstGeom prst="cloud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spcCol="0"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Trang </a:t>
            </a:r>
          </a:p>
          <a:p>
            <a:pPr algn="ctr"/>
            <a:r>
              <a:rPr lang="en-US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60</a:t>
            </a:r>
            <a:endParaRPr lang="en-US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Ghim của Genius trên 颜文字 GIF | Dễ thương, Đang yêu, Hình ảnh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4610099"/>
            <a:ext cx="2247900" cy="224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13"/>
          <p:cNvGrpSpPr/>
          <p:nvPr/>
        </p:nvGrpSpPr>
        <p:grpSpPr bwMode="auto">
          <a:xfrm>
            <a:off x="66626" y="4227310"/>
            <a:ext cx="1185076" cy="1924067"/>
            <a:chOff x="0" y="4254915"/>
            <a:chExt cx="1723984" cy="2603084"/>
          </a:xfrm>
        </p:grpSpPr>
        <p:sp>
          <p:nvSpPr>
            <p:cNvPr id="11" name="Freeform 14"/>
            <p:cNvSpPr/>
            <p:nvPr/>
          </p:nvSpPr>
          <p:spPr bwMode="auto">
            <a:xfrm>
              <a:off x="0" y="4254915"/>
              <a:ext cx="908028" cy="1807874"/>
            </a:xfrm>
            <a:custGeom>
              <a:avLst/>
              <a:gdLst>
                <a:gd name="T0" fmla="*/ 147 w 273"/>
                <a:gd name="T1" fmla="*/ 408 h 544"/>
                <a:gd name="T2" fmla="*/ 253 w 273"/>
                <a:gd name="T3" fmla="*/ 453 h 544"/>
                <a:gd name="T4" fmla="*/ 254 w 273"/>
                <a:gd name="T5" fmla="*/ 436 h 544"/>
                <a:gd name="T6" fmla="*/ 185 w 273"/>
                <a:gd name="T7" fmla="*/ 323 h 544"/>
                <a:gd name="T8" fmla="*/ 265 w 273"/>
                <a:gd name="T9" fmla="*/ 383 h 544"/>
                <a:gd name="T10" fmla="*/ 273 w 273"/>
                <a:gd name="T11" fmla="*/ 359 h 544"/>
                <a:gd name="T12" fmla="*/ 273 w 273"/>
                <a:gd name="T13" fmla="*/ 0 h 544"/>
                <a:gd name="T14" fmla="*/ 0 w 273"/>
                <a:gd name="T15" fmla="*/ 273 h 544"/>
                <a:gd name="T16" fmla="*/ 247 w 273"/>
                <a:gd name="T17" fmla="*/ 544 h 544"/>
                <a:gd name="T18" fmla="*/ 247 w 273"/>
                <a:gd name="T19" fmla="*/ 517 h 544"/>
                <a:gd name="T20" fmla="*/ 147 w 273"/>
                <a:gd name="T21" fmla="*/ 408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3" h="544">
                  <a:moveTo>
                    <a:pt x="147" y="408"/>
                  </a:moveTo>
                  <a:cubicBezTo>
                    <a:pt x="237" y="407"/>
                    <a:pt x="253" y="453"/>
                    <a:pt x="253" y="453"/>
                  </a:cubicBezTo>
                  <a:cubicBezTo>
                    <a:pt x="253" y="447"/>
                    <a:pt x="254" y="441"/>
                    <a:pt x="254" y="436"/>
                  </a:cubicBezTo>
                  <a:cubicBezTo>
                    <a:pt x="241" y="349"/>
                    <a:pt x="185" y="323"/>
                    <a:pt x="185" y="323"/>
                  </a:cubicBezTo>
                  <a:cubicBezTo>
                    <a:pt x="238" y="327"/>
                    <a:pt x="258" y="364"/>
                    <a:pt x="265" y="383"/>
                  </a:cubicBezTo>
                  <a:cubicBezTo>
                    <a:pt x="267" y="375"/>
                    <a:pt x="261" y="367"/>
                    <a:pt x="273" y="359"/>
                  </a:cubicBezTo>
                  <a:cubicBezTo>
                    <a:pt x="273" y="0"/>
                    <a:pt x="273" y="0"/>
                    <a:pt x="273" y="0"/>
                  </a:cubicBezTo>
                  <a:cubicBezTo>
                    <a:pt x="113" y="0"/>
                    <a:pt x="0" y="122"/>
                    <a:pt x="0" y="273"/>
                  </a:cubicBezTo>
                  <a:cubicBezTo>
                    <a:pt x="0" y="415"/>
                    <a:pt x="108" y="531"/>
                    <a:pt x="247" y="544"/>
                  </a:cubicBezTo>
                  <a:cubicBezTo>
                    <a:pt x="247" y="527"/>
                    <a:pt x="247" y="517"/>
                    <a:pt x="247" y="517"/>
                  </a:cubicBezTo>
                  <a:cubicBezTo>
                    <a:pt x="231" y="459"/>
                    <a:pt x="147" y="408"/>
                    <a:pt x="147" y="4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pPr defTabSz="1218323">
                <a:defRPr/>
              </a:pPr>
              <a:endParaRPr lang="id-ID" sz="2400">
                <a:cs typeface="+mn-ea"/>
                <a:sym typeface="+mn-lt"/>
              </a:endParaRPr>
            </a:p>
          </p:txBody>
        </p:sp>
        <p:sp>
          <p:nvSpPr>
            <p:cNvPr id="12" name="Freeform 15"/>
            <p:cNvSpPr/>
            <p:nvPr/>
          </p:nvSpPr>
          <p:spPr bwMode="auto">
            <a:xfrm>
              <a:off x="908028" y="4254915"/>
              <a:ext cx="815956" cy="1807874"/>
            </a:xfrm>
            <a:custGeom>
              <a:avLst/>
              <a:gdLst>
                <a:gd name="T0" fmla="*/ 32 w 246"/>
                <a:gd name="T1" fmla="*/ 38 h 544"/>
                <a:gd name="T2" fmla="*/ 34 w 246"/>
                <a:gd name="T3" fmla="*/ 3 h 544"/>
                <a:gd name="T4" fmla="*/ 0 w 246"/>
                <a:gd name="T5" fmla="*/ 0 h 544"/>
                <a:gd name="T6" fmla="*/ 0 w 246"/>
                <a:gd name="T7" fmla="*/ 359 h 544"/>
                <a:gd name="T8" fmla="*/ 88 w 246"/>
                <a:gd name="T9" fmla="*/ 245 h 544"/>
                <a:gd name="T10" fmla="*/ 24 w 246"/>
                <a:gd name="T11" fmla="*/ 455 h 544"/>
                <a:gd name="T12" fmla="*/ 175 w 246"/>
                <a:gd name="T13" fmla="*/ 401 h 544"/>
                <a:gd name="T14" fmla="*/ 31 w 246"/>
                <a:gd name="T15" fmla="*/ 526 h 544"/>
                <a:gd name="T16" fmla="*/ 32 w 246"/>
                <a:gd name="T17" fmla="*/ 544 h 544"/>
                <a:gd name="T18" fmla="*/ 246 w 246"/>
                <a:gd name="T19" fmla="*/ 390 h 544"/>
                <a:gd name="T20" fmla="*/ 32 w 246"/>
                <a:gd name="T21" fmla="*/ 38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6" h="544">
                  <a:moveTo>
                    <a:pt x="32" y="38"/>
                  </a:moveTo>
                  <a:cubicBezTo>
                    <a:pt x="32" y="26"/>
                    <a:pt x="33" y="14"/>
                    <a:pt x="34" y="3"/>
                  </a:cubicBezTo>
                  <a:cubicBezTo>
                    <a:pt x="23" y="1"/>
                    <a:pt x="8" y="0"/>
                    <a:pt x="0" y="0"/>
                  </a:cubicBezTo>
                  <a:cubicBezTo>
                    <a:pt x="0" y="359"/>
                    <a:pt x="0" y="359"/>
                    <a:pt x="0" y="359"/>
                  </a:cubicBezTo>
                  <a:cubicBezTo>
                    <a:pt x="28" y="278"/>
                    <a:pt x="88" y="245"/>
                    <a:pt x="88" y="245"/>
                  </a:cubicBezTo>
                  <a:cubicBezTo>
                    <a:pt x="14" y="390"/>
                    <a:pt x="24" y="455"/>
                    <a:pt x="24" y="455"/>
                  </a:cubicBezTo>
                  <a:cubicBezTo>
                    <a:pt x="71" y="396"/>
                    <a:pt x="175" y="401"/>
                    <a:pt x="175" y="401"/>
                  </a:cubicBezTo>
                  <a:cubicBezTo>
                    <a:pt x="175" y="401"/>
                    <a:pt x="55" y="442"/>
                    <a:pt x="31" y="526"/>
                  </a:cubicBezTo>
                  <a:cubicBezTo>
                    <a:pt x="31" y="526"/>
                    <a:pt x="32" y="533"/>
                    <a:pt x="32" y="544"/>
                  </a:cubicBezTo>
                  <a:cubicBezTo>
                    <a:pt x="127" y="533"/>
                    <a:pt x="207" y="473"/>
                    <a:pt x="246" y="390"/>
                  </a:cubicBezTo>
                  <a:cubicBezTo>
                    <a:pt x="119" y="324"/>
                    <a:pt x="32" y="191"/>
                    <a:pt x="32" y="38"/>
                  </a:cubicBezTo>
                  <a:close/>
                </a:path>
              </a:pathLst>
            </a:custGeom>
            <a:solidFill>
              <a:schemeClr val="accent1">
                <a:alpha val="75000"/>
              </a:schemeClr>
            </a:solidFill>
            <a:ln>
              <a:noFill/>
            </a:ln>
          </p:spPr>
          <p:txBody>
            <a:bodyPr/>
            <a:lstStyle/>
            <a:p>
              <a:pPr defTabSz="1218323">
                <a:defRPr/>
              </a:pPr>
              <a:endParaRPr lang="id-ID" sz="2400">
                <a:cs typeface="+mn-ea"/>
                <a:sym typeface="+mn-lt"/>
              </a:endParaRPr>
            </a:p>
          </p:txBody>
        </p:sp>
        <p:sp>
          <p:nvSpPr>
            <p:cNvPr id="13" name="Freeform 16"/>
            <p:cNvSpPr/>
            <p:nvPr/>
          </p:nvSpPr>
          <p:spPr>
            <a:xfrm>
              <a:off x="488938" y="5069173"/>
              <a:ext cx="996926" cy="1788826"/>
            </a:xfrm>
            <a:custGeom>
              <a:avLst/>
              <a:gdLst>
                <a:gd name="connsiteX0" fmla="*/ 805148 w 1128712"/>
                <a:gd name="connsiteY0" fmla="*/ 0 h 2023578"/>
                <a:gd name="connsiteX1" fmla="*/ 564356 w 1128712"/>
                <a:gd name="connsiteY1" fmla="*/ 789542 h 2023578"/>
                <a:gd name="connsiteX2" fmla="*/ 1128712 w 1128712"/>
                <a:gd name="connsiteY2" fmla="*/ 586517 h 2023578"/>
                <a:gd name="connsiteX3" fmla="*/ 590693 w 1128712"/>
                <a:gd name="connsiteY3" fmla="*/ 1056482 h 2023578"/>
                <a:gd name="connsiteX4" fmla="*/ 594455 w 1128712"/>
                <a:gd name="connsiteY4" fmla="*/ 1124157 h 2023578"/>
                <a:gd name="connsiteX5" fmla="*/ 671631 w 1128712"/>
                <a:gd name="connsiteY5" fmla="*/ 1992285 h 2023578"/>
                <a:gd name="connsiteX6" fmla="*/ 679167 w 1128712"/>
                <a:gd name="connsiteY6" fmla="*/ 2023578 h 2023578"/>
                <a:gd name="connsiteX7" fmla="*/ 315501 w 1128712"/>
                <a:gd name="connsiteY7" fmla="*/ 2023578 h 2023578"/>
                <a:gd name="connsiteX8" fmla="*/ 320272 w 1128712"/>
                <a:gd name="connsiteY8" fmla="*/ 1996662 h 2023578"/>
                <a:gd name="connsiteX9" fmla="*/ 376238 w 1128712"/>
                <a:gd name="connsiteY9" fmla="*/ 1124157 h 2023578"/>
                <a:gd name="connsiteX10" fmla="*/ 376238 w 1128712"/>
                <a:gd name="connsiteY10" fmla="*/ 1022644 h 2023578"/>
                <a:gd name="connsiteX11" fmla="*/ 0 w 1128712"/>
                <a:gd name="connsiteY11" fmla="*/ 612835 h 2023578"/>
                <a:gd name="connsiteX12" fmla="*/ 398812 w 1128712"/>
                <a:gd name="connsiteY12" fmla="*/ 782022 h 2023578"/>
                <a:gd name="connsiteX13" fmla="*/ 402574 w 1128712"/>
                <a:gd name="connsiteY13" fmla="*/ 718107 h 2023578"/>
                <a:gd name="connsiteX14" fmla="*/ 142970 w 1128712"/>
                <a:gd name="connsiteY14" fmla="*/ 293258 h 2023578"/>
                <a:gd name="connsiteX15" fmla="*/ 443960 w 1128712"/>
                <a:gd name="connsiteY15" fmla="*/ 518842 h 2023578"/>
                <a:gd name="connsiteX16" fmla="*/ 474059 w 1128712"/>
                <a:gd name="connsiteY16" fmla="*/ 428608 h 2023578"/>
                <a:gd name="connsiteX17" fmla="*/ 805148 w 1128712"/>
                <a:gd name="connsiteY17" fmla="*/ 0 h 2023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28712" h="2023578">
                  <a:moveTo>
                    <a:pt x="805148" y="0"/>
                  </a:moveTo>
                  <a:cubicBezTo>
                    <a:pt x="526732" y="545160"/>
                    <a:pt x="564356" y="789542"/>
                    <a:pt x="564356" y="789542"/>
                  </a:cubicBezTo>
                  <a:cubicBezTo>
                    <a:pt x="741188" y="567718"/>
                    <a:pt x="1128712" y="586517"/>
                    <a:pt x="1128712" y="586517"/>
                  </a:cubicBezTo>
                  <a:cubicBezTo>
                    <a:pt x="1128712" y="586517"/>
                    <a:pt x="680990" y="740665"/>
                    <a:pt x="590693" y="1056482"/>
                  </a:cubicBezTo>
                  <a:cubicBezTo>
                    <a:pt x="590693" y="1056482"/>
                    <a:pt x="594455" y="1082800"/>
                    <a:pt x="594455" y="1124157"/>
                  </a:cubicBezTo>
                  <a:cubicBezTo>
                    <a:pt x="600569" y="1295224"/>
                    <a:pt x="621586" y="1756686"/>
                    <a:pt x="671631" y="1992285"/>
                  </a:cubicBezTo>
                  <a:lnTo>
                    <a:pt x="679167" y="2023578"/>
                  </a:lnTo>
                  <a:lnTo>
                    <a:pt x="315501" y="2023578"/>
                  </a:lnTo>
                  <a:lnTo>
                    <a:pt x="320272" y="1996662"/>
                  </a:lnTo>
                  <a:cubicBezTo>
                    <a:pt x="361012" y="1721658"/>
                    <a:pt x="372946" y="1314962"/>
                    <a:pt x="376238" y="1124157"/>
                  </a:cubicBezTo>
                  <a:cubicBezTo>
                    <a:pt x="376238" y="1060241"/>
                    <a:pt x="376238" y="1022644"/>
                    <a:pt x="376238" y="1022644"/>
                  </a:cubicBezTo>
                  <a:cubicBezTo>
                    <a:pt x="316040" y="804580"/>
                    <a:pt x="0" y="612835"/>
                    <a:pt x="0" y="612835"/>
                  </a:cubicBezTo>
                  <a:cubicBezTo>
                    <a:pt x="338614" y="609075"/>
                    <a:pt x="398812" y="782022"/>
                    <a:pt x="398812" y="782022"/>
                  </a:cubicBezTo>
                  <a:cubicBezTo>
                    <a:pt x="398812" y="759464"/>
                    <a:pt x="402574" y="736905"/>
                    <a:pt x="402574" y="718107"/>
                  </a:cubicBezTo>
                  <a:cubicBezTo>
                    <a:pt x="353663" y="391011"/>
                    <a:pt x="142970" y="293258"/>
                    <a:pt x="142970" y="293258"/>
                  </a:cubicBezTo>
                  <a:cubicBezTo>
                    <a:pt x="342376" y="308297"/>
                    <a:pt x="417624" y="447407"/>
                    <a:pt x="443960" y="518842"/>
                  </a:cubicBezTo>
                  <a:cubicBezTo>
                    <a:pt x="451485" y="488764"/>
                    <a:pt x="462772" y="458686"/>
                    <a:pt x="474059" y="428608"/>
                  </a:cubicBezTo>
                  <a:cubicBezTo>
                    <a:pt x="594455" y="124071"/>
                    <a:pt x="805148" y="0"/>
                    <a:pt x="805148" y="0"/>
                  </a:cubicBezTo>
                  <a:close/>
                </a:path>
              </a:pathLst>
            </a:custGeom>
            <a:solidFill>
              <a:srgbClr val="372415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323">
                <a:defRPr/>
              </a:pPr>
              <a:endParaRPr lang="id-ID" sz="2400">
                <a:cs typeface="+mn-ea"/>
                <a:sym typeface="+mn-lt"/>
              </a:endParaRPr>
            </a:p>
          </p:txBody>
        </p:sp>
      </p:grpSp>
      <p:grpSp>
        <p:nvGrpSpPr>
          <p:cNvPr id="14" name="Group 26"/>
          <p:cNvGrpSpPr/>
          <p:nvPr/>
        </p:nvGrpSpPr>
        <p:grpSpPr bwMode="auto">
          <a:xfrm>
            <a:off x="1408601" y="3999186"/>
            <a:ext cx="1809259" cy="2802802"/>
            <a:chOff x="1012788" y="3065380"/>
            <a:chExt cx="2631566" cy="3792619"/>
          </a:xfrm>
        </p:grpSpPr>
        <p:sp>
          <p:nvSpPr>
            <p:cNvPr id="15" name="Freeform 30"/>
            <p:cNvSpPr/>
            <p:nvPr/>
          </p:nvSpPr>
          <p:spPr bwMode="auto">
            <a:xfrm>
              <a:off x="1012788" y="3065380"/>
              <a:ext cx="1315783" cy="2625782"/>
            </a:xfrm>
            <a:custGeom>
              <a:avLst/>
              <a:gdLst>
                <a:gd name="T0" fmla="*/ 225 w 396"/>
                <a:gd name="T1" fmla="*/ 576 h 790"/>
                <a:gd name="T2" fmla="*/ 390 w 396"/>
                <a:gd name="T3" fmla="*/ 676 h 790"/>
                <a:gd name="T4" fmla="*/ 396 w 396"/>
                <a:gd name="T5" fmla="*/ 640 h 790"/>
                <a:gd name="T6" fmla="*/ 396 w 396"/>
                <a:gd name="T7" fmla="*/ 618 h 790"/>
                <a:gd name="T8" fmla="*/ 326 w 396"/>
                <a:gd name="T9" fmla="*/ 394 h 790"/>
                <a:gd name="T10" fmla="*/ 396 w 396"/>
                <a:gd name="T11" fmla="*/ 485 h 790"/>
                <a:gd name="T12" fmla="*/ 396 w 396"/>
                <a:gd name="T13" fmla="*/ 0 h 790"/>
                <a:gd name="T14" fmla="*/ 2 w 396"/>
                <a:gd name="T15" fmla="*/ 361 h 790"/>
                <a:gd name="T16" fmla="*/ 0 w 396"/>
                <a:gd name="T17" fmla="*/ 396 h 790"/>
                <a:gd name="T18" fmla="*/ 214 w 396"/>
                <a:gd name="T19" fmla="*/ 748 h 790"/>
                <a:gd name="T20" fmla="*/ 354 w 396"/>
                <a:gd name="T21" fmla="*/ 790 h 790"/>
                <a:gd name="T22" fmla="*/ 225 w 396"/>
                <a:gd name="T23" fmla="*/ 576 h 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6" h="790">
                  <a:moveTo>
                    <a:pt x="225" y="576"/>
                  </a:moveTo>
                  <a:cubicBezTo>
                    <a:pt x="359" y="528"/>
                    <a:pt x="390" y="676"/>
                    <a:pt x="390" y="676"/>
                  </a:cubicBezTo>
                  <a:cubicBezTo>
                    <a:pt x="393" y="665"/>
                    <a:pt x="396" y="653"/>
                    <a:pt x="396" y="640"/>
                  </a:cubicBezTo>
                  <a:cubicBezTo>
                    <a:pt x="396" y="618"/>
                    <a:pt x="396" y="618"/>
                    <a:pt x="396" y="618"/>
                  </a:cubicBezTo>
                  <a:cubicBezTo>
                    <a:pt x="384" y="519"/>
                    <a:pt x="326" y="394"/>
                    <a:pt x="326" y="394"/>
                  </a:cubicBezTo>
                  <a:cubicBezTo>
                    <a:pt x="357" y="421"/>
                    <a:pt x="376" y="453"/>
                    <a:pt x="396" y="485"/>
                  </a:cubicBezTo>
                  <a:cubicBezTo>
                    <a:pt x="396" y="0"/>
                    <a:pt x="396" y="0"/>
                    <a:pt x="396" y="0"/>
                  </a:cubicBezTo>
                  <a:cubicBezTo>
                    <a:pt x="180" y="0"/>
                    <a:pt x="20" y="159"/>
                    <a:pt x="2" y="361"/>
                  </a:cubicBezTo>
                  <a:cubicBezTo>
                    <a:pt x="1" y="372"/>
                    <a:pt x="0" y="384"/>
                    <a:pt x="0" y="396"/>
                  </a:cubicBezTo>
                  <a:cubicBezTo>
                    <a:pt x="0" y="549"/>
                    <a:pt x="87" y="682"/>
                    <a:pt x="214" y="748"/>
                  </a:cubicBezTo>
                  <a:cubicBezTo>
                    <a:pt x="257" y="770"/>
                    <a:pt x="304" y="785"/>
                    <a:pt x="354" y="790"/>
                  </a:cubicBezTo>
                  <a:cubicBezTo>
                    <a:pt x="360" y="556"/>
                    <a:pt x="225" y="576"/>
                    <a:pt x="225" y="5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/>
            <a:lstStyle/>
            <a:p>
              <a:pPr defTabSz="1218323">
                <a:defRPr/>
              </a:pPr>
              <a:endParaRPr lang="id-ID" sz="2400">
                <a:cs typeface="+mn-ea"/>
                <a:sym typeface="+mn-lt"/>
              </a:endParaRPr>
            </a:p>
          </p:txBody>
        </p:sp>
        <p:sp>
          <p:nvSpPr>
            <p:cNvPr id="16" name="Freeform 31"/>
            <p:cNvSpPr/>
            <p:nvPr/>
          </p:nvSpPr>
          <p:spPr bwMode="auto">
            <a:xfrm>
              <a:off x="2328571" y="3065380"/>
              <a:ext cx="1315783" cy="2601968"/>
            </a:xfrm>
            <a:custGeom>
              <a:avLst/>
              <a:gdLst>
                <a:gd name="T0" fmla="*/ 375 w 396"/>
                <a:gd name="T1" fmla="*/ 524 h 783"/>
                <a:gd name="T2" fmla="*/ 396 w 396"/>
                <a:gd name="T3" fmla="*/ 396 h 783"/>
                <a:gd name="T4" fmla="*/ 0 w 396"/>
                <a:gd name="T5" fmla="*/ 0 h 783"/>
                <a:gd name="T6" fmla="*/ 0 w 396"/>
                <a:gd name="T7" fmla="*/ 485 h 783"/>
                <a:gd name="T8" fmla="*/ 45 w 396"/>
                <a:gd name="T9" fmla="*/ 680 h 783"/>
                <a:gd name="T10" fmla="*/ 181 w 396"/>
                <a:gd name="T11" fmla="*/ 568 h 783"/>
                <a:gd name="T12" fmla="*/ 83 w 396"/>
                <a:gd name="T13" fmla="*/ 783 h 783"/>
                <a:gd name="T14" fmla="*/ 166 w 396"/>
                <a:gd name="T15" fmla="*/ 756 h 783"/>
                <a:gd name="T16" fmla="*/ 375 w 396"/>
                <a:gd name="T17" fmla="*/ 524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6" h="783">
                  <a:moveTo>
                    <a:pt x="375" y="524"/>
                  </a:moveTo>
                  <a:cubicBezTo>
                    <a:pt x="388" y="484"/>
                    <a:pt x="396" y="441"/>
                    <a:pt x="396" y="396"/>
                  </a:cubicBezTo>
                  <a:cubicBezTo>
                    <a:pt x="396" y="178"/>
                    <a:pt x="212" y="0"/>
                    <a:pt x="0" y="0"/>
                  </a:cubicBezTo>
                  <a:cubicBezTo>
                    <a:pt x="0" y="485"/>
                    <a:pt x="0" y="485"/>
                    <a:pt x="0" y="485"/>
                  </a:cubicBezTo>
                  <a:cubicBezTo>
                    <a:pt x="44" y="580"/>
                    <a:pt x="45" y="680"/>
                    <a:pt x="45" y="680"/>
                  </a:cubicBezTo>
                  <a:cubicBezTo>
                    <a:pt x="99" y="552"/>
                    <a:pt x="181" y="568"/>
                    <a:pt x="181" y="568"/>
                  </a:cubicBezTo>
                  <a:cubicBezTo>
                    <a:pt x="113" y="603"/>
                    <a:pt x="87" y="688"/>
                    <a:pt x="83" y="783"/>
                  </a:cubicBezTo>
                  <a:cubicBezTo>
                    <a:pt x="112" y="777"/>
                    <a:pt x="139" y="768"/>
                    <a:pt x="166" y="756"/>
                  </a:cubicBezTo>
                  <a:cubicBezTo>
                    <a:pt x="264" y="711"/>
                    <a:pt x="340" y="627"/>
                    <a:pt x="375" y="524"/>
                  </a:cubicBezTo>
                  <a:close/>
                </a:path>
              </a:pathLst>
            </a:custGeom>
            <a:solidFill>
              <a:schemeClr val="accent2">
                <a:alpha val="78000"/>
              </a:schemeClr>
            </a:solidFill>
            <a:ln>
              <a:noFill/>
            </a:ln>
          </p:spPr>
          <p:txBody>
            <a:bodyPr/>
            <a:lstStyle/>
            <a:p>
              <a:pPr defTabSz="1218323">
                <a:defRPr/>
              </a:pPr>
              <a:endParaRPr lang="id-ID" sz="2400">
                <a:cs typeface="+mn-ea"/>
                <a:sym typeface="+mn-lt"/>
              </a:endParaRPr>
            </a:p>
          </p:txBody>
        </p:sp>
        <p:sp>
          <p:nvSpPr>
            <p:cNvPr id="17" name="Freeform 32"/>
            <p:cNvSpPr/>
            <p:nvPr/>
          </p:nvSpPr>
          <p:spPr>
            <a:xfrm>
              <a:off x="1760356" y="4375095"/>
              <a:ext cx="1168174" cy="2482904"/>
            </a:xfrm>
            <a:custGeom>
              <a:avLst/>
              <a:gdLst>
                <a:gd name="connsiteX0" fmla="*/ 379435 w 1322387"/>
                <a:gd name="connsiteY0" fmla="*/ 0 h 2809391"/>
                <a:gd name="connsiteX1" fmla="*/ 642410 w 1322387"/>
                <a:gd name="connsiteY1" fmla="*/ 342206 h 2809391"/>
                <a:gd name="connsiteX2" fmla="*/ 811465 w 1322387"/>
                <a:gd name="connsiteY2" fmla="*/ 1075504 h 2809391"/>
                <a:gd name="connsiteX3" fmla="*/ 1322387 w 1322387"/>
                <a:gd name="connsiteY3" fmla="*/ 654328 h 2809391"/>
                <a:gd name="connsiteX4" fmla="*/ 954223 w 1322387"/>
                <a:gd name="connsiteY4" fmla="*/ 1462836 h 2809391"/>
                <a:gd name="connsiteX5" fmla="*/ 1114769 w 1322387"/>
                <a:gd name="connsiteY5" fmla="*/ 2755257 h 2809391"/>
                <a:gd name="connsiteX6" fmla="*/ 1128624 w 1322387"/>
                <a:gd name="connsiteY6" fmla="*/ 2809391 h 2809391"/>
                <a:gd name="connsiteX7" fmla="*/ 216621 w 1322387"/>
                <a:gd name="connsiteY7" fmla="*/ 2809391 h 2809391"/>
                <a:gd name="connsiteX8" fmla="*/ 250824 w 1322387"/>
                <a:gd name="connsiteY8" fmla="*/ 2700453 h 2809391"/>
                <a:gd name="connsiteX9" fmla="*/ 484625 w 1322387"/>
                <a:gd name="connsiteY9" fmla="*/ 1489160 h 2809391"/>
                <a:gd name="connsiteX10" fmla="*/ 0 w 1322387"/>
                <a:gd name="connsiteY10" fmla="*/ 684412 h 2809391"/>
                <a:gd name="connsiteX11" fmla="*/ 619869 w 1322387"/>
                <a:gd name="connsiteY11" fmla="*/ 1060462 h 2809391"/>
                <a:gd name="connsiteX12" fmla="*/ 642410 w 1322387"/>
                <a:gd name="connsiteY12" fmla="*/ 925084 h 2809391"/>
                <a:gd name="connsiteX13" fmla="*/ 642410 w 1322387"/>
                <a:gd name="connsiteY13" fmla="*/ 842353 h 2809391"/>
                <a:gd name="connsiteX14" fmla="*/ 379435 w 1322387"/>
                <a:gd name="connsiteY14" fmla="*/ 0 h 2809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22387" h="2809391">
                  <a:moveTo>
                    <a:pt x="379435" y="0"/>
                  </a:moveTo>
                  <a:cubicBezTo>
                    <a:pt x="495895" y="101534"/>
                    <a:pt x="578545" y="221870"/>
                    <a:pt x="642410" y="342206"/>
                  </a:cubicBezTo>
                  <a:cubicBezTo>
                    <a:pt x="830249" y="699454"/>
                    <a:pt x="811465" y="1075504"/>
                    <a:pt x="811465" y="1075504"/>
                  </a:cubicBezTo>
                  <a:cubicBezTo>
                    <a:pt x="1014331" y="594160"/>
                    <a:pt x="1322387" y="654328"/>
                    <a:pt x="1322387" y="654328"/>
                  </a:cubicBezTo>
                  <a:cubicBezTo>
                    <a:pt x="1066926" y="785946"/>
                    <a:pt x="969250" y="1105588"/>
                    <a:pt x="954223" y="1462836"/>
                  </a:cubicBezTo>
                  <a:cubicBezTo>
                    <a:pt x="930978" y="1930784"/>
                    <a:pt x="1042684" y="2466274"/>
                    <a:pt x="1114769" y="2755257"/>
                  </a:cubicBezTo>
                  <a:lnTo>
                    <a:pt x="1128624" y="2809391"/>
                  </a:lnTo>
                  <a:lnTo>
                    <a:pt x="216621" y="2809391"/>
                  </a:lnTo>
                  <a:lnTo>
                    <a:pt x="250824" y="2700453"/>
                  </a:lnTo>
                  <a:cubicBezTo>
                    <a:pt x="410252" y="2169047"/>
                    <a:pt x="474764" y="1778718"/>
                    <a:pt x="484625" y="1489160"/>
                  </a:cubicBezTo>
                  <a:cubicBezTo>
                    <a:pt x="507166" y="609202"/>
                    <a:pt x="0" y="684412"/>
                    <a:pt x="0" y="684412"/>
                  </a:cubicBezTo>
                  <a:cubicBezTo>
                    <a:pt x="503409" y="503908"/>
                    <a:pt x="619869" y="1060462"/>
                    <a:pt x="619869" y="1060462"/>
                  </a:cubicBezTo>
                  <a:cubicBezTo>
                    <a:pt x="631139" y="1019097"/>
                    <a:pt x="638653" y="973971"/>
                    <a:pt x="642410" y="925084"/>
                  </a:cubicBezTo>
                  <a:cubicBezTo>
                    <a:pt x="642410" y="898761"/>
                    <a:pt x="642410" y="872437"/>
                    <a:pt x="642410" y="842353"/>
                  </a:cubicBezTo>
                  <a:cubicBezTo>
                    <a:pt x="623626" y="470063"/>
                    <a:pt x="379435" y="0"/>
                    <a:pt x="379435" y="0"/>
                  </a:cubicBezTo>
                  <a:close/>
                </a:path>
              </a:pathLst>
            </a:custGeom>
            <a:solidFill>
              <a:srgbClr val="3724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323">
                <a:defRPr/>
              </a:pPr>
              <a:endParaRPr lang="id-ID" sz="2400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850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资源 7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90" y="4859655"/>
            <a:ext cx="11996420" cy="2129155"/>
          </a:xfrm>
          <a:prstGeom prst="rect">
            <a:avLst/>
          </a:prstGeom>
        </p:spPr>
      </p:pic>
      <p:pic>
        <p:nvPicPr>
          <p:cNvPr id="4" name="图片 3" descr="资源 8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4940" y="3628390"/>
            <a:ext cx="4262120" cy="2689860"/>
          </a:xfrm>
          <a:prstGeom prst="rect">
            <a:avLst/>
          </a:prstGeom>
        </p:spPr>
      </p:pic>
      <p:pic>
        <p:nvPicPr>
          <p:cNvPr id="12" name="图片 11" descr="资源 6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195" y="3346450"/>
            <a:ext cx="1393825" cy="676275"/>
          </a:xfrm>
          <a:prstGeom prst="rect">
            <a:avLst/>
          </a:prstGeom>
        </p:spPr>
      </p:pic>
      <p:sp>
        <p:nvSpPr>
          <p:cNvPr id="9" name="虚箭头"/>
          <p:cNvSpPr/>
          <p:nvPr/>
        </p:nvSpPr>
        <p:spPr>
          <a:xfrm>
            <a:off x="2785665" y="1405202"/>
            <a:ext cx="594685" cy="482177"/>
          </a:xfrm>
          <a:custGeom>
            <a:avLst/>
            <a:gdLst>
              <a:gd name="connsiteX0" fmla="*/ 277525 w 494328"/>
              <a:gd name="connsiteY0" fmla="*/ 292250 h 324036"/>
              <a:gd name="connsiteX1" fmla="*/ 309311 w 494328"/>
              <a:gd name="connsiteY1" fmla="*/ 292250 h 324036"/>
              <a:gd name="connsiteX2" fmla="*/ 309311 w 494328"/>
              <a:gd name="connsiteY2" fmla="*/ 324036 h 324036"/>
              <a:gd name="connsiteX3" fmla="*/ 277525 w 494328"/>
              <a:gd name="connsiteY3" fmla="*/ 324036 h 324036"/>
              <a:gd name="connsiteX4" fmla="*/ 323779 w 494328"/>
              <a:gd name="connsiteY4" fmla="*/ 243541 h 324036"/>
              <a:gd name="connsiteX5" fmla="*/ 355565 w 494328"/>
              <a:gd name="connsiteY5" fmla="*/ 243541 h 324036"/>
              <a:gd name="connsiteX6" fmla="*/ 355565 w 494328"/>
              <a:gd name="connsiteY6" fmla="*/ 275328 h 324036"/>
              <a:gd name="connsiteX7" fmla="*/ 323779 w 494328"/>
              <a:gd name="connsiteY7" fmla="*/ 275328 h 324036"/>
              <a:gd name="connsiteX8" fmla="*/ 277525 w 494328"/>
              <a:gd name="connsiteY8" fmla="*/ 243541 h 324036"/>
              <a:gd name="connsiteX9" fmla="*/ 309311 w 494328"/>
              <a:gd name="connsiteY9" fmla="*/ 243541 h 324036"/>
              <a:gd name="connsiteX10" fmla="*/ 309311 w 494328"/>
              <a:gd name="connsiteY10" fmla="*/ 275328 h 324036"/>
              <a:gd name="connsiteX11" fmla="*/ 277525 w 494328"/>
              <a:gd name="connsiteY11" fmla="*/ 275328 h 324036"/>
              <a:gd name="connsiteX12" fmla="*/ 370033 w 494328"/>
              <a:gd name="connsiteY12" fmla="*/ 194833 h 324036"/>
              <a:gd name="connsiteX13" fmla="*/ 401820 w 494328"/>
              <a:gd name="connsiteY13" fmla="*/ 194833 h 324036"/>
              <a:gd name="connsiteX14" fmla="*/ 401820 w 494328"/>
              <a:gd name="connsiteY14" fmla="*/ 226620 h 324036"/>
              <a:gd name="connsiteX15" fmla="*/ 370033 w 494328"/>
              <a:gd name="connsiteY15" fmla="*/ 226620 h 324036"/>
              <a:gd name="connsiteX16" fmla="*/ 323779 w 494328"/>
              <a:gd name="connsiteY16" fmla="*/ 194833 h 324036"/>
              <a:gd name="connsiteX17" fmla="*/ 355565 w 494328"/>
              <a:gd name="connsiteY17" fmla="*/ 194833 h 324036"/>
              <a:gd name="connsiteX18" fmla="*/ 355565 w 494328"/>
              <a:gd name="connsiteY18" fmla="*/ 226620 h 324036"/>
              <a:gd name="connsiteX19" fmla="*/ 323779 w 494328"/>
              <a:gd name="connsiteY19" fmla="*/ 226620 h 324036"/>
              <a:gd name="connsiteX20" fmla="*/ 277525 w 494328"/>
              <a:gd name="connsiteY20" fmla="*/ 194833 h 324036"/>
              <a:gd name="connsiteX21" fmla="*/ 309311 w 494328"/>
              <a:gd name="connsiteY21" fmla="*/ 194833 h 324036"/>
              <a:gd name="connsiteX22" fmla="*/ 309311 w 494328"/>
              <a:gd name="connsiteY22" fmla="*/ 226620 h 324036"/>
              <a:gd name="connsiteX23" fmla="*/ 277525 w 494328"/>
              <a:gd name="connsiteY23" fmla="*/ 226620 h 324036"/>
              <a:gd name="connsiteX24" fmla="*/ 231271 w 494328"/>
              <a:gd name="connsiteY24" fmla="*/ 194833 h 324036"/>
              <a:gd name="connsiteX25" fmla="*/ 263057 w 494328"/>
              <a:gd name="connsiteY25" fmla="*/ 194833 h 324036"/>
              <a:gd name="connsiteX26" fmla="*/ 263057 w 494328"/>
              <a:gd name="connsiteY26" fmla="*/ 226620 h 324036"/>
              <a:gd name="connsiteX27" fmla="*/ 231271 w 494328"/>
              <a:gd name="connsiteY27" fmla="*/ 226620 h 324036"/>
              <a:gd name="connsiteX28" fmla="*/ 185016 w 494328"/>
              <a:gd name="connsiteY28" fmla="*/ 194833 h 324036"/>
              <a:gd name="connsiteX29" fmla="*/ 216803 w 494328"/>
              <a:gd name="connsiteY29" fmla="*/ 194833 h 324036"/>
              <a:gd name="connsiteX30" fmla="*/ 216803 w 494328"/>
              <a:gd name="connsiteY30" fmla="*/ 226620 h 324036"/>
              <a:gd name="connsiteX31" fmla="*/ 185016 w 494328"/>
              <a:gd name="connsiteY31" fmla="*/ 226620 h 324036"/>
              <a:gd name="connsiteX32" fmla="*/ 138762 w 494328"/>
              <a:gd name="connsiteY32" fmla="*/ 194833 h 324036"/>
              <a:gd name="connsiteX33" fmla="*/ 170549 w 494328"/>
              <a:gd name="connsiteY33" fmla="*/ 194833 h 324036"/>
              <a:gd name="connsiteX34" fmla="*/ 170549 w 494328"/>
              <a:gd name="connsiteY34" fmla="*/ 226620 h 324036"/>
              <a:gd name="connsiteX35" fmla="*/ 138762 w 494328"/>
              <a:gd name="connsiteY35" fmla="*/ 226620 h 324036"/>
              <a:gd name="connsiteX36" fmla="*/ 92508 w 494328"/>
              <a:gd name="connsiteY36" fmla="*/ 194833 h 324036"/>
              <a:gd name="connsiteX37" fmla="*/ 124294 w 494328"/>
              <a:gd name="connsiteY37" fmla="*/ 194833 h 324036"/>
              <a:gd name="connsiteX38" fmla="*/ 124294 w 494328"/>
              <a:gd name="connsiteY38" fmla="*/ 226620 h 324036"/>
              <a:gd name="connsiteX39" fmla="*/ 92508 w 494328"/>
              <a:gd name="connsiteY39" fmla="*/ 226620 h 324036"/>
              <a:gd name="connsiteX40" fmla="*/ 46254 w 494328"/>
              <a:gd name="connsiteY40" fmla="*/ 194833 h 324036"/>
              <a:gd name="connsiteX41" fmla="*/ 78040 w 494328"/>
              <a:gd name="connsiteY41" fmla="*/ 194833 h 324036"/>
              <a:gd name="connsiteX42" fmla="*/ 78040 w 494328"/>
              <a:gd name="connsiteY42" fmla="*/ 226620 h 324036"/>
              <a:gd name="connsiteX43" fmla="*/ 46254 w 494328"/>
              <a:gd name="connsiteY43" fmla="*/ 226620 h 324036"/>
              <a:gd name="connsiteX44" fmla="*/ 0 w 494328"/>
              <a:gd name="connsiteY44" fmla="*/ 194833 h 324036"/>
              <a:gd name="connsiteX45" fmla="*/ 31787 w 494328"/>
              <a:gd name="connsiteY45" fmla="*/ 194833 h 324036"/>
              <a:gd name="connsiteX46" fmla="*/ 31787 w 494328"/>
              <a:gd name="connsiteY46" fmla="*/ 226620 h 324036"/>
              <a:gd name="connsiteX47" fmla="*/ 0 w 494328"/>
              <a:gd name="connsiteY47" fmla="*/ 226620 h 324036"/>
              <a:gd name="connsiteX48" fmla="*/ 416287 w 494328"/>
              <a:gd name="connsiteY48" fmla="*/ 170479 h 324036"/>
              <a:gd name="connsiteX49" fmla="*/ 448074 w 494328"/>
              <a:gd name="connsiteY49" fmla="*/ 170479 h 324036"/>
              <a:gd name="connsiteX50" fmla="*/ 448074 w 494328"/>
              <a:gd name="connsiteY50" fmla="*/ 202266 h 324036"/>
              <a:gd name="connsiteX51" fmla="*/ 416287 w 494328"/>
              <a:gd name="connsiteY51" fmla="*/ 202266 h 324036"/>
              <a:gd name="connsiteX52" fmla="*/ 462542 w 494328"/>
              <a:gd name="connsiteY52" fmla="*/ 146125 h 324036"/>
              <a:gd name="connsiteX53" fmla="*/ 494328 w 494328"/>
              <a:gd name="connsiteY53" fmla="*/ 146125 h 324036"/>
              <a:gd name="connsiteX54" fmla="*/ 494328 w 494328"/>
              <a:gd name="connsiteY54" fmla="*/ 177911 h 324036"/>
              <a:gd name="connsiteX55" fmla="*/ 462542 w 494328"/>
              <a:gd name="connsiteY55" fmla="*/ 177911 h 324036"/>
              <a:gd name="connsiteX56" fmla="*/ 370033 w 494328"/>
              <a:gd name="connsiteY56" fmla="*/ 146125 h 324036"/>
              <a:gd name="connsiteX57" fmla="*/ 401820 w 494328"/>
              <a:gd name="connsiteY57" fmla="*/ 146125 h 324036"/>
              <a:gd name="connsiteX58" fmla="*/ 401820 w 494328"/>
              <a:gd name="connsiteY58" fmla="*/ 177911 h 324036"/>
              <a:gd name="connsiteX59" fmla="*/ 370033 w 494328"/>
              <a:gd name="connsiteY59" fmla="*/ 177911 h 324036"/>
              <a:gd name="connsiteX60" fmla="*/ 323779 w 494328"/>
              <a:gd name="connsiteY60" fmla="*/ 146125 h 324036"/>
              <a:gd name="connsiteX61" fmla="*/ 355565 w 494328"/>
              <a:gd name="connsiteY61" fmla="*/ 146125 h 324036"/>
              <a:gd name="connsiteX62" fmla="*/ 355565 w 494328"/>
              <a:gd name="connsiteY62" fmla="*/ 177911 h 324036"/>
              <a:gd name="connsiteX63" fmla="*/ 323779 w 494328"/>
              <a:gd name="connsiteY63" fmla="*/ 177911 h 324036"/>
              <a:gd name="connsiteX64" fmla="*/ 277525 w 494328"/>
              <a:gd name="connsiteY64" fmla="*/ 146125 h 324036"/>
              <a:gd name="connsiteX65" fmla="*/ 309311 w 494328"/>
              <a:gd name="connsiteY65" fmla="*/ 146125 h 324036"/>
              <a:gd name="connsiteX66" fmla="*/ 309311 w 494328"/>
              <a:gd name="connsiteY66" fmla="*/ 177911 h 324036"/>
              <a:gd name="connsiteX67" fmla="*/ 277525 w 494328"/>
              <a:gd name="connsiteY67" fmla="*/ 177911 h 324036"/>
              <a:gd name="connsiteX68" fmla="*/ 231271 w 494328"/>
              <a:gd name="connsiteY68" fmla="*/ 146125 h 324036"/>
              <a:gd name="connsiteX69" fmla="*/ 263057 w 494328"/>
              <a:gd name="connsiteY69" fmla="*/ 146125 h 324036"/>
              <a:gd name="connsiteX70" fmla="*/ 263057 w 494328"/>
              <a:gd name="connsiteY70" fmla="*/ 177911 h 324036"/>
              <a:gd name="connsiteX71" fmla="*/ 231271 w 494328"/>
              <a:gd name="connsiteY71" fmla="*/ 177911 h 324036"/>
              <a:gd name="connsiteX72" fmla="*/ 185016 w 494328"/>
              <a:gd name="connsiteY72" fmla="*/ 146125 h 324036"/>
              <a:gd name="connsiteX73" fmla="*/ 216803 w 494328"/>
              <a:gd name="connsiteY73" fmla="*/ 146125 h 324036"/>
              <a:gd name="connsiteX74" fmla="*/ 216803 w 494328"/>
              <a:gd name="connsiteY74" fmla="*/ 177911 h 324036"/>
              <a:gd name="connsiteX75" fmla="*/ 185016 w 494328"/>
              <a:gd name="connsiteY75" fmla="*/ 177911 h 324036"/>
              <a:gd name="connsiteX76" fmla="*/ 138762 w 494328"/>
              <a:gd name="connsiteY76" fmla="*/ 146125 h 324036"/>
              <a:gd name="connsiteX77" fmla="*/ 170549 w 494328"/>
              <a:gd name="connsiteY77" fmla="*/ 146125 h 324036"/>
              <a:gd name="connsiteX78" fmla="*/ 170549 w 494328"/>
              <a:gd name="connsiteY78" fmla="*/ 177911 h 324036"/>
              <a:gd name="connsiteX79" fmla="*/ 138762 w 494328"/>
              <a:gd name="connsiteY79" fmla="*/ 177911 h 324036"/>
              <a:gd name="connsiteX80" fmla="*/ 92508 w 494328"/>
              <a:gd name="connsiteY80" fmla="*/ 146125 h 324036"/>
              <a:gd name="connsiteX81" fmla="*/ 124294 w 494328"/>
              <a:gd name="connsiteY81" fmla="*/ 146125 h 324036"/>
              <a:gd name="connsiteX82" fmla="*/ 124294 w 494328"/>
              <a:gd name="connsiteY82" fmla="*/ 177911 h 324036"/>
              <a:gd name="connsiteX83" fmla="*/ 92508 w 494328"/>
              <a:gd name="connsiteY83" fmla="*/ 177911 h 324036"/>
              <a:gd name="connsiteX84" fmla="*/ 46254 w 494328"/>
              <a:gd name="connsiteY84" fmla="*/ 146125 h 324036"/>
              <a:gd name="connsiteX85" fmla="*/ 78040 w 494328"/>
              <a:gd name="connsiteY85" fmla="*/ 146125 h 324036"/>
              <a:gd name="connsiteX86" fmla="*/ 78040 w 494328"/>
              <a:gd name="connsiteY86" fmla="*/ 177911 h 324036"/>
              <a:gd name="connsiteX87" fmla="*/ 46254 w 494328"/>
              <a:gd name="connsiteY87" fmla="*/ 177911 h 324036"/>
              <a:gd name="connsiteX88" fmla="*/ 0 w 494328"/>
              <a:gd name="connsiteY88" fmla="*/ 146125 h 324036"/>
              <a:gd name="connsiteX89" fmla="*/ 31787 w 494328"/>
              <a:gd name="connsiteY89" fmla="*/ 146125 h 324036"/>
              <a:gd name="connsiteX90" fmla="*/ 31787 w 494328"/>
              <a:gd name="connsiteY90" fmla="*/ 177911 h 324036"/>
              <a:gd name="connsiteX91" fmla="*/ 0 w 494328"/>
              <a:gd name="connsiteY91" fmla="*/ 177911 h 324036"/>
              <a:gd name="connsiteX92" fmla="*/ 416287 w 494328"/>
              <a:gd name="connsiteY92" fmla="*/ 121771 h 324036"/>
              <a:gd name="connsiteX93" fmla="*/ 448074 w 494328"/>
              <a:gd name="connsiteY93" fmla="*/ 121771 h 324036"/>
              <a:gd name="connsiteX94" fmla="*/ 448074 w 494328"/>
              <a:gd name="connsiteY94" fmla="*/ 153557 h 324036"/>
              <a:gd name="connsiteX95" fmla="*/ 416287 w 494328"/>
              <a:gd name="connsiteY95" fmla="*/ 153557 h 324036"/>
              <a:gd name="connsiteX96" fmla="*/ 370033 w 494328"/>
              <a:gd name="connsiteY96" fmla="*/ 97417 h 324036"/>
              <a:gd name="connsiteX97" fmla="*/ 401820 w 494328"/>
              <a:gd name="connsiteY97" fmla="*/ 97417 h 324036"/>
              <a:gd name="connsiteX98" fmla="*/ 401820 w 494328"/>
              <a:gd name="connsiteY98" fmla="*/ 129203 h 324036"/>
              <a:gd name="connsiteX99" fmla="*/ 370033 w 494328"/>
              <a:gd name="connsiteY99" fmla="*/ 129203 h 324036"/>
              <a:gd name="connsiteX100" fmla="*/ 323779 w 494328"/>
              <a:gd name="connsiteY100" fmla="*/ 97417 h 324036"/>
              <a:gd name="connsiteX101" fmla="*/ 355565 w 494328"/>
              <a:gd name="connsiteY101" fmla="*/ 97417 h 324036"/>
              <a:gd name="connsiteX102" fmla="*/ 355565 w 494328"/>
              <a:gd name="connsiteY102" fmla="*/ 129203 h 324036"/>
              <a:gd name="connsiteX103" fmla="*/ 323779 w 494328"/>
              <a:gd name="connsiteY103" fmla="*/ 129203 h 324036"/>
              <a:gd name="connsiteX104" fmla="*/ 277525 w 494328"/>
              <a:gd name="connsiteY104" fmla="*/ 97417 h 324036"/>
              <a:gd name="connsiteX105" fmla="*/ 309311 w 494328"/>
              <a:gd name="connsiteY105" fmla="*/ 97417 h 324036"/>
              <a:gd name="connsiteX106" fmla="*/ 309311 w 494328"/>
              <a:gd name="connsiteY106" fmla="*/ 129203 h 324036"/>
              <a:gd name="connsiteX107" fmla="*/ 277525 w 494328"/>
              <a:gd name="connsiteY107" fmla="*/ 129203 h 324036"/>
              <a:gd name="connsiteX108" fmla="*/ 231271 w 494328"/>
              <a:gd name="connsiteY108" fmla="*/ 97417 h 324036"/>
              <a:gd name="connsiteX109" fmla="*/ 263057 w 494328"/>
              <a:gd name="connsiteY109" fmla="*/ 97417 h 324036"/>
              <a:gd name="connsiteX110" fmla="*/ 263057 w 494328"/>
              <a:gd name="connsiteY110" fmla="*/ 129203 h 324036"/>
              <a:gd name="connsiteX111" fmla="*/ 231271 w 494328"/>
              <a:gd name="connsiteY111" fmla="*/ 129203 h 324036"/>
              <a:gd name="connsiteX112" fmla="*/ 185016 w 494328"/>
              <a:gd name="connsiteY112" fmla="*/ 97417 h 324036"/>
              <a:gd name="connsiteX113" fmla="*/ 216803 w 494328"/>
              <a:gd name="connsiteY113" fmla="*/ 97417 h 324036"/>
              <a:gd name="connsiteX114" fmla="*/ 216803 w 494328"/>
              <a:gd name="connsiteY114" fmla="*/ 129203 h 324036"/>
              <a:gd name="connsiteX115" fmla="*/ 185016 w 494328"/>
              <a:gd name="connsiteY115" fmla="*/ 129203 h 324036"/>
              <a:gd name="connsiteX116" fmla="*/ 138762 w 494328"/>
              <a:gd name="connsiteY116" fmla="*/ 97417 h 324036"/>
              <a:gd name="connsiteX117" fmla="*/ 170549 w 494328"/>
              <a:gd name="connsiteY117" fmla="*/ 97417 h 324036"/>
              <a:gd name="connsiteX118" fmla="*/ 170549 w 494328"/>
              <a:gd name="connsiteY118" fmla="*/ 129203 h 324036"/>
              <a:gd name="connsiteX119" fmla="*/ 138762 w 494328"/>
              <a:gd name="connsiteY119" fmla="*/ 129203 h 324036"/>
              <a:gd name="connsiteX120" fmla="*/ 92508 w 494328"/>
              <a:gd name="connsiteY120" fmla="*/ 97417 h 324036"/>
              <a:gd name="connsiteX121" fmla="*/ 124294 w 494328"/>
              <a:gd name="connsiteY121" fmla="*/ 97417 h 324036"/>
              <a:gd name="connsiteX122" fmla="*/ 124294 w 494328"/>
              <a:gd name="connsiteY122" fmla="*/ 129203 h 324036"/>
              <a:gd name="connsiteX123" fmla="*/ 92508 w 494328"/>
              <a:gd name="connsiteY123" fmla="*/ 129203 h 324036"/>
              <a:gd name="connsiteX124" fmla="*/ 46254 w 494328"/>
              <a:gd name="connsiteY124" fmla="*/ 97417 h 324036"/>
              <a:gd name="connsiteX125" fmla="*/ 78040 w 494328"/>
              <a:gd name="connsiteY125" fmla="*/ 97417 h 324036"/>
              <a:gd name="connsiteX126" fmla="*/ 78040 w 494328"/>
              <a:gd name="connsiteY126" fmla="*/ 129203 h 324036"/>
              <a:gd name="connsiteX127" fmla="*/ 46254 w 494328"/>
              <a:gd name="connsiteY127" fmla="*/ 129203 h 324036"/>
              <a:gd name="connsiteX128" fmla="*/ 0 w 494328"/>
              <a:gd name="connsiteY128" fmla="*/ 97417 h 324036"/>
              <a:gd name="connsiteX129" fmla="*/ 31787 w 494328"/>
              <a:gd name="connsiteY129" fmla="*/ 97417 h 324036"/>
              <a:gd name="connsiteX130" fmla="*/ 31787 w 494328"/>
              <a:gd name="connsiteY130" fmla="*/ 129203 h 324036"/>
              <a:gd name="connsiteX131" fmla="*/ 0 w 494328"/>
              <a:gd name="connsiteY131" fmla="*/ 129203 h 324036"/>
              <a:gd name="connsiteX132" fmla="*/ 323779 w 494328"/>
              <a:gd name="connsiteY132" fmla="*/ 48708 h 324036"/>
              <a:gd name="connsiteX133" fmla="*/ 355565 w 494328"/>
              <a:gd name="connsiteY133" fmla="*/ 48708 h 324036"/>
              <a:gd name="connsiteX134" fmla="*/ 355565 w 494328"/>
              <a:gd name="connsiteY134" fmla="*/ 80495 h 324036"/>
              <a:gd name="connsiteX135" fmla="*/ 323779 w 494328"/>
              <a:gd name="connsiteY135" fmla="*/ 80495 h 324036"/>
              <a:gd name="connsiteX136" fmla="*/ 277525 w 494328"/>
              <a:gd name="connsiteY136" fmla="*/ 48708 h 324036"/>
              <a:gd name="connsiteX137" fmla="*/ 309311 w 494328"/>
              <a:gd name="connsiteY137" fmla="*/ 48708 h 324036"/>
              <a:gd name="connsiteX138" fmla="*/ 309311 w 494328"/>
              <a:gd name="connsiteY138" fmla="*/ 80495 h 324036"/>
              <a:gd name="connsiteX139" fmla="*/ 277525 w 494328"/>
              <a:gd name="connsiteY139" fmla="*/ 80495 h 324036"/>
              <a:gd name="connsiteX140" fmla="*/ 277525 w 494328"/>
              <a:gd name="connsiteY140" fmla="*/ 0 h 324036"/>
              <a:gd name="connsiteX141" fmla="*/ 309311 w 494328"/>
              <a:gd name="connsiteY141" fmla="*/ 0 h 324036"/>
              <a:gd name="connsiteX142" fmla="*/ 309311 w 494328"/>
              <a:gd name="connsiteY142" fmla="*/ 31787 h 324036"/>
              <a:gd name="connsiteX143" fmla="*/ 277525 w 494328"/>
              <a:gd name="connsiteY143" fmla="*/ 31787 h 324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94328" h="324036">
                <a:moveTo>
                  <a:pt x="277525" y="292250"/>
                </a:moveTo>
                <a:lnTo>
                  <a:pt x="309311" y="292250"/>
                </a:lnTo>
                <a:lnTo>
                  <a:pt x="309311" y="324036"/>
                </a:lnTo>
                <a:lnTo>
                  <a:pt x="277525" y="324036"/>
                </a:lnTo>
                <a:close/>
                <a:moveTo>
                  <a:pt x="323779" y="243541"/>
                </a:moveTo>
                <a:lnTo>
                  <a:pt x="355565" y="243541"/>
                </a:lnTo>
                <a:lnTo>
                  <a:pt x="355565" y="275328"/>
                </a:lnTo>
                <a:lnTo>
                  <a:pt x="323779" y="275328"/>
                </a:lnTo>
                <a:close/>
                <a:moveTo>
                  <a:pt x="277525" y="243541"/>
                </a:moveTo>
                <a:lnTo>
                  <a:pt x="309311" y="243541"/>
                </a:lnTo>
                <a:lnTo>
                  <a:pt x="309311" y="275328"/>
                </a:lnTo>
                <a:lnTo>
                  <a:pt x="277525" y="275328"/>
                </a:lnTo>
                <a:close/>
                <a:moveTo>
                  <a:pt x="370033" y="194833"/>
                </a:moveTo>
                <a:lnTo>
                  <a:pt x="401820" y="194833"/>
                </a:lnTo>
                <a:lnTo>
                  <a:pt x="401820" y="226620"/>
                </a:lnTo>
                <a:lnTo>
                  <a:pt x="370033" y="226620"/>
                </a:lnTo>
                <a:close/>
                <a:moveTo>
                  <a:pt x="323779" y="194833"/>
                </a:moveTo>
                <a:lnTo>
                  <a:pt x="355565" y="194833"/>
                </a:lnTo>
                <a:lnTo>
                  <a:pt x="355565" y="226620"/>
                </a:lnTo>
                <a:lnTo>
                  <a:pt x="323779" y="226620"/>
                </a:lnTo>
                <a:close/>
                <a:moveTo>
                  <a:pt x="277525" y="194833"/>
                </a:moveTo>
                <a:lnTo>
                  <a:pt x="309311" y="194833"/>
                </a:lnTo>
                <a:lnTo>
                  <a:pt x="309311" y="226620"/>
                </a:lnTo>
                <a:lnTo>
                  <a:pt x="277525" y="226620"/>
                </a:lnTo>
                <a:close/>
                <a:moveTo>
                  <a:pt x="231271" y="194833"/>
                </a:moveTo>
                <a:lnTo>
                  <a:pt x="263057" y="194833"/>
                </a:lnTo>
                <a:lnTo>
                  <a:pt x="263057" y="226620"/>
                </a:lnTo>
                <a:lnTo>
                  <a:pt x="231271" y="226620"/>
                </a:lnTo>
                <a:close/>
                <a:moveTo>
                  <a:pt x="185016" y="194833"/>
                </a:moveTo>
                <a:lnTo>
                  <a:pt x="216803" y="194833"/>
                </a:lnTo>
                <a:lnTo>
                  <a:pt x="216803" y="226620"/>
                </a:lnTo>
                <a:lnTo>
                  <a:pt x="185016" y="226620"/>
                </a:lnTo>
                <a:close/>
                <a:moveTo>
                  <a:pt x="138762" y="194833"/>
                </a:moveTo>
                <a:lnTo>
                  <a:pt x="170549" y="194833"/>
                </a:lnTo>
                <a:lnTo>
                  <a:pt x="170549" y="226620"/>
                </a:lnTo>
                <a:lnTo>
                  <a:pt x="138762" y="226620"/>
                </a:lnTo>
                <a:close/>
                <a:moveTo>
                  <a:pt x="92508" y="194833"/>
                </a:moveTo>
                <a:lnTo>
                  <a:pt x="124294" y="194833"/>
                </a:lnTo>
                <a:lnTo>
                  <a:pt x="124294" y="226620"/>
                </a:lnTo>
                <a:lnTo>
                  <a:pt x="92508" y="226620"/>
                </a:lnTo>
                <a:close/>
                <a:moveTo>
                  <a:pt x="46254" y="194833"/>
                </a:moveTo>
                <a:lnTo>
                  <a:pt x="78040" y="194833"/>
                </a:lnTo>
                <a:lnTo>
                  <a:pt x="78040" y="226620"/>
                </a:lnTo>
                <a:lnTo>
                  <a:pt x="46254" y="226620"/>
                </a:lnTo>
                <a:close/>
                <a:moveTo>
                  <a:pt x="0" y="194833"/>
                </a:moveTo>
                <a:lnTo>
                  <a:pt x="31787" y="194833"/>
                </a:lnTo>
                <a:lnTo>
                  <a:pt x="31787" y="226620"/>
                </a:lnTo>
                <a:lnTo>
                  <a:pt x="0" y="226620"/>
                </a:lnTo>
                <a:close/>
                <a:moveTo>
                  <a:pt x="416287" y="170479"/>
                </a:moveTo>
                <a:lnTo>
                  <a:pt x="448074" y="170479"/>
                </a:lnTo>
                <a:lnTo>
                  <a:pt x="448074" y="202266"/>
                </a:lnTo>
                <a:lnTo>
                  <a:pt x="416287" y="202266"/>
                </a:lnTo>
                <a:close/>
                <a:moveTo>
                  <a:pt x="462542" y="146125"/>
                </a:moveTo>
                <a:lnTo>
                  <a:pt x="494328" y="146125"/>
                </a:lnTo>
                <a:lnTo>
                  <a:pt x="494328" y="177911"/>
                </a:lnTo>
                <a:lnTo>
                  <a:pt x="462542" y="177911"/>
                </a:lnTo>
                <a:close/>
                <a:moveTo>
                  <a:pt x="370033" y="146125"/>
                </a:moveTo>
                <a:lnTo>
                  <a:pt x="401820" y="146125"/>
                </a:lnTo>
                <a:lnTo>
                  <a:pt x="401820" y="177911"/>
                </a:lnTo>
                <a:lnTo>
                  <a:pt x="370033" y="177911"/>
                </a:lnTo>
                <a:close/>
                <a:moveTo>
                  <a:pt x="323779" y="146125"/>
                </a:moveTo>
                <a:lnTo>
                  <a:pt x="355565" y="146125"/>
                </a:lnTo>
                <a:lnTo>
                  <a:pt x="355565" y="177911"/>
                </a:lnTo>
                <a:lnTo>
                  <a:pt x="323779" y="177911"/>
                </a:lnTo>
                <a:close/>
                <a:moveTo>
                  <a:pt x="277525" y="146125"/>
                </a:moveTo>
                <a:lnTo>
                  <a:pt x="309311" y="146125"/>
                </a:lnTo>
                <a:lnTo>
                  <a:pt x="309311" y="177911"/>
                </a:lnTo>
                <a:lnTo>
                  <a:pt x="277525" y="177911"/>
                </a:lnTo>
                <a:close/>
                <a:moveTo>
                  <a:pt x="231271" y="146125"/>
                </a:moveTo>
                <a:lnTo>
                  <a:pt x="263057" y="146125"/>
                </a:lnTo>
                <a:lnTo>
                  <a:pt x="263057" y="177911"/>
                </a:lnTo>
                <a:lnTo>
                  <a:pt x="231271" y="177911"/>
                </a:lnTo>
                <a:close/>
                <a:moveTo>
                  <a:pt x="185016" y="146125"/>
                </a:moveTo>
                <a:lnTo>
                  <a:pt x="216803" y="146125"/>
                </a:lnTo>
                <a:lnTo>
                  <a:pt x="216803" y="177911"/>
                </a:lnTo>
                <a:lnTo>
                  <a:pt x="185016" y="177911"/>
                </a:lnTo>
                <a:close/>
                <a:moveTo>
                  <a:pt x="138762" y="146125"/>
                </a:moveTo>
                <a:lnTo>
                  <a:pt x="170549" y="146125"/>
                </a:lnTo>
                <a:lnTo>
                  <a:pt x="170549" y="177911"/>
                </a:lnTo>
                <a:lnTo>
                  <a:pt x="138762" y="177911"/>
                </a:lnTo>
                <a:close/>
                <a:moveTo>
                  <a:pt x="92508" y="146125"/>
                </a:moveTo>
                <a:lnTo>
                  <a:pt x="124294" y="146125"/>
                </a:lnTo>
                <a:lnTo>
                  <a:pt x="124294" y="177911"/>
                </a:lnTo>
                <a:lnTo>
                  <a:pt x="92508" y="177911"/>
                </a:lnTo>
                <a:close/>
                <a:moveTo>
                  <a:pt x="46254" y="146125"/>
                </a:moveTo>
                <a:lnTo>
                  <a:pt x="78040" y="146125"/>
                </a:lnTo>
                <a:lnTo>
                  <a:pt x="78040" y="177911"/>
                </a:lnTo>
                <a:lnTo>
                  <a:pt x="46254" y="177911"/>
                </a:lnTo>
                <a:close/>
                <a:moveTo>
                  <a:pt x="0" y="146125"/>
                </a:moveTo>
                <a:lnTo>
                  <a:pt x="31787" y="146125"/>
                </a:lnTo>
                <a:lnTo>
                  <a:pt x="31787" y="177911"/>
                </a:lnTo>
                <a:lnTo>
                  <a:pt x="0" y="177911"/>
                </a:lnTo>
                <a:close/>
                <a:moveTo>
                  <a:pt x="416287" y="121771"/>
                </a:moveTo>
                <a:lnTo>
                  <a:pt x="448074" y="121771"/>
                </a:lnTo>
                <a:lnTo>
                  <a:pt x="448074" y="153557"/>
                </a:lnTo>
                <a:lnTo>
                  <a:pt x="416287" y="153557"/>
                </a:lnTo>
                <a:close/>
                <a:moveTo>
                  <a:pt x="370033" y="97417"/>
                </a:moveTo>
                <a:lnTo>
                  <a:pt x="401820" y="97417"/>
                </a:lnTo>
                <a:lnTo>
                  <a:pt x="401820" y="129203"/>
                </a:lnTo>
                <a:lnTo>
                  <a:pt x="370033" y="129203"/>
                </a:lnTo>
                <a:close/>
                <a:moveTo>
                  <a:pt x="323779" y="97417"/>
                </a:moveTo>
                <a:lnTo>
                  <a:pt x="355565" y="97417"/>
                </a:lnTo>
                <a:lnTo>
                  <a:pt x="355565" y="129203"/>
                </a:lnTo>
                <a:lnTo>
                  <a:pt x="323779" y="129203"/>
                </a:lnTo>
                <a:close/>
                <a:moveTo>
                  <a:pt x="277525" y="97417"/>
                </a:moveTo>
                <a:lnTo>
                  <a:pt x="309311" y="97417"/>
                </a:lnTo>
                <a:lnTo>
                  <a:pt x="309311" y="129203"/>
                </a:lnTo>
                <a:lnTo>
                  <a:pt x="277525" y="129203"/>
                </a:lnTo>
                <a:close/>
                <a:moveTo>
                  <a:pt x="231271" y="97417"/>
                </a:moveTo>
                <a:lnTo>
                  <a:pt x="263057" y="97417"/>
                </a:lnTo>
                <a:lnTo>
                  <a:pt x="263057" y="129203"/>
                </a:lnTo>
                <a:lnTo>
                  <a:pt x="231271" y="129203"/>
                </a:lnTo>
                <a:close/>
                <a:moveTo>
                  <a:pt x="185016" y="97417"/>
                </a:moveTo>
                <a:lnTo>
                  <a:pt x="216803" y="97417"/>
                </a:lnTo>
                <a:lnTo>
                  <a:pt x="216803" y="129203"/>
                </a:lnTo>
                <a:lnTo>
                  <a:pt x="185016" y="129203"/>
                </a:lnTo>
                <a:close/>
                <a:moveTo>
                  <a:pt x="138762" y="97417"/>
                </a:moveTo>
                <a:lnTo>
                  <a:pt x="170549" y="97417"/>
                </a:lnTo>
                <a:lnTo>
                  <a:pt x="170549" y="129203"/>
                </a:lnTo>
                <a:lnTo>
                  <a:pt x="138762" y="129203"/>
                </a:lnTo>
                <a:close/>
                <a:moveTo>
                  <a:pt x="92508" y="97417"/>
                </a:moveTo>
                <a:lnTo>
                  <a:pt x="124294" y="97417"/>
                </a:lnTo>
                <a:lnTo>
                  <a:pt x="124294" y="129203"/>
                </a:lnTo>
                <a:lnTo>
                  <a:pt x="92508" y="129203"/>
                </a:lnTo>
                <a:close/>
                <a:moveTo>
                  <a:pt x="46254" y="97417"/>
                </a:moveTo>
                <a:lnTo>
                  <a:pt x="78040" y="97417"/>
                </a:lnTo>
                <a:lnTo>
                  <a:pt x="78040" y="129203"/>
                </a:lnTo>
                <a:lnTo>
                  <a:pt x="46254" y="129203"/>
                </a:lnTo>
                <a:close/>
                <a:moveTo>
                  <a:pt x="0" y="97417"/>
                </a:moveTo>
                <a:lnTo>
                  <a:pt x="31787" y="97417"/>
                </a:lnTo>
                <a:lnTo>
                  <a:pt x="31787" y="129203"/>
                </a:lnTo>
                <a:lnTo>
                  <a:pt x="0" y="129203"/>
                </a:lnTo>
                <a:close/>
                <a:moveTo>
                  <a:pt x="323779" y="48708"/>
                </a:moveTo>
                <a:lnTo>
                  <a:pt x="355565" y="48708"/>
                </a:lnTo>
                <a:lnTo>
                  <a:pt x="355565" y="80495"/>
                </a:lnTo>
                <a:lnTo>
                  <a:pt x="323779" y="80495"/>
                </a:lnTo>
                <a:close/>
                <a:moveTo>
                  <a:pt x="277525" y="48708"/>
                </a:moveTo>
                <a:lnTo>
                  <a:pt x="309311" y="48708"/>
                </a:lnTo>
                <a:lnTo>
                  <a:pt x="309311" y="80495"/>
                </a:lnTo>
                <a:lnTo>
                  <a:pt x="277525" y="80495"/>
                </a:lnTo>
                <a:close/>
                <a:moveTo>
                  <a:pt x="277525" y="0"/>
                </a:moveTo>
                <a:lnTo>
                  <a:pt x="309311" y="0"/>
                </a:lnTo>
                <a:lnTo>
                  <a:pt x="309311" y="31787"/>
                </a:lnTo>
                <a:lnTo>
                  <a:pt x="277525" y="3178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685540" y="1356995"/>
            <a:ext cx="3099435" cy="546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955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Biết nói lời xin lỗi</a:t>
            </a:r>
            <a:endParaRPr lang="zh-CN" altLang="en-US" sz="2955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11" name="虚箭头"/>
          <p:cNvSpPr/>
          <p:nvPr/>
        </p:nvSpPr>
        <p:spPr>
          <a:xfrm>
            <a:off x="2785665" y="2555729"/>
            <a:ext cx="594685" cy="482177"/>
          </a:xfrm>
          <a:custGeom>
            <a:avLst/>
            <a:gdLst>
              <a:gd name="connsiteX0" fmla="*/ 277525 w 494328"/>
              <a:gd name="connsiteY0" fmla="*/ 292250 h 324036"/>
              <a:gd name="connsiteX1" fmla="*/ 309311 w 494328"/>
              <a:gd name="connsiteY1" fmla="*/ 292250 h 324036"/>
              <a:gd name="connsiteX2" fmla="*/ 309311 w 494328"/>
              <a:gd name="connsiteY2" fmla="*/ 324036 h 324036"/>
              <a:gd name="connsiteX3" fmla="*/ 277525 w 494328"/>
              <a:gd name="connsiteY3" fmla="*/ 324036 h 324036"/>
              <a:gd name="connsiteX4" fmla="*/ 323779 w 494328"/>
              <a:gd name="connsiteY4" fmla="*/ 243541 h 324036"/>
              <a:gd name="connsiteX5" fmla="*/ 355565 w 494328"/>
              <a:gd name="connsiteY5" fmla="*/ 243541 h 324036"/>
              <a:gd name="connsiteX6" fmla="*/ 355565 w 494328"/>
              <a:gd name="connsiteY6" fmla="*/ 275328 h 324036"/>
              <a:gd name="connsiteX7" fmla="*/ 323779 w 494328"/>
              <a:gd name="connsiteY7" fmla="*/ 275328 h 324036"/>
              <a:gd name="connsiteX8" fmla="*/ 277525 w 494328"/>
              <a:gd name="connsiteY8" fmla="*/ 243541 h 324036"/>
              <a:gd name="connsiteX9" fmla="*/ 309311 w 494328"/>
              <a:gd name="connsiteY9" fmla="*/ 243541 h 324036"/>
              <a:gd name="connsiteX10" fmla="*/ 309311 w 494328"/>
              <a:gd name="connsiteY10" fmla="*/ 275328 h 324036"/>
              <a:gd name="connsiteX11" fmla="*/ 277525 w 494328"/>
              <a:gd name="connsiteY11" fmla="*/ 275328 h 324036"/>
              <a:gd name="connsiteX12" fmla="*/ 370033 w 494328"/>
              <a:gd name="connsiteY12" fmla="*/ 194833 h 324036"/>
              <a:gd name="connsiteX13" fmla="*/ 401820 w 494328"/>
              <a:gd name="connsiteY13" fmla="*/ 194833 h 324036"/>
              <a:gd name="connsiteX14" fmla="*/ 401820 w 494328"/>
              <a:gd name="connsiteY14" fmla="*/ 226620 h 324036"/>
              <a:gd name="connsiteX15" fmla="*/ 370033 w 494328"/>
              <a:gd name="connsiteY15" fmla="*/ 226620 h 324036"/>
              <a:gd name="connsiteX16" fmla="*/ 323779 w 494328"/>
              <a:gd name="connsiteY16" fmla="*/ 194833 h 324036"/>
              <a:gd name="connsiteX17" fmla="*/ 355565 w 494328"/>
              <a:gd name="connsiteY17" fmla="*/ 194833 h 324036"/>
              <a:gd name="connsiteX18" fmla="*/ 355565 w 494328"/>
              <a:gd name="connsiteY18" fmla="*/ 226620 h 324036"/>
              <a:gd name="connsiteX19" fmla="*/ 323779 w 494328"/>
              <a:gd name="connsiteY19" fmla="*/ 226620 h 324036"/>
              <a:gd name="connsiteX20" fmla="*/ 277525 w 494328"/>
              <a:gd name="connsiteY20" fmla="*/ 194833 h 324036"/>
              <a:gd name="connsiteX21" fmla="*/ 309311 w 494328"/>
              <a:gd name="connsiteY21" fmla="*/ 194833 h 324036"/>
              <a:gd name="connsiteX22" fmla="*/ 309311 w 494328"/>
              <a:gd name="connsiteY22" fmla="*/ 226620 h 324036"/>
              <a:gd name="connsiteX23" fmla="*/ 277525 w 494328"/>
              <a:gd name="connsiteY23" fmla="*/ 226620 h 324036"/>
              <a:gd name="connsiteX24" fmla="*/ 231271 w 494328"/>
              <a:gd name="connsiteY24" fmla="*/ 194833 h 324036"/>
              <a:gd name="connsiteX25" fmla="*/ 263057 w 494328"/>
              <a:gd name="connsiteY25" fmla="*/ 194833 h 324036"/>
              <a:gd name="connsiteX26" fmla="*/ 263057 w 494328"/>
              <a:gd name="connsiteY26" fmla="*/ 226620 h 324036"/>
              <a:gd name="connsiteX27" fmla="*/ 231271 w 494328"/>
              <a:gd name="connsiteY27" fmla="*/ 226620 h 324036"/>
              <a:gd name="connsiteX28" fmla="*/ 185016 w 494328"/>
              <a:gd name="connsiteY28" fmla="*/ 194833 h 324036"/>
              <a:gd name="connsiteX29" fmla="*/ 216803 w 494328"/>
              <a:gd name="connsiteY29" fmla="*/ 194833 h 324036"/>
              <a:gd name="connsiteX30" fmla="*/ 216803 w 494328"/>
              <a:gd name="connsiteY30" fmla="*/ 226620 h 324036"/>
              <a:gd name="connsiteX31" fmla="*/ 185016 w 494328"/>
              <a:gd name="connsiteY31" fmla="*/ 226620 h 324036"/>
              <a:gd name="connsiteX32" fmla="*/ 138762 w 494328"/>
              <a:gd name="connsiteY32" fmla="*/ 194833 h 324036"/>
              <a:gd name="connsiteX33" fmla="*/ 170549 w 494328"/>
              <a:gd name="connsiteY33" fmla="*/ 194833 h 324036"/>
              <a:gd name="connsiteX34" fmla="*/ 170549 w 494328"/>
              <a:gd name="connsiteY34" fmla="*/ 226620 h 324036"/>
              <a:gd name="connsiteX35" fmla="*/ 138762 w 494328"/>
              <a:gd name="connsiteY35" fmla="*/ 226620 h 324036"/>
              <a:gd name="connsiteX36" fmla="*/ 92508 w 494328"/>
              <a:gd name="connsiteY36" fmla="*/ 194833 h 324036"/>
              <a:gd name="connsiteX37" fmla="*/ 124294 w 494328"/>
              <a:gd name="connsiteY37" fmla="*/ 194833 h 324036"/>
              <a:gd name="connsiteX38" fmla="*/ 124294 w 494328"/>
              <a:gd name="connsiteY38" fmla="*/ 226620 h 324036"/>
              <a:gd name="connsiteX39" fmla="*/ 92508 w 494328"/>
              <a:gd name="connsiteY39" fmla="*/ 226620 h 324036"/>
              <a:gd name="connsiteX40" fmla="*/ 46254 w 494328"/>
              <a:gd name="connsiteY40" fmla="*/ 194833 h 324036"/>
              <a:gd name="connsiteX41" fmla="*/ 78040 w 494328"/>
              <a:gd name="connsiteY41" fmla="*/ 194833 h 324036"/>
              <a:gd name="connsiteX42" fmla="*/ 78040 w 494328"/>
              <a:gd name="connsiteY42" fmla="*/ 226620 h 324036"/>
              <a:gd name="connsiteX43" fmla="*/ 46254 w 494328"/>
              <a:gd name="connsiteY43" fmla="*/ 226620 h 324036"/>
              <a:gd name="connsiteX44" fmla="*/ 0 w 494328"/>
              <a:gd name="connsiteY44" fmla="*/ 194833 h 324036"/>
              <a:gd name="connsiteX45" fmla="*/ 31787 w 494328"/>
              <a:gd name="connsiteY45" fmla="*/ 194833 h 324036"/>
              <a:gd name="connsiteX46" fmla="*/ 31787 w 494328"/>
              <a:gd name="connsiteY46" fmla="*/ 226620 h 324036"/>
              <a:gd name="connsiteX47" fmla="*/ 0 w 494328"/>
              <a:gd name="connsiteY47" fmla="*/ 226620 h 324036"/>
              <a:gd name="connsiteX48" fmla="*/ 416287 w 494328"/>
              <a:gd name="connsiteY48" fmla="*/ 170479 h 324036"/>
              <a:gd name="connsiteX49" fmla="*/ 448074 w 494328"/>
              <a:gd name="connsiteY49" fmla="*/ 170479 h 324036"/>
              <a:gd name="connsiteX50" fmla="*/ 448074 w 494328"/>
              <a:gd name="connsiteY50" fmla="*/ 202266 h 324036"/>
              <a:gd name="connsiteX51" fmla="*/ 416287 w 494328"/>
              <a:gd name="connsiteY51" fmla="*/ 202266 h 324036"/>
              <a:gd name="connsiteX52" fmla="*/ 462542 w 494328"/>
              <a:gd name="connsiteY52" fmla="*/ 146125 h 324036"/>
              <a:gd name="connsiteX53" fmla="*/ 494328 w 494328"/>
              <a:gd name="connsiteY53" fmla="*/ 146125 h 324036"/>
              <a:gd name="connsiteX54" fmla="*/ 494328 w 494328"/>
              <a:gd name="connsiteY54" fmla="*/ 177911 h 324036"/>
              <a:gd name="connsiteX55" fmla="*/ 462542 w 494328"/>
              <a:gd name="connsiteY55" fmla="*/ 177911 h 324036"/>
              <a:gd name="connsiteX56" fmla="*/ 370033 w 494328"/>
              <a:gd name="connsiteY56" fmla="*/ 146125 h 324036"/>
              <a:gd name="connsiteX57" fmla="*/ 401820 w 494328"/>
              <a:gd name="connsiteY57" fmla="*/ 146125 h 324036"/>
              <a:gd name="connsiteX58" fmla="*/ 401820 w 494328"/>
              <a:gd name="connsiteY58" fmla="*/ 177911 h 324036"/>
              <a:gd name="connsiteX59" fmla="*/ 370033 w 494328"/>
              <a:gd name="connsiteY59" fmla="*/ 177911 h 324036"/>
              <a:gd name="connsiteX60" fmla="*/ 323779 w 494328"/>
              <a:gd name="connsiteY60" fmla="*/ 146125 h 324036"/>
              <a:gd name="connsiteX61" fmla="*/ 355565 w 494328"/>
              <a:gd name="connsiteY61" fmla="*/ 146125 h 324036"/>
              <a:gd name="connsiteX62" fmla="*/ 355565 w 494328"/>
              <a:gd name="connsiteY62" fmla="*/ 177911 h 324036"/>
              <a:gd name="connsiteX63" fmla="*/ 323779 w 494328"/>
              <a:gd name="connsiteY63" fmla="*/ 177911 h 324036"/>
              <a:gd name="connsiteX64" fmla="*/ 277525 w 494328"/>
              <a:gd name="connsiteY64" fmla="*/ 146125 h 324036"/>
              <a:gd name="connsiteX65" fmla="*/ 309311 w 494328"/>
              <a:gd name="connsiteY65" fmla="*/ 146125 h 324036"/>
              <a:gd name="connsiteX66" fmla="*/ 309311 w 494328"/>
              <a:gd name="connsiteY66" fmla="*/ 177911 h 324036"/>
              <a:gd name="connsiteX67" fmla="*/ 277525 w 494328"/>
              <a:gd name="connsiteY67" fmla="*/ 177911 h 324036"/>
              <a:gd name="connsiteX68" fmla="*/ 231271 w 494328"/>
              <a:gd name="connsiteY68" fmla="*/ 146125 h 324036"/>
              <a:gd name="connsiteX69" fmla="*/ 263057 w 494328"/>
              <a:gd name="connsiteY69" fmla="*/ 146125 h 324036"/>
              <a:gd name="connsiteX70" fmla="*/ 263057 w 494328"/>
              <a:gd name="connsiteY70" fmla="*/ 177911 h 324036"/>
              <a:gd name="connsiteX71" fmla="*/ 231271 w 494328"/>
              <a:gd name="connsiteY71" fmla="*/ 177911 h 324036"/>
              <a:gd name="connsiteX72" fmla="*/ 185016 w 494328"/>
              <a:gd name="connsiteY72" fmla="*/ 146125 h 324036"/>
              <a:gd name="connsiteX73" fmla="*/ 216803 w 494328"/>
              <a:gd name="connsiteY73" fmla="*/ 146125 h 324036"/>
              <a:gd name="connsiteX74" fmla="*/ 216803 w 494328"/>
              <a:gd name="connsiteY74" fmla="*/ 177911 h 324036"/>
              <a:gd name="connsiteX75" fmla="*/ 185016 w 494328"/>
              <a:gd name="connsiteY75" fmla="*/ 177911 h 324036"/>
              <a:gd name="connsiteX76" fmla="*/ 138762 w 494328"/>
              <a:gd name="connsiteY76" fmla="*/ 146125 h 324036"/>
              <a:gd name="connsiteX77" fmla="*/ 170549 w 494328"/>
              <a:gd name="connsiteY77" fmla="*/ 146125 h 324036"/>
              <a:gd name="connsiteX78" fmla="*/ 170549 w 494328"/>
              <a:gd name="connsiteY78" fmla="*/ 177911 h 324036"/>
              <a:gd name="connsiteX79" fmla="*/ 138762 w 494328"/>
              <a:gd name="connsiteY79" fmla="*/ 177911 h 324036"/>
              <a:gd name="connsiteX80" fmla="*/ 92508 w 494328"/>
              <a:gd name="connsiteY80" fmla="*/ 146125 h 324036"/>
              <a:gd name="connsiteX81" fmla="*/ 124294 w 494328"/>
              <a:gd name="connsiteY81" fmla="*/ 146125 h 324036"/>
              <a:gd name="connsiteX82" fmla="*/ 124294 w 494328"/>
              <a:gd name="connsiteY82" fmla="*/ 177911 h 324036"/>
              <a:gd name="connsiteX83" fmla="*/ 92508 w 494328"/>
              <a:gd name="connsiteY83" fmla="*/ 177911 h 324036"/>
              <a:gd name="connsiteX84" fmla="*/ 46254 w 494328"/>
              <a:gd name="connsiteY84" fmla="*/ 146125 h 324036"/>
              <a:gd name="connsiteX85" fmla="*/ 78040 w 494328"/>
              <a:gd name="connsiteY85" fmla="*/ 146125 h 324036"/>
              <a:gd name="connsiteX86" fmla="*/ 78040 w 494328"/>
              <a:gd name="connsiteY86" fmla="*/ 177911 h 324036"/>
              <a:gd name="connsiteX87" fmla="*/ 46254 w 494328"/>
              <a:gd name="connsiteY87" fmla="*/ 177911 h 324036"/>
              <a:gd name="connsiteX88" fmla="*/ 0 w 494328"/>
              <a:gd name="connsiteY88" fmla="*/ 146125 h 324036"/>
              <a:gd name="connsiteX89" fmla="*/ 31787 w 494328"/>
              <a:gd name="connsiteY89" fmla="*/ 146125 h 324036"/>
              <a:gd name="connsiteX90" fmla="*/ 31787 w 494328"/>
              <a:gd name="connsiteY90" fmla="*/ 177911 h 324036"/>
              <a:gd name="connsiteX91" fmla="*/ 0 w 494328"/>
              <a:gd name="connsiteY91" fmla="*/ 177911 h 324036"/>
              <a:gd name="connsiteX92" fmla="*/ 416287 w 494328"/>
              <a:gd name="connsiteY92" fmla="*/ 121771 h 324036"/>
              <a:gd name="connsiteX93" fmla="*/ 448074 w 494328"/>
              <a:gd name="connsiteY93" fmla="*/ 121771 h 324036"/>
              <a:gd name="connsiteX94" fmla="*/ 448074 w 494328"/>
              <a:gd name="connsiteY94" fmla="*/ 153557 h 324036"/>
              <a:gd name="connsiteX95" fmla="*/ 416287 w 494328"/>
              <a:gd name="connsiteY95" fmla="*/ 153557 h 324036"/>
              <a:gd name="connsiteX96" fmla="*/ 370033 w 494328"/>
              <a:gd name="connsiteY96" fmla="*/ 97417 h 324036"/>
              <a:gd name="connsiteX97" fmla="*/ 401820 w 494328"/>
              <a:gd name="connsiteY97" fmla="*/ 97417 h 324036"/>
              <a:gd name="connsiteX98" fmla="*/ 401820 w 494328"/>
              <a:gd name="connsiteY98" fmla="*/ 129203 h 324036"/>
              <a:gd name="connsiteX99" fmla="*/ 370033 w 494328"/>
              <a:gd name="connsiteY99" fmla="*/ 129203 h 324036"/>
              <a:gd name="connsiteX100" fmla="*/ 323779 w 494328"/>
              <a:gd name="connsiteY100" fmla="*/ 97417 h 324036"/>
              <a:gd name="connsiteX101" fmla="*/ 355565 w 494328"/>
              <a:gd name="connsiteY101" fmla="*/ 97417 h 324036"/>
              <a:gd name="connsiteX102" fmla="*/ 355565 w 494328"/>
              <a:gd name="connsiteY102" fmla="*/ 129203 h 324036"/>
              <a:gd name="connsiteX103" fmla="*/ 323779 w 494328"/>
              <a:gd name="connsiteY103" fmla="*/ 129203 h 324036"/>
              <a:gd name="connsiteX104" fmla="*/ 277525 w 494328"/>
              <a:gd name="connsiteY104" fmla="*/ 97417 h 324036"/>
              <a:gd name="connsiteX105" fmla="*/ 309311 w 494328"/>
              <a:gd name="connsiteY105" fmla="*/ 97417 h 324036"/>
              <a:gd name="connsiteX106" fmla="*/ 309311 w 494328"/>
              <a:gd name="connsiteY106" fmla="*/ 129203 h 324036"/>
              <a:gd name="connsiteX107" fmla="*/ 277525 w 494328"/>
              <a:gd name="connsiteY107" fmla="*/ 129203 h 324036"/>
              <a:gd name="connsiteX108" fmla="*/ 231271 w 494328"/>
              <a:gd name="connsiteY108" fmla="*/ 97417 h 324036"/>
              <a:gd name="connsiteX109" fmla="*/ 263057 w 494328"/>
              <a:gd name="connsiteY109" fmla="*/ 97417 h 324036"/>
              <a:gd name="connsiteX110" fmla="*/ 263057 w 494328"/>
              <a:gd name="connsiteY110" fmla="*/ 129203 h 324036"/>
              <a:gd name="connsiteX111" fmla="*/ 231271 w 494328"/>
              <a:gd name="connsiteY111" fmla="*/ 129203 h 324036"/>
              <a:gd name="connsiteX112" fmla="*/ 185016 w 494328"/>
              <a:gd name="connsiteY112" fmla="*/ 97417 h 324036"/>
              <a:gd name="connsiteX113" fmla="*/ 216803 w 494328"/>
              <a:gd name="connsiteY113" fmla="*/ 97417 h 324036"/>
              <a:gd name="connsiteX114" fmla="*/ 216803 w 494328"/>
              <a:gd name="connsiteY114" fmla="*/ 129203 h 324036"/>
              <a:gd name="connsiteX115" fmla="*/ 185016 w 494328"/>
              <a:gd name="connsiteY115" fmla="*/ 129203 h 324036"/>
              <a:gd name="connsiteX116" fmla="*/ 138762 w 494328"/>
              <a:gd name="connsiteY116" fmla="*/ 97417 h 324036"/>
              <a:gd name="connsiteX117" fmla="*/ 170549 w 494328"/>
              <a:gd name="connsiteY117" fmla="*/ 97417 h 324036"/>
              <a:gd name="connsiteX118" fmla="*/ 170549 w 494328"/>
              <a:gd name="connsiteY118" fmla="*/ 129203 h 324036"/>
              <a:gd name="connsiteX119" fmla="*/ 138762 w 494328"/>
              <a:gd name="connsiteY119" fmla="*/ 129203 h 324036"/>
              <a:gd name="connsiteX120" fmla="*/ 92508 w 494328"/>
              <a:gd name="connsiteY120" fmla="*/ 97417 h 324036"/>
              <a:gd name="connsiteX121" fmla="*/ 124294 w 494328"/>
              <a:gd name="connsiteY121" fmla="*/ 97417 h 324036"/>
              <a:gd name="connsiteX122" fmla="*/ 124294 w 494328"/>
              <a:gd name="connsiteY122" fmla="*/ 129203 h 324036"/>
              <a:gd name="connsiteX123" fmla="*/ 92508 w 494328"/>
              <a:gd name="connsiteY123" fmla="*/ 129203 h 324036"/>
              <a:gd name="connsiteX124" fmla="*/ 46254 w 494328"/>
              <a:gd name="connsiteY124" fmla="*/ 97417 h 324036"/>
              <a:gd name="connsiteX125" fmla="*/ 78040 w 494328"/>
              <a:gd name="connsiteY125" fmla="*/ 97417 h 324036"/>
              <a:gd name="connsiteX126" fmla="*/ 78040 w 494328"/>
              <a:gd name="connsiteY126" fmla="*/ 129203 h 324036"/>
              <a:gd name="connsiteX127" fmla="*/ 46254 w 494328"/>
              <a:gd name="connsiteY127" fmla="*/ 129203 h 324036"/>
              <a:gd name="connsiteX128" fmla="*/ 0 w 494328"/>
              <a:gd name="connsiteY128" fmla="*/ 97417 h 324036"/>
              <a:gd name="connsiteX129" fmla="*/ 31787 w 494328"/>
              <a:gd name="connsiteY129" fmla="*/ 97417 h 324036"/>
              <a:gd name="connsiteX130" fmla="*/ 31787 w 494328"/>
              <a:gd name="connsiteY130" fmla="*/ 129203 h 324036"/>
              <a:gd name="connsiteX131" fmla="*/ 0 w 494328"/>
              <a:gd name="connsiteY131" fmla="*/ 129203 h 324036"/>
              <a:gd name="connsiteX132" fmla="*/ 323779 w 494328"/>
              <a:gd name="connsiteY132" fmla="*/ 48708 h 324036"/>
              <a:gd name="connsiteX133" fmla="*/ 355565 w 494328"/>
              <a:gd name="connsiteY133" fmla="*/ 48708 h 324036"/>
              <a:gd name="connsiteX134" fmla="*/ 355565 w 494328"/>
              <a:gd name="connsiteY134" fmla="*/ 80495 h 324036"/>
              <a:gd name="connsiteX135" fmla="*/ 323779 w 494328"/>
              <a:gd name="connsiteY135" fmla="*/ 80495 h 324036"/>
              <a:gd name="connsiteX136" fmla="*/ 277525 w 494328"/>
              <a:gd name="connsiteY136" fmla="*/ 48708 h 324036"/>
              <a:gd name="connsiteX137" fmla="*/ 309311 w 494328"/>
              <a:gd name="connsiteY137" fmla="*/ 48708 h 324036"/>
              <a:gd name="connsiteX138" fmla="*/ 309311 w 494328"/>
              <a:gd name="connsiteY138" fmla="*/ 80495 h 324036"/>
              <a:gd name="connsiteX139" fmla="*/ 277525 w 494328"/>
              <a:gd name="connsiteY139" fmla="*/ 80495 h 324036"/>
              <a:gd name="connsiteX140" fmla="*/ 277525 w 494328"/>
              <a:gd name="connsiteY140" fmla="*/ 0 h 324036"/>
              <a:gd name="connsiteX141" fmla="*/ 309311 w 494328"/>
              <a:gd name="connsiteY141" fmla="*/ 0 h 324036"/>
              <a:gd name="connsiteX142" fmla="*/ 309311 w 494328"/>
              <a:gd name="connsiteY142" fmla="*/ 31787 h 324036"/>
              <a:gd name="connsiteX143" fmla="*/ 277525 w 494328"/>
              <a:gd name="connsiteY143" fmla="*/ 31787 h 324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94328" h="324036">
                <a:moveTo>
                  <a:pt x="277525" y="292250"/>
                </a:moveTo>
                <a:lnTo>
                  <a:pt x="309311" y="292250"/>
                </a:lnTo>
                <a:lnTo>
                  <a:pt x="309311" y="324036"/>
                </a:lnTo>
                <a:lnTo>
                  <a:pt x="277525" y="324036"/>
                </a:lnTo>
                <a:close/>
                <a:moveTo>
                  <a:pt x="323779" y="243541"/>
                </a:moveTo>
                <a:lnTo>
                  <a:pt x="355565" y="243541"/>
                </a:lnTo>
                <a:lnTo>
                  <a:pt x="355565" y="275328"/>
                </a:lnTo>
                <a:lnTo>
                  <a:pt x="323779" y="275328"/>
                </a:lnTo>
                <a:close/>
                <a:moveTo>
                  <a:pt x="277525" y="243541"/>
                </a:moveTo>
                <a:lnTo>
                  <a:pt x="309311" y="243541"/>
                </a:lnTo>
                <a:lnTo>
                  <a:pt x="309311" y="275328"/>
                </a:lnTo>
                <a:lnTo>
                  <a:pt x="277525" y="275328"/>
                </a:lnTo>
                <a:close/>
                <a:moveTo>
                  <a:pt x="370033" y="194833"/>
                </a:moveTo>
                <a:lnTo>
                  <a:pt x="401820" y="194833"/>
                </a:lnTo>
                <a:lnTo>
                  <a:pt x="401820" y="226620"/>
                </a:lnTo>
                <a:lnTo>
                  <a:pt x="370033" y="226620"/>
                </a:lnTo>
                <a:close/>
                <a:moveTo>
                  <a:pt x="323779" y="194833"/>
                </a:moveTo>
                <a:lnTo>
                  <a:pt x="355565" y="194833"/>
                </a:lnTo>
                <a:lnTo>
                  <a:pt x="355565" y="226620"/>
                </a:lnTo>
                <a:lnTo>
                  <a:pt x="323779" y="226620"/>
                </a:lnTo>
                <a:close/>
                <a:moveTo>
                  <a:pt x="277525" y="194833"/>
                </a:moveTo>
                <a:lnTo>
                  <a:pt x="309311" y="194833"/>
                </a:lnTo>
                <a:lnTo>
                  <a:pt x="309311" y="226620"/>
                </a:lnTo>
                <a:lnTo>
                  <a:pt x="277525" y="226620"/>
                </a:lnTo>
                <a:close/>
                <a:moveTo>
                  <a:pt x="231271" y="194833"/>
                </a:moveTo>
                <a:lnTo>
                  <a:pt x="263057" y="194833"/>
                </a:lnTo>
                <a:lnTo>
                  <a:pt x="263057" y="226620"/>
                </a:lnTo>
                <a:lnTo>
                  <a:pt x="231271" y="226620"/>
                </a:lnTo>
                <a:close/>
                <a:moveTo>
                  <a:pt x="185016" y="194833"/>
                </a:moveTo>
                <a:lnTo>
                  <a:pt x="216803" y="194833"/>
                </a:lnTo>
                <a:lnTo>
                  <a:pt x="216803" y="226620"/>
                </a:lnTo>
                <a:lnTo>
                  <a:pt x="185016" y="226620"/>
                </a:lnTo>
                <a:close/>
                <a:moveTo>
                  <a:pt x="138762" y="194833"/>
                </a:moveTo>
                <a:lnTo>
                  <a:pt x="170549" y="194833"/>
                </a:lnTo>
                <a:lnTo>
                  <a:pt x="170549" y="226620"/>
                </a:lnTo>
                <a:lnTo>
                  <a:pt x="138762" y="226620"/>
                </a:lnTo>
                <a:close/>
                <a:moveTo>
                  <a:pt x="92508" y="194833"/>
                </a:moveTo>
                <a:lnTo>
                  <a:pt x="124294" y="194833"/>
                </a:lnTo>
                <a:lnTo>
                  <a:pt x="124294" y="226620"/>
                </a:lnTo>
                <a:lnTo>
                  <a:pt x="92508" y="226620"/>
                </a:lnTo>
                <a:close/>
                <a:moveTo>
                  <a:pt x="46254" y="194833"/>
                </a:moveTo>
                <a:lnTo>
                  <a:pt x="78040" y="194833"/>
                </a:lnTo>
                <a:lnTo>
                  <a:pt x="78040" y="226620"/>
                </a:lnTo>
                <a:lnTo>
                  <a:pt x="46254" y="226620"/>
                </a:lnTo>
                <a:close/>
                <a:moveTo>
                  <a:pt x="0" y="194833"/>
                </a:moveTo>
                <a:lnTo>
                  <a:pt x="31787" y="194833"/>
                </a:lnTo>
                <a:lnTo>
                  <a:pt x="31787" y="226620"/>
                </a:lnTo>
                <a:lnTo>
                  <a:pt x="0" y="226620"/>
                </a:lnTo>
                <a:close/>
                <a:moveTo>
                  <a:pt x="416287" y="170479"/>
                </a:moveTo>
                <a:lnTo>
                  <a:pt x="448074" y="170479"/>
                </a:lnTo>
                <a:lnTo>
                  <a:pt x="448074" y="202266"/>
                </a:lnTo>
                <a:lnTo>
                  <a:pt x="416287" y="202266"/>
                </a:lnTo>
                <a:close/>
                <a:moveTo>
                  <a:pt x="462542" y="146125"/>
                </a:moveTo>
                <a:lnTo>
                  <a:pt x="494328" y="146125"/>
                </a:lnTo>
                <a:lnTo>
                  <a:pt x="494328" y="177911"/>
                </a:lnTo>
                <a:lnTo>
                  <a:pt x="462542" y="177911"/>
                </a:lnTo>
                <a:close/>
                <a:moveTo>
                  <a:pt x="370033" y="146125"/>
                </a:moveTo>
                <a:lnTo>
                  <a:pt x="401820" y="146125"/>
                </a:lnTo>
                <a:lnTo>
                  <a:pt x="401820" y="177911"/>
                </a:lnTo>
                <a:lnTo>
                  <a:pt x="370033" y="177911"/>
                </a:lnTo>
                <a:close/>
                <a:moveTo>
                  <a:pt x="323779" y="146125"/>
                </a:moveTo>
                <a:lnTo>
                  <a:pt x="355565" y="146125"/>
                </a:lnTo>
                <a:lnTo>
                  <a:pt x="355565" y="177911"/>
                </a:lnTo>
                <a:lnTo>
                  <a:pt x="323779" y="177911"/>
                </a:lnTo>
                <a:close/>
                <a:moveTo>
                  <a:pt x="277525" y="146125"/>
                </a:moveTo>
                <a:lnTo>
                  <a:pt x="309311" y="146125"/>
                </a:lnTo>
                <a:lnTo>
                  <a:pt x="309311" y="177911"/>
                </a:lnTo>
                <a:lnTo>
                  <a:pt x="277525" y="177911"/>
                </a:lnTo>
                <a:close/>
                <a:moveTo>
                  <a:pt x="231271" y="146125"/>
                </a:moveTo>
                <a:lnTo>
                  <a:pt x="263057" y="146125"/>
                </a:lnTo>
                <a:lnTo>
                  <a:pt x="263057" y="177911"/>
                </a:lnTo>
                <a:lnTo>
                  <a:pt x="231271" y="177911"/>
                </a:lnTo>
                <a:close/>
                <a:moveTo>
                  <a:pt x="185016" y="146125"/>
                </a:moveTo>
                <a:lnTo>
                  <a:pt x="216803" y="146125"/>
                </a:lnTo>
                <a:lnTo>
                  <a:pt x="216803" y="177911"/>
                </a:lnTo>
                <a:lnTo>
                  <a:pt x="185016" y="177911"/>
                </a:lnTo>
                <a:close/>
                <a:moveTo>
                  <a:pt x="138762" y="146125"/>
                </a:moveTo>
                <a:lnTo>
                  <a:pt x="170549" y="146125"/>
                </a:lnTo>
                <a:lnTo>
                  <a:pt x="170549" y="177911"/>
                </a:lnTo>
                <a:lnTo>
                  <a:pt x="138762" y="177911"/>
                </a:lnTo>
                <a:close/>
                <a:moveTo>
                  <a:pt x="92508" y="146125"/>
                </a:moveTo>
                <a:lnTo>
                  <a:pt x="124294" y="146125"/>
                </a:lnTo>
                <a:lnTo>
                  <a:pt x="124294" y="177911"/>
                </a:lnTo>
                <a:lnTo>
                  <a:pt x="92508" y="177911"/>
                </a:lnTo>
                <a:close/>
                <a:moveTo>
                  <a:pt x="46254" y="146125"/>
                </a:moveTo>
                <a:lnTo>
                  <a:pt x="78040" y="146125"/>
                </a:lnTo>
                <a:lnTo>
                  <a:pt x="78040" y="177911"/>
                </a:lnTo>
                <a:lnTo>
                  <a:pt x="46254" y="177911"/>
                </a:lnTo>
                <a:close/>
                <a:moveTo>
                  <a:pt x="0" y="146125"/>
                </a:moveTo>
                <a:lnTo>
                  <a:pt x="31787" y="146125"/>
                </a:lnTo>
                <a:lnTo>
                  <a:pt x="31787" y="177911"/>
                </a:lnTo>
                <a:lnTo>
                  <a:pt x="0" y="177911"/>
                </a:lnTo>
                <a:close/>
                <a:moveTo>
                  <a:pt x="416287" y="121771"/>
                </a:moveTo>
                <a:lnTo>
                  <a:pt x="448074" y="121771"/>
                </a:lnTo>
                <a:lnTo>
                  <a:pt x="448074" y="153557"/>
                </a:lnTo>
                <a:lnTo>
                  <a:pt x="416287" y="153557"/>
                </a:lnTo>
                <a:close/>
                <a:moveTo>
                  <a:pt x="370033" y="97417"/>
                </a:moveTo>
                <a:lnTo>
                  <a:pt x="401820" y="97417"/>
                </a:lnTo>
                <a:lnTo>
                  <a:pt x="401820" y="129203"/>
                </a:lnTo>
                <a:lnTo>
                  <a:pt x="370033" y="129203"/>
                </a:lnTo>
                <a:close/>
                <a:moveTo>
                  <a:pt x="323779" y="97417"/>
                </a:moveTo>
                <a:lnTo>
                  <a:pt x="355565" y="97417"/>
                </a:lnTo>
                <a:lnTo>
                  <a:pt x="355565" y="129203"/>
                </a:lnTo>
                <a:lnTo>
                  <a:pt x="323779" y="129203"/>
                </a:lnTo>
                <a:close/>
                <a:moveTo>
                  <a:pt x="277525" y="97417"/>
                </a:moveTo>
                <a:lnTo>
                  <a:pt x="309311" y="97417"/>
                </a:lnTo>
                <a:lnTo>
                  <a:pt x="309311" y="129203"/>
                </a:lnTo>
                <a:lnTo>
                  <a:pt x="277525" y="129203"/>
                </a:lnTo>
                <a:close/>
                <a:moveTo>
                  <a:pt x="231271" y="97417"/>
                </a:moveTo>
                <a:lnTo>
                  <a:pt x="263057" y="97417"/>
                </a:lnTo>
                <a:lnTo>
                  <a:pt x="263057" y="129203"/>
                </a:lnTo>
                <a:lnTo>
                  <a:pt x="231271" y="129203"/>
                </a:lnTo>
                <a:close/>
                <a:moveTo>
                  <a:pt x="185016" y="97417"/>
                </a:moveTo>
                <a:lnTo>
                  <a:pt x="216803" y="97417"/>
                </a:lnTo>
                <a:lnTo>
                  <a:pt x="216803" y="129203"/>
                </a:lnTo>
                <a:lnTo>
                  <a:pt x="185016" y="129203"/>
                </a:lnTo>
                <a:close/>
                <a:moveTo>
                  <a:pt x="138762" y="97417"/>
                </a:moveTo>
                <a:lnTo>
                  <a:pt x="170549" y="97417"/>
                </a:lnTo>
                <a:lnTo>
                  <a:pt x="170549" y="129203"/>
                </a:lnTo>
                <a:lnTo>
                  <a:pt x="138762" y="129203"/>
                </a:lnTo>
                <a:close/>
                <a:moveTo>
                  <a:pt x="92508" y="97417"/>
                </a:moveTo>
                <a:lnTo>
                  <a:pt x="124294" y="97417"/>
                </a:lnTo>
                <a:lnTo>
                  <a:pt x="124294" y="129203"/>
                </a:lnTo>
                <a:lnTo>
                  <a:pt x="92508" y="129203"/>
                </a:lnTo>
                <a:close/>
                <a:moveTo>
                  <a:pt x="46254" y="97417"/>
                </a:moveTo>
                <a:lnTo>
                  <a:pt x="78040" y="97417"/>
                </a:lnTo>
                <a:lnTo>
                  <a:pt x="78040" y="129203"/>
                </a:lnTo>
                <a:lnTo>
                  <a:pt x="46254" y="129203"/>
                </a:lnTo>
                <a:close/>
                <a:moveTo>
                  <a:pt x="0" y="97417"/>
                </a:moveTo>
                <a:lnTo>
                  <a:pt x="31787" y="97417"/>
                </a:lnTo>
                <a:lnTo>
                  <a:pt x="31787" y="129203"/>
                </a:lnTo>
                <a:lnTo>
                  <a:pt x="0" y="129203"/>
                </a:lnTo>
                <a:close/>
                <a:moveTo>
                  <a:pt x="323779" y="48708"/>
                </a:moveTo>
                <a:lnTo>
                  <a:pt x="355565" y="48708"/>
                </a:lnTo>
                <a:lnTo>
                  <a:pt x="355565" y="80495"/>
                </a:lnTo>
                <a:lnTo>
                  <a:pt x="323779" y="80495"/>
                </a:lnTo>
                <a:close/>
                <a:moveTo>
                  <a:pt x="277525" y="48708"/>
                </a:moveTo>
                <a:lnTo>
                  <a:pt x="309311" y="48708"/>
                </a:lnTo>
                <a:lnTo>
                  <a:pt x="309311" y="80495"/>
                </a:lnTo>
                <a:lnTo>
                  <a:pt x="277525" y="80495"/>
                </a:lnTo>
                <a:close/>
                <a:moveTo>
                  <a:pt x="277525" y="0"/>
                </a:moveTo>
                <a:lnTo>
                  <a:pt x="309311" y="0"/>
                </a:lnTo>
                <a:lnTo>
                  <a:pt x="309311" y="31787"/>
                </a:lnTo>
                <a:lnTo>
                  <a:pt x="277525" y="3178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685539" y="2507615"/>
            <a:ext cx="6332519" cy="547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955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Viết lời xin lỗi trong tình huống cụ thể</a:t>
            </a:r>
            <a:endParaRPr lang="zh-CN" altLang="en-US" sz="2955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30" name="TextBox 68"/>
          <p:cNvSpPr txBox="1"/>
          <p:nvPr/>
        </p:nvSpPr>
        <p:spPr>
          <a:xfrm rot="16200000">
            <a:off x="2823238" y="-2363709"/>
            <a:ext cx="800219" cy="601703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4000" b="1" spc="6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YÊU CẦU CẦN ĐẠT</a:t>
            </a:r>
            <a:endParaRPr lang="en-US" altLang="zh-CN" sz="4000" b="1" spc="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8870" y="5869305"/>
            <a:ext cx="784860" cy="7766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/>
      <p:bldP spid="11" grpId="0" bldLvl="0" animBg="1"/>
      <p:bldP spid="2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97120" y="928993"/>
            <a:ext cx="113362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khoe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4577837" y="273668"/>
            <a:ext cx="2666114" cy="6612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. Nói lời xin lỗi.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224" y="2178424"/>
            <a:ext cx="5822817" cy="44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0" y="4256683"/>
            <a:ext cx="6293224" cy="2337965"/>
            <a:chOff x="0" y="4256683"/>
            <a:chExt cx="6293224" cy="2337965"/>
          </a:xfrm>
        </p:grpSpPr>
        <p:sp>
          <p:nvSpPr>
            <p:cNvPr id="28" name="Cloud 27"/>
            <p:cNvSpPr/>
            <p:nvPr/>
          </p:nvSpPr>
          <p:spPr>
            <a:xfrm>
              <a:off x="0" y="4256683"/>
              <a:ext cx="6293224" cy="2337965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smtClean="0"/>
                <a:t>:</a:t>
              </a:r>
              <a:endParaRPr lang="en-US" sz="200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923304" y="4453941"/>
              <a:ext cx="124585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>
                  <a:latin typeface="Times New Roman" pitchFamily="18" charset="0"/>
                  <a:cs typeface="Times New Roman" pitchFamily="18" charset="0"/>
                </a:rPr>
                <a:t>Nhiệm vụ</a:t>
              </a:r>
              <a:endParaRPr lang="en-US" sz="2000" b="1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30531" y="5145668"/>
              <a:ext cx="525982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smtClean="0">
                  <a:latin typeface="Times New Roman" pitchFamily="18" charset="0"/>
                  <a:cs typeface="Times New Roman" pitchFamily="18" charset="0"/>
                </a:rPr>
                <a:t>Nhóm trưởng mời lần lượt các thành viên trong nhóm chia sẻ lời xin lỗi của mình.</a:t>
              </a:r>
              <a:endParaRPr lang="en-US" sz="200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84193" y="5859852"/>
              <a:ext cx="470994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smtClean="0">
                  <a:latin typeface="Times New Roman" pitchFamily="18" charset="0"/>
                  <a:cs typeface="Times New Roman" pitchFamily="18" charset="0"/>
                </a:rPr>
                <a:t>Các thành viên nhận xét lời xin lỗi của bạn.</a:t>
              </a:r>
              <a:endParaRPr lang="en-US" sz="200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044402" y="4705482"/>
              <a:ext cx="212590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smtClean="0">
                  <a:latin typeface="Times New Roman" pitchFamily="18" charset="0"/>
                  <a:cs typeface="Times New Roman" pitchFamily="18" charset="0"/>
                </a:rPr>
                <a:t> Bầu nhóm trưởng.</a:t>
              </a:r>
              <a:endParaRPr lang="en-US" sz="2000"/>
            </a:p>
          </p:txBody>
        </p:sp>
        <p:pic>
          <p:nvPicPr>
            <p:cNvPr id="35" name="Picture 27" descr="Hình ảnh Bóng đèn Biểu Tượng Vector Bóng đèn ý Tưởng Biểu Tượng Minh Họa,  điện, Chuyển đổi Biểu Tượng, Biểu Tượng Thể Dục Vector và PNG với nền trong  suốt để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24" t="19384" r="15757" b="21920"/>
            <a:stretch/>
          </p:blipFill>
          <p:spPr bwMode="auto">
            <a:xfrm>
              <a:off x="741780" y="4685477"/>
              <a:ext cx="451848" cy="316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7" descr="Hình ảnh Bóng đèn Biểu Tượng Vector Bóng đèn ý Tưởng Biểu Tượng Minh Họa,  điện, Chuyển đổi Biểu Tượng, Biểu Tượng Thể Dục Vector và PNG với nền trong  suốt để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24" t="19384" r="15757" b="21920"/>
            <a:stretch/>
          </p:blipFill>
          <p:spPr bwMode="auto">
            <a:xfrm>
              <a:off x="365647" y="5119321"/>
              <a:ext cx="451848" cy="316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7" descr="Hình ảnh Bóng đèn Biểu Tượng Vector Bóng đèn ý Tưởng Biểu Tượng Minh Họa,  điện, Chuyển đổi Biểu Tượng, Biểu Tượng Thể Dục Vector và PNG với nền trong  suốt để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24" t="19384" r="15757" b="21920"/>
            <a:stretch/>
          </p:blipFill>
          <p:spPr bwMode="auto">
            <a:xfrm>
              <a:off x="346467" y="5825886"/>
              <a:ext cx="451848" cy="316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EBBA9D0-3283-41F7-B406-258FB134F4FD}"/>
              </a:ext>
            </a:extLst>
          </p:cNvPr>
          <p:cNvGrpSpPr/>
          <p:nvPr/>
        </p:nvGrpSpPr>
        <p:grpSpPr>
          <a:xfrm>
            <a:off x="945315" y="2178424"/>
            <a:ext cx="4630255" cy="1639977"/>
            <a:chOff x="8113523" y="5100041"/>
            <a:chExt cx="3831348" cy="1639977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A51C6F1B-B2B9-4E5A-8D80-3A41CFF22DF7}"/>
                </a:ext>
              </a:extLst>
            </p:cNvPr>
            <p:cNvSpPr/>
            <p:nvPr/>
          </p:nvSpPr>
          <p:spPr>
            <a:xfrm>
              <a:off x="8113523" y="5570688"/>
              <a:ext cx="2168812" cy="116933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THẢO LUẬN NHÓM 4</a:t>
              </a:r>
            </a:p>
          </p:txBody>
        </p:sp>
        <p:pic>
          <p:nvPicPr>
            <p:cNvPr id="41" name="Picture 2" descr="Giáo Dục, Học Tập, Học Sinh, Kiến Thức, Học Nhóm, Tải hình PNG 187 -  Free.Vector6.com">
              <a:extLst>
                <a:ext uri="{FF2B5EF4-FFF2-40B4-BE49-F238E27FC236}">
                  <a16:creationId xmlns:a16="http://schemas.microsoft.com/office/drawing/2014/main" id="{0B07C124-8AFF-4ABB-BDFE-281E137BE7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47210" y="5100041"/>
              <a:ext cx="1997661" cy="16399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81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Beautiful Red Rose Flower Ivy Plant Cartoon Stock Illustration - Download  Image Now - iStoc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133" y="3311311"/>
            <a:ext cx="2940019" cy="3546689"/>
          </a:xfrm>
          <a:prstGeom prst="roundRect">
            <a:avLst>
              <a:gd name="adj" fmla="val 3748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155553" y="215154"/>
            <a:ext cx="2896928" cy="2546814"/>
          </a:xfrm>
          <a:prstGeom prst="wedgeRoundRectCallout">
            <a:avLst>
              <a:gd name="adj1" fmla="val 36268"/>
              <a:gd name="adj2" fmla="val 76342"/>
              <a:gd name="adj3" fmla="val 16667"/>
            </a:avLst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ngắt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770988" y="3802412"/>
            <a:ext cx="2896928" cy="3055588"/>
            <a:chOff x="0" y="3693878"/>
            <a:chExt cx="2896928" cy="3055588"/>
          </a:xfrm>
        </p:grpSpPr>
        <p:grpSp>
          <p:nvGrpSpPr>
            <p:cNvPr id="7" name="Group 6"/>
            <p:cNvGrpSpPr/>
            <p:nvPr/>
          </p:nvGrpSpPr>
          <p:grpSpPr>
            <a:xfrm>
              <a:off x="0" y="3693878"/>
              <a:ext cx="2896928" cy="3055588"/>
              <a:chOff x="789776" y="2592441"/>
              <a:chExt cx="1519084" cy="2149343"/>
            </a:xfrm>
          </p:grpSpPr>
          <p:pic>
            <p:nvPicPr>
              <p:cNvPr id="9" name="Picture 2" descr="Polite little girl apologizing to young guy Vector Image"/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37" t="39966" r="54253" b="21898"/>
              <a:stretch/>
            </p:blipFill>
            <p:spPr bwMode="auto">
              <a:xfrm>
                <a:off x="789776" y="2592441"/>
                <a:ext cx="1519084" cy="2149343"/>
              </a:xfrm>
              <a:prstGeom prst="roundRect">
                <a:avLst>
                  <a:gd name="adj" fmla="val 364"/>
                </a:avLst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1733550" y="4438650"/>
                <a:ext cx="552450" cy="30313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1799799" y="6318519"/>
              <a:ext cx="1097129" cy="4309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ounded Rectangular Callout 10"/>
          <p:cNvSpPr/>
          <p:nvPr/>
        </p:nvSpPr>
        <p:spPr>
          <a:xfrm>
            <a:off x="3185625" y="215153"/>
            <a:ext cx="2896928" cy="2546815"/>
          </a:xfrm>
          <a:prstGeom prst="wedgeRoundRectCallout">
            <a:avLst>
              <a:gd name="adj1" fmla="val -29181"/>
              <a:gd name="adj2" fmla="val 83488"/>
              <a:gd name="adj3" fmla="val 16667"/>
            </a:avLst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Hoa hồng cho tớ xin lỗi vì đã có ý định hái cậu ra khỏi vườn.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6218353" y="215153"/>
            <a:ext cx="2896928" cy="2546815"/>
          </a:xfrm>
          <a:prstGeom prst="wedgeRoundRectCallout">
            <a:avLst>
              <a:gd name="adj1" fmla="val -64459"/>
              <a:gd name="adj2" fmla="val 78575"/>
              <a:gd name="adj3" fmla="val 16667"/>
            </a:avLst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Mình xin lỗi hoa hồng nhé! Mình không nên hái cậu ra khỏi vườn.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9254731" y="215153"/>
            <a:ext cx="2896928" cy="2546815"/>
          </a:xfrm>
          <a:prstGeom prst="wedgeRoundRectCallout">
            <a:avLst>
              <a:gd name="adj1" fmla="val -61210"/>
              <a:gd name="adj2" fmla="val 75935"/>
              <a:gd name="adj3" fmla="val 16667"/>
            </a:avLst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Mình xin lỗi hoa hồng nhiều. Mình sẽ không bao giờ tìm cách hái cậu ra khỏi vườn nữa đâu.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62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7837" y="273668"/>
            <a:ext cx="2666114" cy="6612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. Nói lời xin lỗi.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4536" y="1012597"/>
            <a:ext cx="115402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khóc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non?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376" y="1922929"/>
            <a:ext cx="6799731" cy="4897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203535" y="3818401"/>
            <a:ext cx="5413790" cy="2776247"/>
            <a:chOff x="0" y="4256683"/>
            <a:chExt cx="6293224" cy="2337965"/>
          </a:xfrm>
        </p:grpSpPr>
        <p:sp>
          <p:nvSpPr>
            <p:cNvPr id="9" name="Cloud 8"/>
            <p:cNvSpPr/>
            <p:nvPr/>
          </p:nvSpPr>
          <p:spPr>
            <a:xfrm>
              <a:off x="0" y="4256683"/>
              <a:ext cx="6293224" cy="2337965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smtClean="0"/>
                <a:t>:</a:t>
              </a:r>
              <a:endParaRPr lang="en-US" sz="200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923304" y="4453941"/>
              <a:ext cx="124585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>
                  <a:latin typeface="Times New Roman" pitchFamily="18" charset="0"/>
                  <a:cs typeface="Times New Roman" pitchFamily="18" charset="0"/>
                </a:rPr>
                <a:t>Nhiệm vụ</a:t>
              </a:r>
              <a:endParaRPr lang="en-US" sz="2000" b="1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30531" y="5145668"/>
              <a:ext cx="525982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smtClean="0">
                  <a:latin typeface="Times New Roman" pitchFamily="18" charset="0"/>
                  <a:cs typeface="Times New Roman" pitchFamily="18" charset="0"/>
                </a:rPr>
                <a:t>Nhóm trưởng mời lần lượt các thành viên trong nhóm chia sẻ lời xin lỗi của mình.</a:t>
              </a:r>
              <a:endParaRPr lang="en-US" sz="200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49371" y="5775246"/>
              <a:ext cx="4481850" cy="5961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smtClean="0">
                  <a:latin typeface="Times New Roman" pitchFamily="18" charset="0"/>
                  <a:cs typeface="Times New Roman" pitchFamily="18" charset="0"/>
                </a:rPr>
                <a:t>Các thành viên nhận xét lời xin lỗi </a:t>
              </a:r>
            </a:p>
            <a:p>
              <a:r>
                <a:rPr lang="en-US" sz="2000" smtClean="0">
                  <a:latin typeface="Times New Roman" pitchFamily="18" charset="0"/>
                  <a:cs typeface="Times New Roman" pitchFamily="18" charset="0"/>
                </a:rPr>
                <a:t>của bạn.</a:t>
              </a:r>
              <a:endParaRPr lang="en-US" sz="200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44402" y="4705482"/>
              <a:ext cx="212590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smtClean="0">
                  <a:latin typeface="Times New Roman" pitchFamily="18" charset="0"/>
                  <a:cs typeface="Times New Roman" pitchFamily="18" charset="0"/>
                </a:rPr>
                <a:t> Bầu nhóm trưởng.</a:t>
              </a:r>
              <a:endParaRPr lang="en-US" sz="2000"/>
            </a:p>
          </p:txBody>
        </p:sp>
        <p:pic>
          <p:nvPicPr>
            <p:cNvPr id="14" name="Picture 27" descr="Hình ảnh Bóng đèn Biểu Tượng Vector Bóng đèn ý Tưởng Biểu Tượng Minh Họa,  điện, Chuyển đổi Biểu Tượng, Biểu Tượng Thể Dục Vector và PNG với nền trong  suốt để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24" t="19384" r="15757" b="21920"/>
            <a:stretch/>
          </p:blipFill>
          <p:spPr bwMode="auto">
            <a:xfrm>
              <a:off x="741780" y="4685477"/>
              <a:ext cx="451848" cy="316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7" descr="Hình ảnh Bóng đèn Biểu Tượng Vector Bóng đèn ý Tưởng Biểu Tượng Minh Họa,  điện, Chuyển đổi Biểu Tượng, Biểu Tượng Thể Dục Vector và PNG với nền trong  suốt để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24" t="19384" r="15757" b="21920"/>
            <a:stretch/>
          </p:blipFill>
          <p:spPr bwMode="auto">
            <a:xfrm>
              <a:off x="365647" y="5119321"/>
              <a:ext cx="451848" cy="316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7" descr="Hình ảnh Bóng đèn Biểu Tượng Vector Bóng đèn ý Tưởng Biểu Tượng Minh Họa,  điện, Chuyển đổi Biểu Tượng, Biểu Tượng Thể Dục Vector và PNG với nền trong  suốt để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24" t="19384" r="15757" b="21920"/>
            <a:stretch/>
          </p:blipFill>
          <p:spPr bwMode="auto">
            <a:xfrm>
              <a:off x="539046" y="5781045"/>
              <a:ext cx="451848" cy="316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EBBA9D0-3283-41F7-B406-258FB134F4FD}"/>
              </a:ext>
            </a:extLst>
          </p:cNvPr>
          <p:cNvGrpSpPr/>
          <p:nvPr/>
        </p:nvGrpSpPr>
        <p:grpSpPr>
          <a:xfrm>
            <a:off x="188232" y="2017060"/>
            <a:ext cx="4630255" cy="1639977"/>
            <a:chOff x="8113523" y="5100041"/>
            <a:chExt cx="3831348" cy="1639977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51C6F1B-B2B9-4E5A-8D80-3A41CFF22DF7}"/>
                </a:ext>
              </a:extLst>
            </p:cNvPr>
            <p:cNvSpPr/>
            <p:nvPr/>
          </p:nvSpPr>
          <p:spPr>
            <a:xfrm>
              <a:off x="8113523" y="5570688"/>
              <a:ext cx="2168812" cy="116933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THẢO LUẬN NHÓM 4</a:t>
              </a:r>
            </a:p>
          </p:txBody>
        </p:sp>
        <p:pic>
          <p:nvPicPr>
            <p:cNvPr id="19" name="Picture 2" descr="Giáo Dục, Học Tập, Học Sinh, Kiến Thức, Học Nhóm, Tải hình PNG 187 -  Free.Vector6.com">
              <a:extLst>
                <a:ext uri="{FF2B5EF4-FFF2-40B4-BE49-F238E27FC236}">
                  <a16:creationId xmlns:a16="http://schemas.microsoft.com/office/drawing/2014/main" id="{0B07C124-8AFF-4ABB-BDFE-281E137BE7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47210" y="5100041"/>
              <a:ext cx="1997661" cy="16399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5856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4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47951E"/>
      </a:accent1>
      <a:accent2>
        <a:srgbClr val="FDA71B"/>
      </a:accent2>
      <a:accent3>
        <a:srgbClr val="46BF41"/>
      </a:accent3>
      <a:accent4>
        <a:srgbClr val="FFB832"/>
      </a:accent4>
      <a:accent5>
        <a:srgbClr val="479721"/>
      </a:accent5>
      <a:accent6>
        <a:srgbClr val="82AE00"/>
      </a:accent6>
      <a:hlink>
        <a:srgbClr val="009900"/>
      </a:hlink>
      <a:folHlink>
        <a:srgbClr val="BFBFBF"/>
      </a:folHlink>
    </a:clrScheme>
    <a:fontScheme name="a5a02c25">
      <a:majorFont>
        <a:latin typeface="Agency FB"/>
        <a:ea typeface="微软雅黑"/>
        <a:cs typeface=""/>
      </a:majorFont>
      <a:minorFont>
        <a:latin typeface="Agency FB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47951E"/>
      </a:accent1>
      <a:accent2>
        <a:srgbClr val="FDA71B"/>
      </a:accent2>
      <a:accent3>
        <a:srgbClr val="46BF41"/>
      </a:accent3>
      <a:accent4>
        <a:srgbClr val="FFB832"/>
      </a:accent4>
      <a:accent5>
        <a:srgbClr val="479721"/>
      </a:accent5>
      <a:accent6>
        <a:srgbClr val="82AE00"/>
      </a:accent6>
      <a:hlink>
        <a:srgbClr val="009900"/>
      </a:hlink>
      <a:folHlink>
        <a:srgbClr val="BFBFBF"/>
      </a:folHlink>
    </a:clrScheme>
    <a:fontScheme name="a5a02c25">
      <a:majorFont>
        <a:latin typeface="Agency FB"/>
        <a:ea typeface="微软雅黑"/>
        <a:cs typeface=""/>
      </a:majorFont>
      <a:minorFont>
        <a:latin typeface="Agency FB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47951E"/>
    </a:accent1>
    <a:accent2>
      <a:srgbClr val="FDA71B"/>
    </a:accent2>
    <a:accent3>
      <a:srgbClr val="46BF41"/>
    </a:accent3>
    <a:accent4>
      <a:srgbClr val="FFB832"/>
    </a:accent4>
    <a:accent5>
      <a:srgbClr val="479721"/>
    </a:accent5>
    <a:accent6>
      <a:srgbClr val="82AE00"/>
    </a:accent6>
    <a:hlink>
      <a:srgbClr val="009900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47951E"/>
    </a:accent1>
    <a:accent2>
      <a:srgbClr val="FDA71B"/>
    </a:accent2>
    <a:accent3>
      <a:srgbClr val="46BF41"/>
    </a:accent3>
    <a:accent4>
      <a:srgbClr val="FFB832"/>
    </a:accent4>
    <a:accent5>
      <a:srgbClr val="479721"/>
    </a:accent5>
    <a:accent6>
      <a:srgbClr val="82AE00"/>
    </a:accent6>
    <a:hlink>
      <a:srgbClr val="009900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47951E"/>
    </a:accent1>
    <a:accent2>
      <a:srgbClr val="FDA71B"/>
    </a:accent2>
    <a:accent3>
      <a:srgbClr val="46BF41"/>
    </a:accent3>
    <a:accent4>
      <a:srgbClr val="FFB832"/>
    </a:accent4>
    <a:accent5>
      <a:srgbClr val="479721"/>
    </a:accent5>
    <a:accent6>
      <a:srgbClr val="82AE00"/>
    </a:accent6>
    <a:hlink>
      <a:srgbClr val="009900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47951E"/>
    </a:accent1>
    <a:accent2>
      <a:srgbClr val="FDA71B"/>
    </a:accent2>
    <a:accent3>
      <a:srgbClr val="46BF41"/>
    </a:accent3>
    <a:accent4>
      <a:srgbClr val="FFB832"/>
    </a:accent4>
    <a:accent5>
      <a:srgbClr val="479721"/>
    </a:accent5>
    <a:accent6>
      <a:srgbClr val="82AE00"/>
    </a:accent6>
    <a:hlink>
      <a:srgbClr val="009900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47951E"/>
    </a:accent1>
    <a:accent2>
      <a:srgbClr val="FDA71B"/>
    </a:accent2>
    <a:accent3>
      <a:srgbClr val="46BF41"/>
    </a:accent3>
    <a:accent4>
      <a:srgbClr val="FFB832"/>
    </a:accent4>
    <a:accent5>
      <a:srgbClr val="479721"/>
    </a:accent5>
    <a:accent6>
      <a:srgbClr val="82AE00"/>
    </a:accent6>
    <a:hlink>
      <a:srgbClr val="009900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2430</TotalTime>
  <Words>778</Words>
  <Application>Microsoft Office PowerPoint</Application>
  <PresentationFormat>Widescreen</PresentationFormat>
  <Paragraphs>99</Paragraphs>
  <Slides>20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微软雅黑</vt:lpstr>
      <vt:lpstr>宋体</vt:lpstr>
      <vt:lpstr>Aachen</vt:lpstr>
      <vt:lpstr>Agency FB</vt:lpstr>
      <vt:lpstr>Arial</vt:lpstr>
      <vt:lpstr>Arial Rounded</vt:lpstr>
      <vt:lpstr>Calibri</vt:lpstr>
      <vt:lpstr>HP001 4 hàng</vt:lpstr>
      <vt:lpstr>Times New Roman</vt:lpstr>
      <vt:lpstr>Office 主题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演示文稿4</dc:title>
  <dc:creator>Administrator</dc:creator>
  <cp:lastModifiedBy>Admin</cp:lastModifiedBy>
  <cp:revision>31</cp:revision>
  <dcterms:created xsi:type="dcterms:W3CDTF">2017-11-23T06:46:53Z</dcterms:created>
  <dcterms:modified xsi:type="dcterms:W3CDTF">2024-03-03T18:06:44Z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2052-10.1.0.6929</vt:lpwstr>
  </property>
</Properties>
</file>