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59" r:id="rId10"/>
    <p:sldId id="260" r:id="rId11"/>
    <p:sldId id="261" r:id="rId12"/>
    <p:sldId id="262" r:id="rId13"/>
    <p:sldId id="258" r:id="rId14"/>
  </p:sldIdLst>
  <p:sldSz cx="12192000" cy="6858000"/>
  <p:notesSz cx="6858000" cy="9144000"/>
  <p:embeddedFontLst>
    <p:embeddedFont>
      <p:font typeface="Calibri Light" pitchFamily="34" charset="0"/>
      <p:regular r:id="rId15"/>
      <p:italic r:id="rId16"/>
    </p:embeddedFont>
    <p:embeddedFont>
      <p:font typeface="#9Slide07 HoneyCream" charset="0"/>
      <p:regular r:id="rId17"/>
    </p:embeddedFont>
    <p:embeddedFont>
      <p:font typeface="#9Slide07 IcielCrocante" charset="0"/>
      <p:regular r:id="rId18"/>
    </p:embeddedFont>
    <p:embeddedFont>
      <p:font typeface="Cambria" pitchFamily="18" charset="0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82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38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0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6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5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7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07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13994" y="687097"/>
            <a:ext cx="7973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</a:t>
            </a:r>
            <a:endParaRPr lang="en-US" sz="7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Lobster" panose="02040603050506020204" pitchFamily="18" charset="0"/>
            </a:endParaRPr>
          </a:p>
          <a:p>
            <a:pPr algn="ctr"/>
            <a:r>
              <a:rPr lang="en-US" sz="7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Khối</a:t>
            </a:r>
            <a:r>
              <a:rPr lang="en-US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 </a:t>
            </a:r>
            <a:r>
              <a:rPr lang="en-US" sz="7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trụ</a:t>
            </a:r>
            <a:r>
              <a:rPr lang="en-US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, </a:t>
            </a:r>
            <a:r>
              <a:rPr lang="en-US" sz="7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khối</a:t>
            </a:r>
            <a:r>
              <a:rPr lang="en-US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 </a:t>
            </a:r>
            <a:r>
              <a:rPr lang="en-US" sz="7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cầu</a:t>
            </a:r>
            <a:r>
              <a:rPr lang="en-US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 </a:t>
            </a:r>
            <a:r>
              <a:rPr lang="en-US" sz="7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Tiết</a:t>
            </a:r>
            <a:r>
              <a:rPr lang="en-US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 2</a:t>
            </a:r>
            <a:r>
              <a:rPr lang="en-US" sz="7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 </a:t>
            </a:r>
            <a:endParaRPr lang="en-US" sz="7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Lobster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29831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34955" y="1050771"/>
            <a:ext cx="669619" cy="60243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608822" y="1064112"/>
            <a:ext cx="841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Chọn hình thích hợp đặt vào dấu “?”.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=""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51234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1BF50B-9BD2-475D-84C0-ED29E4F5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834955" y="2769057"/>
            <a:ext cx="10285650" cy="1352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95FF01-7137-420D-9A29-DF3960A7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924050" y="4797469"/>
            <a:ext cx="10285650" cy="1352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E7E1DA3-0234-481D-9FF8-7DBED2D13EE7}"/>
              </a:ext>
            </a:extLst>
          </p:cNvPr>
          <p:cNvSpPr/>
          <p:nvPr/>
        </p:nvSpPr>
        <p:spPr>
          <a:xfrm>
            <a:off x="1008458" y="2769057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DA3FF90-5444-46E0-AD6A-723340E32AE9}"/>
              </a:ext>
            </a:extLst>
          </p:cNvPr>
          <p:cNvSpPr/>
          <p:nvPr/>
        </p:nvSpPr>
        <p:spPr>
          <a:xfrm>
            <a:off x="4361656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4049A78-44A5-4E94-B8BC-13D37AD298AA}"/>
              </a:ext>
            </a:extLst>
          </p:cNvPr>
          <p:cNvSpPr/>
          <p:nvPr/>
        </p:nvSpPr>
        <p:spPr>
          <a:xfrm>
            <a:off x="7714854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19FBE1F-CB49-419B-A1B0-96EFDCD2D818}"/>
              </a:ext>
            </a:extLst>
          </p:cNvPr>
          <p:cNvSpPr/>
          <p:nvPr/>
        </p:nvSpPr>
        <p:spPr>
          <a:xfrm>
            <a:off x="1985183" y="2506160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E6DFF3B-9F20-48D8-AC10-5E76647BE7C8}"/>
              </a:ext>
            </a:extLst>
          </p:cNvPr>
          <p:cNvSpPr/>
          <p:nvPr/>
        </p:nvSpPr>
        <p:spPr>
          <a:xfrm>
            <a:off x="5344168" y="2502367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2E49D4E-5A65-4653-AD92-6AD5627D970D}"/>
              </a:ext>
            </a:extLst>
          </p:cNvPr>
          <p:cNvSpPr/>
          <p:nvPr/>
        </p:nvSpPr>
        <p:spPr>
          <a:xfrm>
            <a:off x="8703153" y="2498574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4864275" y="5355593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4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59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356894" y="1073768"/>
            <a:ext cx="640057" cy="5517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023454" y="1001889"/>
            <a:ext cx="34013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E84F3C-2462-43BB-B3BA-86AFF2C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943" y="55212"/>
            <a:ext cx="7289074" cy="6747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D2F2558-6979-4F12-AB2A-4806E75DAC02}"/>
              </a:ext>
            </a:extLst>
          </p:cNvPr>
          <p:cNvGrpSpPr/>
          <p:nvPr/>
        </p:nvGrpSpPr>
        <p:grpSpPr>
          <a:xfrm>
            <a:off x="5825888" y="3869093"/>
            <a:ext cx="662828" cy="662828"/>
            <a:chOff x="1750173" y="2926500"/>
            <a:chExt cx="662828" cy="662828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807C4C6-34D7-43BB-B808-86DF5CA993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8B48A0F-3ACD-4F04-8BEF-765BA836704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346E286-EA23-46F0-86B2-5F567BB94690}"/>
              </a:ext>
            </a:extLst>
          </p:cNvPr>
          <p:cNvGrpSpPr/>
          <p:nvPr/>
        </p:nvGrpSpPr>
        <p:grpSpPr>
          <a:xfrm>
            <a:off x="9808084" y="2988241"/>
            <a:ext cx="662828" cy="662828"/>
            <a:chOff x="1750173" y="2926500"/>
            <a:chExt cx="662828" cy="662828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5F242EE6-1327-4CE3-86AB-F6DF8FD1304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5D0E6EE-314C-4BF9-8E0D-66D12821ED1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73107F1-AB3E-4926-99ED-C899A9EB6CE8}"/>
              </a:ext>
            </a:extLst>
          </p:cNvPr>
          <p:cNvGrpSpPr/>
          <p:nvPr/>
        </p:nvGrpSpPr>
        <p:grpSpPr>
          <a:xfrm>
            <a:off x="6038906" y="5361160"/>
            <a:ext cx="662828" cy="662828"/>
            <a:chOff x="1750173" y="2926500"/>
            <a:chExt cx="662828" cy="662828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8830ABB-AF1D-413B-87EC-16D75E7D0A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DA6D842-E1D0-4460-91D1-8157DE83032B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A46B023-8F28-4892-B4D7-B2A58E68B08A}"/>
              </a:ext>
            </a:extLst>
          </p:cNvPr>
          <p:cNvGrpSpPr/>
          <p:nvPr/>
        </p:nvGrpSpPr>
        <p:grpSpPr>
          <a:xfrm>
            <a:off x="9641589" y="4911146"/>
            <a:ext cx="662828" cy="662828"/>
            <a:chOff x="1750173" y="2926500"/>
            <a:chExt cx="662828" cy="662828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60092F05-289C-47B7-B0DA-1A09E6C4186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8442385-D1C4-470D-86ED-63A0653D396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Freeform: Shape 7">
            <a:extLst>
              <a:ext uri="{FF2B5EF4-FFF2-40B4-BE49-F238E27FC236}">
                <a16:creationId xmlns="" xmlns:a16="http://schemas.microsoft.com/office/drawing/2014/main" id="{F4F39BDA-4E1D-4910-841D-A4D34C9BF46E}"/>
              </a:ext>
            </a:extLst>
          </p:cNvPr>
          <p:cNvSpPr/>
          <p:nvPr/>
        </p:nvSpPr>
        <p:spPr>
          <a:xfrm>
            <a:off x="7364665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A3C34E-316C-434C-A416-46780009D440}"/>
              </a:ext>
            </a:extLst>
          </p:cNvPr>
          <p:cNvSpPr txBox="1"/>
          <p:nvPr/>
        </p:nvSpPr>
        <p:spPr>
          <a:xfrm>
            <a:off x="356894" y="4870319"/>
            <a:ext cx="397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Khoang đó có dạng khối trụ.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01734" y="5401996"/>
            <a:ext cx="1015479" cy="58477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266048" y="534446"/>
            <a:ext cx="679230" cy="59885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2989560" y="469300"/>
            <a:ext cx="8836498" cy="107721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/>
              <a:t>Nếu xếp các hộp có dạng khối trụ theo cách dưới đây thì hình </a:t>
            </a:r>
            <a:r>
              <a:rPr lang="vi-VN" sz="3200" b="1" dirty="0">
                <a:solidFill>
                  <a:srgbClr val="ED008C"/>
                </a:solidFill>
              </a:rPr>
              <a:t>D</a:t>
            </a:r>
            <a:r>
              <a:rPr lang="vi-VN" sz="3200" b="1" dirty="0"/>
              <a:t> sẽ cần bao nhiêu hộp?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=""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97" y="79739"/>
            <a:ext cx="2237784" cy="86349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778416E-57E5-4EA3-B3C7-DA23AC63C494}"/>
              </a:ext>
            </a:extLst>
          </p:cNvPr>
          <p:cNvGrpSpPr/>
          <p:nvPr/>
        </p:nvGrpSpPr>
        <p:grpSpPr>
          <a:xfrm>
            <a:off x="1339242" y="1449540"/>
            <a:ext cx="10565941" cy="3691384"/>
            <a:chOff x="1339242" y="1116923"/>
            <a:chExt cx="10565941" cy="3691384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F32D8098-7C6E-4921-8EAC-23715FCAB4C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6A9B8AB1-6741-4DD1-AE08-FAFBDF1DA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E568A27-27B9-425C-9CF9-0E7E18BE5A9E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3E597B8-093A-41C0-A2AC-8ECD7FFD13A7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53445976-9E01-49FE-91A8-8141EE79C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D7161EBA-660D-414C-A039-507BC43C3647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4413594-C599-471F-916A-19D1D7726069}"/>
              </a:ext>
            </a:extLst>
          </p:cNvPr>
          <p:cNvGrpSpPr/>
          <p:nvPr/>
        </p:nvGrpSpPr>
        <p:grpSpPr>
          <a:xfrm>
            <a:off x="6335582" y="2020711"/>
            <a:ext cx="2615727" cy="2604597"/>
            <a:chOff x="5224234" y="3693947"/>
            <a:chExt cx="2615727" cy="2604597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09B7910-AB4A-483E-9409-E7D440FF7E66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84004BB9-E085-414D-B4D1-19A5FF0BC619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3A700C8-F505-48FA-BB26-346741AF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2C2A76CD-F4F5-4E56-8C6C-F4FEAA12C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225B134A-E782-4CEB-85DD-CB1623A7A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672DCD38-2B97-4F43-B521-0ADE2607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52828E40-6A97-4D64-8557-1AA34569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6421852-96A1-4B98-90F9-678CCDA90C79}"/>
              </a:ext>
            </a:extLst>
          </p:cNvPr>
          <p:cNvSpPr/>
          <p:nvPr/>
        </p:nvSpPr>
        <p:spPr>
          <a:xfrm>
            <a:off x="1479390" y="3761617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737437C-1CF7-4DFA-9A56-64EA1A090E49}"/>
              </a:ext>
            </a:extLst>
          </p:cNvPr>
          <p:cNvSpPr/>
          <p:nvPr/>
        </p:nvSpPr>
        <p:spPr>
          <a:xfrm>
            <a:off x="2649277" y="3761617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631DCAB-A0F3-4347-9F53-62969DEFF08E}"/>
              </a:ext>
            </a:extLst>
          </p:cNvPr>
          <p:cNvSpPr/>
          <p:nvPr/>
        </p:nvSpPr>
        <p:spPr>
          <a:xfrm>
            <a:off x="4281130" y="3763662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EF9C169-B00F-4C97-A979-54775CEBACFC}"/>
              </a:ext>
            </a:extLst>
          </p:cNvPr>
          <p:cNvSpPr/>
          <p:nvPr/>
        </p:nvSpPr>
        <p:spPr>
          <a:xfrm>
            <a:off x="6491277" y="3768115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A05AAF4-1A63-490E-A1A2-050AE3DFEFD4}"/>
              </a:ext>
            </a:extLst>
          </p:cNvPr>
          <p:cNvSpPr/>
          <p:nvPr/>
        </p:nvSpPr>
        <p:spPr>
          <a:xfrm>
            <a:off x="2896601" y="3152297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8E9D588-B5E2-4283-AF45-92FCD59187E2}"/>
              </a:ext>
            </a:extLst>
          </p:cNvPr>
          <p:cNvSpPr/>
          <p:nvPr/>
        </p:nvSpPr>
        <p:spPr>
          <a:xfrm>
            <a:off x="1681587" y="3152297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497EA5F-3415-4A01-81C6-A245B2B3D1CF}"/>
              </a:ext>
            </a:extLst>
          </p:cNvPr>
          <p:cNvSpPr/>
          <p:nvPr/>
        </p:nvSpPr>
        <p:spPr>
          <a:xfrm>
            <a:off x="4628503" y="3152297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BE28BD2-A43B-41AE-AAFC-C921AD18AE35}"/>
              </a:ext>
            </a:extLst>
          </p:cNvPr>
          <p:cNvSpPr/>
          <p:nvPr/>
        </p:nvSpPr>
        <p:spPr>
          <a:xfrm>
            <a:off x="6586280" y="3154341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7EECDC3-E48E-4E3E-A8ED-CBB774CCF0DE}"/>
              </a:ext>
            </a:extLst>
          </p:cNvPr>
          <p:cNvSpPr/>
          <p:nvPr/>
        </p:nvSpPr>
        <p:spPr>
          <a:xfrm>
            <a:off x="4849141" y="2596936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4BC1AE8-0159-4FF4-A0CB-99478B84D256}"/>
              </a:ext>
            </a:extLst>
          </p:cNvPr>
          <p:cNvSpPr txBox="1"/>
          <p:nvPr/>
        </p:nvSpPr>
        <p:spPr>
          <a:xfrm>
            <a:off x="7399653" y="3839373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FF7A312-F029-4BB7-9DAD-A577F28ABCD3}"/>
              </a:ext>
            </a:extLst>
          </p:cNvPr>
          <p:cNvSpPr/>
          <p:nvPr/>
        </p:nvSpPr>
        <p:spPr>
          <a:xfrm>
            <a:off x="3027008" y="2613316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5465B40-F375-4E01-AF6B-B8A29FD54CB7}"/>
              </a:ext>
            </a:extLst>
          </p:cNvPr>
          <p:cNvSpPr/>
          <p:nvPr/>
        </p:nvSpPr>
        <p:spPr>
          <a:xfrm>
            <a:off x="6818212" y="2596839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24BEFBE-D526-4CD0-8B7B-55FB00AC48BF}"/>
              </a:ext>
            </a:extLst>
          </p:cNvPr>
          <p:cNvSpPr/>
          <p:nvPr/>
        </p:nvSpPr>
        <p:spPr>
          <a:xfrm>
            <a:off x="7218842" y="2065558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D3042DD-C489-4FA3-BB7C-C2F3021924E2}"/>
              </a:ext>
            </a:extLst>
          </p:cNvPr>
          <p:cNvSpPr txBox="1"/>
          <p:nvPr/>
        </p:nvSpPr>
        <p:spPr>
          <a:xfrm>
            <a:off x="833297" y="3834284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B6D23AC-FE7B-4735-B5A6-95BBDEBC4E30}"/>
              </a:ext>
            </a:extLst>
          </p:cNvPr>
          <p:cNvSpPr txBox="1"/>
          <p:nvPr/>
        </p:nvSpPr>
        <p:spPr>
          <a:xfrm>
            <a:off x="833297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34441A7-D70C-45EC-B3FB-1F135F694165}"/>
              </a:ext>
            </a:extLst>
          </p:cNvPr>
          <p:cNvSpPr txBox="1"/>
          <p:nvPr/>
        </p:nvSpPr>
        <p:spPr>
          <a:xfrm>
            <a:off x="833297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2D2071A-739F-4F48-91CA-1015C262841E}"/>
              </a:ext>
            </a:extLst>
          </p:cNvPr>
          <p:cNvSpPr txBox="1"/>
          <p:nvPr/>
        </p:nvSpPr>
        <p:spPr>
          <a:xfrm>
            <a:off x="833297" y="195803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44E34BC-D153-4E2E-9394-4DA82E1ECE48}"/>
              </a:ext>
            </a:extLst>
          </p:cNvPr>
          <p:cNvSpPr txBox="1"/>
          <p:nvPr/>
        </p:nvSpPr>
        <p:spPr>
          <a:xfrm>
            <a:off x="651297" y="5079695"/>
            <a:ext cx="10992761" cy="1384995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6CC83A8-3174-4613-96FF-CEC070636CBD}"/>
              </a:ext>
            </a:extLst>
          </p:cNvPr>
          <p:cNvSpPr txBox="1"/>
          <p:nvPr/>
        </p:nvSpPr>
        <p:spPr>
          <a:xfrm>
            <a:off x="7399653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DF16937-3DD4-4972-A4CF-DD5B1B53D810}"/>
              </a:ext>
            </a:extLst>
          </p:cNvPr>
          <p:cNvSpPr txBox="1"/>
          <p:nvPr/>
        </p:nvSpPr>
        <p:spPr>
          <a:xfrm>
            <a:off x="7407809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8773AAD-55E3-42A0-903D-2C7928AC2A2F}"/>
              </a:ext>
            </a:extLst>
          </p:cNvPr>
          <p:cNvSpPr txBox="1"/>
          <p:nvPr/>
        </p:nvSpPr>
        <p:spPr>
          <a:xfrm>
            <a:off x="7380154" y="194252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74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12305 0.0030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12331 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2266 -0.0002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12539 0.002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22" y="1738097"/>
            <a:ext cx="4336531" cy="4989893"/>
          </a:xfrm>
          <a:prstGeom prst="rect">
            <a:avLst/>
          </a:prstGeom>
        </p:spPr>
      </p:pic>
      <p:sp>
        <p:nvSpPr>
          <p:cNvPr id="11" name="Google Shape;502;p60">
            <a:extLst>
              <a:ext uri="{FF2B5EF4-FFF2-40B4-BE49-F238E27FC236}">
                <a16:creationId xmlns="" xmlns:a16="http://schemas.microsoft.com/office/drawing/2014/main" id="{291A9740-F7B2-4BC5-B584-19D704921E4A}"/>
              </a:ext>
            </a:extLst>
          </p:cNvPr>
          <p:cNvSpPr txBox="1">
            <a:spLocks/>
          </p:cNvSpPr>
          <p:nvPr/>
        </p:nvSpPr>
        <p:spPr>
          <a:xfrm flipH="1">
            <a:off x="3228765" y="1026005"/>
            <a:ext cx="6167897" cy="115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15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DẶN DÒ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5835" y="2508817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rgbClr val="FF9900"/>
                </a:solidFill>
                <a:latin typeface="UTM Avo" panose="02040603050506020204" pitchFamily="18" charset="0"/>
              </a:rPr>
              <a:t>- Hoàn thành bài tập.</a:t>
            </a:r>
            <a:endParaRPr lang="en-US" sz="3200" b="1">
              <a:solidFill>
                <a:srgbClr val="FF99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8778" y="3342178"/>
            <a:ext cx="5312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- Chuẩn bị bài tiếp theo.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4" y="3707291"/>
            <a:ext cx="2906667" cy="2994150"/>
          </a:xfrm>
          <a:prstGeom prst="rect">
            <a:avLst/>
          </a:prstGeom>
        </p:spPr>
      </p:pic>
      <p:pic>
        <p:nvPicPr>
          <p:cNvPr id="10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3483" y="2575170"/>
            <a:ext cx="628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582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57" y="-48074"/>
            <a:ext cx="8234193" cy="4587989"/>
          </a:xfrm>
          <a:prstGeom prst="rect">
            <a:avLst/>
          </a:prstGeom>
        </p:spPr>
      </p:pic>
      <p:pic>
        <p:nvPicPr>
          <p:cNvPr id="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2" name="Freeform 49"/>
          <p:cNvSpPr>
            <a:spLocks noEditPoints="1"/>
          </p:cNvSpPr>
          <p:nvPr/>
        </p:nvSpPr>
        <p:spPr bwMode="auto">
          <a:xfrm>
            <a:off x="548702" y="1766432"/>
            <a:ext cx="974725" cy="538163"/>
          </a:xfrm>
          <a:custGeom>
            <a:avLst/>
            <a:gdLst>
              <a:gd name="T0" fmla="*/ 73 w 259"/>
              <a:gd name="T1" fmla="*/ 37 h 143"/>
              <a:gd name="T2" fmla="*/ 79 w 259"/>
              <a:gd name="T3" fmla="*/ 143 h 143"/>
              <a:gd name="T4" fmla="*/ 74 w 259"/>
              <a:gd name="T5" fmla="*/ 38 h 143"/>
              <a:gd name="T6" fmla="*/ 67 w 259"/>
              <a:gd name="T7" fmla="*/ 36 h 143"/>
              <a:gd name="T8" fmla="*/ 61 w 259"/>
              <a:gd name="T9" fmla="*/ 143 h 143"/>
              <a:gd name="T10" fmla="*/ 67 w 259"/>
              <a:gd name="T11" fmla="*/ 36 h 143"/>
              <a:gd name="T12" fmla="*/ 49 w 259"/>
              <a:gd name="T13" fmla="*/ 35 h 143"/>
              <a:gd name="T14" fmla="*/ 55 w 259"/>
              <a:gd name="T15" fmla="*/ 143 h 143"/>
              <a:gd name="T16" fmla="*/ 43 w 259"/>
              <a:gd name="T17" fmla="*/ 36 h 143"/>
              <a:gd name="T18" fmla="*/ 37 w 259"/>
              <a:gd name="T19" fmla="*/ 140 h 143"/>
              <a:gd name="T20" fmla="*/ 43 w 259"/>
              <a:gd name="T21" fmla="*/ 36 h 143"/>
              <a:gd name="T22" fmla="*/ 25 w 259"/>
              <a:gd name="T23" fmla="*/ 43 h 143"/>
              <a:gd name="T24" fmla="*/ 31 w 259"/>
              <a:gd name="T25" fmla="*/ 137 h 143"/>
              <a:gd name="T26" fmla="*/ 18 w 259"/>
              <a:gd name="T27" fmla="*/ 48 h 143"/>
              <a:gd name="T28" fmla="*/ 12 w 259"/>
              <a:gd name="T29" fmla="*/ 123 h 143"/>
              <a:gd name="T30" fmla="*/ 18 w 259"/>
              <a:gd name="T31" fmla="*/ 48 h 143"/>
              <a:gd name="T32" fmla="*/ 0 w 259"/>
              <a:gd name="T33" fmla="*/ 84 h 143"/>
              <a:gd name="T34" fmla="*/ 6 w 259"/>
              <a:gd name="T35" fmla="*/ 114 h 143"/>
              <a:gd name="T36" fmla="*/ 85 w 259"/>
              <a:gd name="T37" fmla="*/ 143 h 143"/>
              <a:gd name="T38" fmla="*/ 91 w 259"/>
              <a:gd name="T39" fmla="*/ 16 h 143"/>
              <a:gd name="T40" fmla="*/ 85 w 259"/>
              <a:gd name="T41" fmla="*/ 143 h 143"/>
              <a:gd name="T42" fmla="*/ 103 w 259"/>
              <a:gd name="T43" fmla="*/ 143 h 143"/>
              <a:gd name="T44" fmla="*/ 97 w 259"/>
              <a:gd name="T45" fmla="*/ 12 h 143"/>
              <a:gd name="T46" fmla="*/ 109 w 259"/>
              <a:gd name="T47" fmla="*/ 143 h 143"/>
              <a:gd name="T48" fmla="*/ 115 w 259"/>
              <a:gd name="T49" fmla="*/ 3 h 143"/>
              <a:gd name="T50" fmla="*/ 109 w 259"/>
              <a:gd name="T51" fmla="*/ 143 h 143"/>
              <a:gd name="T52" fmla="*/ 127 w 259"/>
              <a:gd name="T53" fmla="*/ 143 h 143"/>
              <a:gd name="T54" fmla="*/ 121 w 259"/>
              <a:gd name="T55" fmla="*/ 1 h 143"/>
              <a:gd name="T56" fmla="*/ 133 w 259"/>
              <a:gd name="T57" fmla="*/ 143 h 143"/>
              <a:gd name="T58" fmla="*/ 139 w 259"/>
              <a:gd name="T59" fmla="*/ 0 h 143"/>
              <a:gd name="T60" fmla="*/ 137 w 259"/>
              <a:gd name="T61" fmla="*/ 0 h 143"/>
              <a:gd name="T62" fmla="*/ 133 w 259"/>
              <a:gd name="T63" fmla="*/ 143 h 143"/>
              <a:gd name="T64" fmla="*/ 151 w 259"/>
              <a:gd name="T65" fmla="*/ 143 h 143"/>
              <a:gd name="T66" fmla="*/ 145 w 259"/>
              <a:gd name="T67" fmla="*/ 0 h 143"/>
              <a:gd name="T68" fmla="*/ 157 w 259"/>
              <a:gd name="T69" fmla="*/ 143 h 143"/>
              <a:gd name="T70" fmla="*/ 163 w 259"/>
              <a:gd name="T71" fmla="*/ 5 h 143"/>
              <a:gd name="T72" fmla="*/ 157 w 259"/>
              <a:gd name="T73" fmla="*/ 143 h 143"/>
              <a:gd name="T74" fmla="*/ 175 w 259"/>
              <a:gd name="T75" fmla="*/ 143 h 143"/>
              <a:gd name="T76" fmla="*/ 169 w 259"/>
              <a:gd name="T77" fmla="*/ 7 h 143"/>
              <a:gd name="T78" fmla="*/ 181 w 259"/>
              <a:gd name="T79" fmla="*/ 143 h 143"/>
              <a:gd name="T80" fmla="*/ 187 w 259"/>
              <a:gd name="T81" fmla="*/ 20 h 143"/>
              <a:gd name="T82" fmla="*/ 181 w 259"/>
              <a:gd name="T83" fmla="*/ 143 h 143"/>
              <a:gd name="T84" fmla="*/ 199 w 259"/>
              <a:gd name="T85" fmla="*/ 143 h 143"/>
              <a:gd name="T86" fmla="*/ 193 w 259"/>
              <a:gd name="T87" fmla="*/ 27 h 143"/>
              <a:gd name="T88" fmla="*/ 205 w 259"/>
              <a:gd name="T89" fmla="*/ 143 h 143"/>
              <a:gd name="T90" fmla="*/ 211 w 259"/>
              <a:gd name="T91" fmla="*/ 68 h 143"/>
              <a:gd name="T92" fmla="*/ 208 w 259"/>
              <a:gd name="T93" fmla="*/ 68 h 143"/>
              <a:gd name="T94" fmla="*/ 205 w 259"/>
              <a:gd name="T95" fmla="*/ 143 h 143"/>
              <a:gd name="T96" fmla="*/ 223 w 259"/>
              <a:gd name="T97" fmla="*/ 143 h 143"/>
              <a:gd name="T98" fmla="*/ 223 w 259"/>
              <a:gd name="T99" fmla="*/ 66 h 143"/>
              <a:gd name="T100" fmla="*/ 223 w 259"/>
              <a:gd name="T101" fmla="*/ 66 h 143"/>
              <a:gd name="T102" fmla="*/ 217 w 259"/>
              <a:gd name="T103" fmla="*/ 143 h 143"/>
              <a:gd name="T104" fmla="*/ 235 w 259"/>
              <a:gd name="T105" fmla="*/ 141 h 143"/>
              <a:gd name="T106" fmla="*/ 229 w 259"/>
              <a:gd name="T107" fmla="*/ 66 h 143"/>
              <a:gd name="T108" fmla="*/ 241 w 259"/>
              <a:gd name="T109" fmla="*/ 138 h 143"/>
              <a:gd name="T110" fmla="*/ 247 w 259"/>
              <a:gd name="T111" fmla="*/ 74 h 143"/>
              <a:gd name="T112" fmla="*/ 241 w 259"/>
              <a:gd name="T113" fmla="*/ 138 h 143"/>
              <a:gd name="T114" fmla="*/ 259 w 259"/>
              <a:gd name="T115" fmla="*/ 117 h 143"/>
              <a:gd name="T116" fmla="*/ 253 w 259"/>
              <a:gd name="T117" fmla="*/ 8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" h="143">
                <a:moveTo>
                  <a:pt x="74" y="38"/>
                </a:moveTo>
                <a:cubicBezTo>
                  <a:pt x="73" y="37"/>
                  <a:pt x="73" y="37"/>
                  <a:pt x="73" y="37"/>
                </a:cubicBezTo>
                <a:cubicBezTo>
                  <a:pt x="73" y="143"/>
                  <a:pt x="73" y="143"/>
                  <a:pt x="73" y="143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9" y="29"/>
                  <a:pt x="79" y="29"/>
                  <a:pt x="79" y="29"/>
                </a:cubicBezTo>
                <a:cubicBezTo>
                  <a:pt x="77" y="32"/>
                  <a:pt x="75" y="35"/>
                  <a:pt x="74" y="38"/>
                </a:cubicBezTo>
                <a:cubicBezTo>
                  <a:pt x="74" y="38"/>
                  <a:pt x="74" y="38"/>
                  <a:pt x="74" y="38"/>
                </a:cubicBezTo>
                <a:close/>
                <a:moveTo>
                  <a:pt x="67" y="36"/>
                </a:moveTo>
                <a:cubicBezTo>
                  <a:pt x="65" y="35"/>
                  <a:pt x="63" y="35"/>
                  <a:pt x="61" y="35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36"/>
                  <a:pt x="67" y="36"/>
                  <a:pt x="67" y="36"/>
                </a:cubicBezTo>
                <a:close/>
                <a:moveTo>
                  <a:pt x="55" y="34"/>
                </a:moveTo>
                <a:cubicBezTo>
                  <a:pt x="53" y="34"/>
                  <a:pt x="51" y="34"/>
                  <a:pt x="49" y="35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1" y="143"/>
                  <a:pt x="53" y="143"/>
                  <a:pt x="55" y="143"/>
                </a:cubicBezTo>
                <a:cubicBezTo>
                  <a:pt x="55" y="34"/>
                  <a:pt x="55" y="34"/>
                  <a:pt x="55" y="34"/>
                </a:cubicBezTo>
                <a:close/>
                <a:moveTo>
                  <a:pt x="43" y="36"/>
                </a:moveTo>
                <a:cubicBezTo>
                  <a:pt x="40" y="36"/>
                  <a:pt x="38" y="37"/>
                  <a:pt x="37" y="37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8" y="140"/>
                  <a:pt x="40" y="141"/>
                  <a:pt x="43" y="142"/>
                </a:cubicBezTo>
                <a:cubicBezTo>
                  <a:pt x="43" y="36"/>
                  <a:pt x="43" y="36"/>
                  <a:pt x="43" y="36"/>
                </a:cubicBezTo>
                <a:close/>
                <a:moveTo>
                  <a:pt x="31" y="40"/>
                </a:moveTo>
                <a:cubicBezTo>
                  <a:pt x="28" y="41"/>
                  <a:pt x="26" y="42"/>
                  <a:pt x="25" y="43"/>
                </a:cubicBezTo>
                <a:cubicBezTo>
                  <a:pt x="25" y="134"/>
                  <a:pt x="25" y="134"/>
                  <a:pt x="25" y="134"/>
                </a:cubicBezTo>
                <a:cubicBezTo>
                  <a:pt x="26" y="135"/>
                  <a:pt x="28" y="136"/>
                  <a:pt x="31" y="137"/>
                </a:cubicBezTo>
                <a:cubicBezTo>
                  <a:pt x="31" y="40"/>
                  <a:pt x="31" y="40"/>
                  <a:pt x="31" y="40"/>
                </a:cubicBezTo>
                <a:close/>
                <a:moveTo>
                  <a:pt x="18" y="48"/>
                </a:moveTo>
                <a:cubicBezTo>
                  <a:pt x="16" y="50"/>
                  <a:pt x="14" y="52"/>
                  <a:pt x="12" y="5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4" y="125"/>
                  <a:pt x="16" y="127"/>
                  <a:pt x="18" y="129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6" y="63"/>
                </a:moveTo>
                <a:cubicBezTo>
                  <a:pt x="3" y="70"/>
                  <a:pt x="1" y="77"/>
                  <a:pt x="0" y="84"/>
                </a:cubicBezTo>
                <a:cubicBezTo>
                  <a:pt x="0" y="93"/>
                  <a:pt x="0" y="93"/>
                  <a:pt x="0" y="93"/>
                </a:cubicBezTo>
                <a:cubicBezTo>
                  <a:pt x="1" y="100"/>
                  <a:pt x="3" y="107"/>
                  <a:pt x="6" y="114"/>
                </a:cubicBezTo>
                <a:cubicBezTo>
                  <a:pt x="6" y="63"/>
                  <a:pt x="6" y="63"/>
                  <a:pt x="6" y="63"/>
                </a:cubicBezTo>
                <a:close/>
                <a:moveTo>
                  <a:pt x="85" y="143"/>
                </a:moveTo>
                <a:cubicBezTo>
                  <a:pt x="91" y="143"/>
                  <a:pt x="91" y="143"/>
                  <a:pt x="91" y="143"/>
                </a:cubicBezTo>
                <a:cubicBezTo>
                  <a:pt x="91" y="16"/>
                  <a:pt x="91" y="16"/>
                  <a:pt x="91" y="16"/>
                </a:cubicBezTo>
                <a:cubicBezTo>
                  <a:pt x="89" y="18"/>
                  <a:pt x="87" y="20"/>
                  <a:pt x="85" y="22"/>
                </a:cubicBezTo>
                <a:cubicBezTo>
                  <a:pt x="85" y="143"/>
                  <a:pt x="85" y="143"/>
                  <a:pt x="85" y="143"/>
                </a:cubicBezTo>
                <a:close/>
                <a:moveTo>
                  <a:pt x="97" y="143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9"/>
                  <a:pt x="99" y="11"/>
                  <a:pt x="97" y="12"/>
                </a:cubicBezTo>
                <a:cubicBezTo>
                  <a:pt x="97" y="143"/>
                  <a:pt x="97" y="143"/>
                  <a:pt x="97" y="143"/>
                </a:cubicBezTo>
                <a:close/>
                <a:moveTo>
                  <a:pt x="109" y="143"/>
                </a:moveTo>
                <a:cubicBezTo>
                  <a:pt x="115" y="143"/>
                  <a:pt x="115" y="143"/>
                  <a:pt x="115" y="143"/>
                </a:cubicBezTo>
                <a:cubicBezTo>
                  <a:pt x="115" y="3"/>
                  <a:pt x="115" y="3"/>
                  <a:pt x="115" y="3"/>
                </a:cubicBezTo>
                <a:cubicBezTo>
                  <a:pt x="113" y="4"/>
                  <a:pt x="111" y="5"/>
                  <a:pt x="109" y="5"/>
                </a:cubicBezTo>
                <a:cubicBezTo>
                  <a:pt x="109" y="143"/>
                  <a:pt x="109" y="143"/>
                  <a:pt x="109" y="143"/>
                </a:cubicBezTo>
                <a:close/>
                <a:moveTo>
                  <a:pt x="121" y="143"/>
                </a:moveTo>
                <a:cubicBezTo>
                  <a:pt x="127" y="143"/>
                  <a:pt x="127" y="143"/>
                  <a:pt x="127" y="143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1"/>
                  <a:pt x="123" y="1"/>
                  <a:pt x="121" y="1"/>
                </a:cubicBezTo>
                <a:cubicBezTo>
                  <a:pt x="121" y="143"/>
                  <a:pt x="121" y="143"/>
                  <a:pt x="121" y="143"/>
                </a:cubicBezTo>
                <a:close/>
                <a:moveTo>
                  <a:pt x="133" y="143"/>
                </a:moveTo>
                <a:cubicBezTo>
                  <a:pt x="139" y="143"/>
                  <a:pt x="139" y="143"/>
                  <a:pt x="139" y="143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5" y="0"/>
                  <a:pt x="134" y="0"/>
                  <a:pt x="133" y="0"/>
                </a:cubicBezTo>
                <a:cubicBezTo>
                  <a:pt x="133" y="143"/>
                  <a:pt x="133" y="143"/>
                  <a:pt x="133" y="143"/>
                </a:cubicBezTo>
                <a:close/>
                <a:moveTo>
                  <a:pt x="145" y="143"/>
                </a:moveTo>
                <a:cubicBezTo>
                  <a:pt x="151" y="143"/>
                  <a:pt x="151" y="143"/>
                  <a:pt x="151" y="143"/>
                </a:cubicBezTo>
                <a:cubicBezTo>
                  <a:pt x="151" y="1"/>
                  <a:pt x="151" y="1"/>
                  <a:pt x="151" y="1"/>
                </a:cubicBezTo>
                <a:cubicBezTo>
                  <a:pt x="149" y="1"/>
                  <a:pt x="147" y="0"/>
                  <a:pt x="145" y="0"/>
                </a:cubicBezTo>
                <a:cubicBezTo>
                  <a:pt x="145" y="143"/>
                  <a:pt x="145" y="143"/>
                  <a:pt x="145" y="143"/>
                </a:cubicBezTo>
                <a:close/>
                <a:moveTo>
                  <a:pt x="157" y="143"/>
                </a:moveTo>
                <a:cubicBezTo>
                  <a:pt x="163" y="143"/>
                  <a:pt x="163" y="143"/>
                  <a:pt x="163" y="143"/>
                </a:cubicBezTo>
                <a:cubicBezTo>
                  <a:pt x="163" y="5"/>
                  <a:pt x="163" y="5"/>
                  <a:pt x="163" y="5"/>
                </a:cubicBezTo>
                <a:cubicBezTo>
                  <a:pt x="161" y="4"/>
                  <a:pt x="159" y="3"/>
                  <a:pt x="157" y="3"/>
                </a:cubicBezTo>
                <a:cubicBezTo>
                  <a:pt x="157" y="143"/>
                  <a:pt x="157" y="143"/>
                  <a:pt x="157" y="143"/>
                </a:cubicBezTo>
                <a:close/>
                <a:moveTo>
                  <a:pt x="169" y="143"/>
                </a:moveTo>
                <a:cubicBezTo>
                  <a:pt x="175" y="143"/>
                  <a:pt x="175" y="143"/>
                  <a:pt x="175" y="14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3" y="9"/>
                  <a:pt x="171" y="8"/>
                  <a:pt x="169" y="7"/>
                </a:cubicBezTo>
                <a:cubicBezTo>
                  <a:pt x="169" y="143"/>
                  <a:pt x="169" y="143"/>
                  <a:pt x="169" y="143"/>
                </a:cubicBezTo>
                <a:close/>
                <a:moveTo>
                  <a:pt x="181" y="143"/>
                </a:moveTo>
                <a:cubicBezTo>
                  <a:pt x="187" y="143"/>
                  <a:pt x="187" y="143"/>
                  <a:pt x="187" y="143"/>
                </a:cubicBezTo>
                <a:cubicBezTo>
                  <a:pt x="187" y="20"/>
                  <a:pt x="187" y="20"/>
                  <a:pt x="187" y="20"/>
                </a:cubicBezTo>
                <a:cubicBezTo>
                  <a:pt x="185" y="18"/>
                  <a:pt x="183" y="17"/>
                  <a:pt x="181" y="15"/>
                </a:cubicBezTo>
                <a:cubicBezTo>
                  <a:pt x="181" y="143"/>
                  <a:pt x="181" y="143"/>
                  <a:pt x="181" y="143"/>
                </a:cubicBezTo>
                <a:close/>
                <a:moveTo>
                  <a:pt x="193" y="143"/>
                </a:moveTo>
                <a:cubicBezTo>
                  <a:pt x="199" y="143"/>
                  <a:pt x="199" y="143"/>
                  <a:pt x="199" y="143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3"/>
                  <a:pt x="195" y="30"/>
                  <a:pt x="193" y="27"/>
                </a:cubicBezTo>
                <a:cubicBezTo>
                  <a:pt x="193" y="143"/>
                  <a:pt x="193" y="143"/>
                  <a:pt x="193" y="143"/>
                </a:cubicBezTo>
                <a:close/>
                <a:moveTo>
                  <a:pt x="205" y="143"/>
                </a:moveTo>
                <a:cubicBezTo>
                  <a:pt x="211" y="143"/>
                  <a:pt x="211" y="143"/>
                  <a:pt x="211" y="143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09" y="68"/>
                  <a:pt x="208" y="68"/>
                </a:cubicBezTo>
                <a:cubicBezTo>
                  <a:pt x="208" y="68"/>
                  <a:pt x="208" y="68"/>
                  <a:pt x="208" y="68"/>
                </a:cubicBezTo>
                <a:cubicBezTo>
                  <a:pt x="208" y="62"/>
                  <a:pt x="207" y="56"/>
                  <a:pt x="205" y="50"/>
                </a:cubicBezTo>
                <a:cubicBezTo>
                  <a:pt x="205" y="143"/>
                  <a:pt x="205" y="143"/>
                  <a:pt x="205" y="143"/>
                </a:cubicBezTo>
                <a:close/>
                <a:moveTo>
                  <a:pt x="217" y="143"/>
                </a:moveTo>
                <a:cubicBezTo>
                  <a:pt x="223" y="143"/>
                  <a:pt x="223" y="143"/>
                  <a:pt x="223" y="143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1" y="66"/>
                  <a:pt x="219" y="66"/>
                  <a:pt x="217" y="66"/>
                </a:cubicBezTo>
                <a:cubicBezTo>
                  <a:pt x="217" y="143"/>
                  <a:pt x="217" y="143"/>
                  <a:pt x="217" y="143"/>
                </a:cubicBezTo>
                <a:close/>
                <a:moveTo>
                  <a:pt x="229" y="142"/>
                </a:moveTo>
                <a:cubicBezTo>
                  <a:pt x="231" y="142"/>
                  <a:pt x="233" y="142"/>
                  <a:pt x="235" y="141"/>
                </a:cubicBezTo>
                <a:cubicBezTo>
                  <a:pt x="235" y="68"/>
                  <a:pt x="235" y="68"/>
                  <a:pt x="235" y="68"/>
                </a:cubicBezTo>
                <a:cubicBezTo>
                  <a:pt x="233" y="67"/>
                  <a:pt x="231" y="67"/>
                  <a:pt x="229" y="66"/>
                </a:cubicBezTo>
                <a:cubicBezTo>
                  <a:pt x="229" y="142"/>
                  <a:pt x="229" y="142"/>
                  <a:pt x="229" y="142"/>
                </a:cubicBezTo>
                <a:close/>
                <a:moveTo>
                  <a:pt x="241" y="138"/>
                </a:moveTo>
                <a:cubicBezTo>
                  <a:pt x="243" y="137"/>
                  <a:pt x="245" y="136"/>
                  <a:pt x="247" y="13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5" y="73"/>
                  <a:pt x="243" y="71"/>
                  <a:pt x="241" y="70"/>
                </a:cubicBezTo>
                <a:cubicBezTo>
                  <a:pt x="241" y="138"/>
                  <a:pt x="241" y="138"/>
                  <a:pt x="241" y="138"/>
                </a:cubicBezTo>
                <a:close/>
                <a:moveTo>
                  <a:pt x="253" y="128"/>
                </a:moveTo>
                <a:cubicBezTo>
                  <a:pt x="256" y="125"/>
                  <a:pt x="258" y="121"/>
                  <a:pt x="259" y="117"/>
                </a:cubicBezTo>
                <a:cubicBezTo>
                  <a:pt x="259" y="91"/>
                  <a:pt x="259" y="91"/>
                  <a:pt x="259" y="91"/>
                </a:cubicBezTo>
                <a:cubicBezTo>
                  <a:pt x="258" y="87"/>
                  <a:pt x="256" y="84"/>
                  <a:pt x="253" y="80"/>
                </a:cubicBezTo>
                <a:cubicBezTo>
                  <a:pt x="253" y="128"/>
                  <a:pt x="253" y="128"/>
                  <a:pt x="253" y="128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" name="Freeform 50"/>
          <p:cNvSpPr>
            <a:spLocks/>
          </p:cNvSpPr>
          <p:nvPr/>
        </p:nvSpPr>
        <p:spPr bwMode="auto">
          <a:xfrm>
            <a:off x="329735" y="1923871"/>
            <a:ext cx="804862" cy="439738"/>
          </a:xfrm>
          <a:custGeom>
            <a:avLst/>
            <a:gdLst>
              <a:gd name="T0" fmla="*/ 60 w 214"/>
              <a:gd name="T1" fmla="*/ 31 h 117"/>
              <a:gd name="T2" fmla="*/ 45 w 214"/>
              <a:gd name="T3" fmla="*/ 28 h 117"/>
              <a:gd name="T4" fmla="*/ 45 w 214"/>
              <a:gd name="T5" fmla="*/ 28 h 117"/>
              <a:gd name="T6" fmla="*/ 0 w 214"/>
              <a:gd name="T7" fmla="*/ 72 h 117"/>
              <a:gd name="T8" fmla="*/ 0 w 214"/>
              <a:gd name="T9" fmla="*/ 72 h 117"/>
              <a:gd name="T10" fmla="*/ 45 w 214"/>
              <a:gd name="T11" fmla="*/ 117 h 117"/>
              <a:gd name="T12" fmla="*/ 45 w 214"/>
              <a:gd name="T13" fmla="*/ 117 h 117"/>
              <a:gd name="T14" fmla="*/ 182 w 214"/>
              <a:gd name="T15" fmla="*/ 117 h 117"/>
              <a:gd name="T16" fmla="*/ 214 w 214"/>
              <a:gd name="T17" fmla="*/ 85 h 117"/>
              <a:gd name="T18" fmla="*/ 182 w 214"/>
              <a:gd name="T19" fmla="*/ 54 h 117"/>
              <a:gd name="T20" fmla="*/ 182 w 214"/>
              <a:gd name="T21" fmla="*/ 54 h 117"/>
              <a:gd name="T22" fmla="*/ 171 w 214"/>
              <a:gd name="T23" fmla="*/ 56 h 117"/>
              <a:gd name="T24" fmla="*/ 171 w 214"/>
              <a:gd name="T25" fmla="*/ 56 h 117"/>
              <a:gd name="T26" fmla="*/ 112 w 214"/>
              <a:gd name="T27" fmla="*/ 0 h 117"/>
              <a:gd name="T28" fmla="*/ 112 w 214"/>
              <a:gd name="T29" fmla="*/ 0 h 117"/>
              <a:gd name="T30" fmla="*/ 60 w 214"/>
              <a:gd name="T31" fmla="*/ 31 h 117"/>
              <a:gd name="T32" fmla="*/ 60 w 214"/>
              <a:gd name="T33" fmla="*/ 3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4" h="117">
                <a:moveTo>
                  <a:pt x="60" y="31"/>
                </a:moveTo>
                <a:cubicBezTo>
                  <a:pt x="55" y="29"/>
                  <a:pt x="50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20" y="28"/>
                  <a:pt x="0" y="48"/>
                  <a:pt x="0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7"/>
                  <a:pt x="20" y="117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200" y="117"/>
                  <a:pt x="214" y="103"/>
                  <a:pt x="214" y="85"/>
                </a:cubicBezTo>
                <a:cubicBezTo>
                  <a:pt x="214" y="68"/>
                  <a:pt x="200" y="54"/>
                  <a:pt x="182" y="54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78" y="54"/>
                  <a:pt x="174" y="54"/>
                  <a:pt x="171" y="56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69" y="25"/>
                  <a:pt x="144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90" y="0"/>
                  <a:pt x="70" y="12"/>
                  <a:pt x="60" y="31"/>
                </a:cubicBezTo>
                <a:cubicBezTo>
                  <a:pt x="60" y="31"/>
                  <a:pt x="60" y="31"/>
                  <a:pt x="60" y="31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grpSp>
        <p:nvGrpSpPr>
          <p:cNvPr id="4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5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3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4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263113" y="1844779"/>
            <a:ext cx="3864630" cy="5031538"/>
          </a:xfrm>
          <a:prstGeom prst="rect">
            <a:avLst/>
          </a:prstGeom>
        </p:spPr>
      </p:pic>
      <p:pic>
        <p:nvPicPr>
          <p:cNvPr id="28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650297" y="729248"/>
            <a:ext cx="439002" cy="4855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42905" y="1160334"/>
            <a:ext cx="7353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AI NHANH </a:t>
            </a:r>
          </a:p>
          <a:p>
            <a:pPr algn="ctr"/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AI ĐÚNG ?</a:t>
            </a:r>
          </a:p>
        </p:txBody>
      </p:sp>
    </p:spTree>
    <p:extLst>
      <p:ext uri="{BB962C8B-B14F-4D97-AF65-F5344CB8AC3E}">
        <p14:creationId xmlns:p14="http://schemas.microsoft.com/office/powerpoint/2010/main" val="5558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=""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Tìm hiểu tiêu chuẩn của một quả bóng nặng bao nhiêu kg?">
            <a:extLst>
              <a:ext uri="{FF2B5EF4-FFF2-40B4-BE49-F238E27FC236}">
                <a16:creationId xmlns="" xmlns:a16="http://schemas.microsoft.com/office/drawing/2014/main" id="{B47B87A4-93A3-066E-E689-609BE361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7" y="2370519"/>
            <a:ext cx="4102725" cy="41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=""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74" y="1796244"/>
            <a:ext cx="4730927" cy="47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=""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Dưa hấu miền nam Viet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38" y="2047389"/>
            <a:ext cx="4273137" cy="42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=""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2050" name="Picture 2" descr="Coca lon 330m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105" y1="19952" x2="59825" y2="19952"/>
                        <a14:foregroundMark x1="60175" y1="20190" x2="60702" y2="85036"/>
                        <a14:foregroundMark x1="60702" y1="85748" x2="37368" y2="84323"/>
                        <a14:foregroundMark x1="42456" y1="19002" x2="37895" y2="83135"/>
                        <a14:foregroundMark x1="42982" y1="18765" x2="38246" y2="18765"/>
                        <a14:foregroundMark x1="39649" y1="20190" x2="39649" y2="20190"/>
                        <a14:foregroundMark x1="38596" y1="18765" x2="38596" y2="63420"/>
                        <a14:foregroundMark x1="41579" y1="16152" x2="59825" y2="17102"/>
                        <a14:foregroundMark x1="59825" y1="17102" x2="60351" y2="1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7" y="2043496"/>
            <a:ext cx="5919704" cy="43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9473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=""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4" y="76370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C097A8-192F-43C0-8DF3-5EA4E874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138" y="-207164"/>
            <a:ext cx="8995314" cy="57596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377744" y="1057055"/>
            <a:ext cx="531909" cy="51448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044693" y="1099485"/>
            <a:ext cx="1508679" cy="584777"/>
            <a:chOff x="1870518" y="1440653"/>
            <a:chExt cx="1045966" cy="450890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0889"/>
              <a:chOff x="1870518" y="1440654"/>
              <a:chExt cx="758382" cy="450889"/>
            </a:xfrm>
          </p:grpSpPr>
          <p:sp>
            <p:nvSpPr>
              <p:cNvPr id="8" name="Rectangle: Rounded Corners 51">
                <a:extLst>
                  <a:ext uri="{FF2B5EF4-FFF2-40B4-BE49-F238E27FC236}">
                    <a16:creationId xmlns=""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75885" cy="450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2630642" y="1440653"/>
              <a:ext cx="285842" cy="45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4B0DB1-34F6-4AB7-9542-57D9977EBE0D}"/>
              </a:ext>
            </a:extLst>
          </p:cNvPr>
          <p:cNvSpPr txBox="1"/>
          <p:nvPr/>
        </p:nvSpPr>
        <p:spPr>
          <a:xfrm>
            <a:off x="731064" y="4923351"/>
            <a:ext cx="4076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Trong bức tranh có: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C5458A5-2B0F-40C6-9B74-0EF5CDBA8530}"/>
              </a:ext>
            </a:extLst>
          </p:cNvPr>
          <p:cNvGrpSpPr/>
          <p:nvPr/>
        </p:nvGrpSpPr>
        <p:grpSpPr>
          <a:xfrm>
            <a:off x="783951" y="5644874"/>
            <a:ext cx="5471370" cy="586108"/>
            <a:chOff x="785700" y="5486181"/>
            <a:chExt cx="5471370" cy="586108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BAEE228-FB66-458A-96A1-469479B6A845}"/>
                </a:ext>
              </a:extLst>
            </p:cNvPr>
            <p:cNvSpPr txBox="1"/>
            <p:nvPr/>
          </p:nvSpPr>
          <p:spPr>
            <a:xfrm>
              <a:off x="785700" y="5549069"/>
              <a:ext cx="5471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a)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trụ.</a:t>
              </a:r>
            </a:p>
          </p:txBody>
        </p:sp>
        <p:sp>
          <p:nvSpPr>
            <p:cNvPr id="13" name="Rectangle: Rounded Corners 55">
              <a:extLst>
                <a:ext uri="{FF2B5EF4-FFF2-40B4-BE49-F238E27FC236}">
                  <a16:creationId xmlns="" xmlns:a16="http://schemas.microsoft.com/office/drawing/2014/main" id="{C2DEA564-6FF8-4854-99EE-796253B47028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BF355CD-AB2A-4947-8DA4-9A23C1937425}"/>
              </a:ext>
            </a:extLst>
          </p:cNvPr>
          <p:cNvGrpSpPr/>
          <p:nvPr/>
        </p:nvGrpSpPr>
        <p:grpSpPr>
          <a:xfrm>
            <a:off x="6431915" y="5657938"/>
            <a:ext cx="5711820" cy="586108"/>
            <a:chOff x="785700" y="5486181"/>
            <a:chExt cx="5711820" cy="586108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E99BF5A-3BDB-4154-A592-C2019A22493D}"/>
                </a:ext>
              </a:extLst>
            </p:cNvPr>
            <p:cNvSpPr txBox="1"/>
            <p:nvPr/>
          </p:nvSpPr>
          <p:spPr>
            <a:xfrm>
              <a:off x="785700" y="5549069"/>
              <a:ext cx="5711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b) 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cầu.</a:t>
              </a:r>
            </a:p>
          </p:txBody>
        </p:sp>
        <p:sp>
          <p:nvSpPr>
            <p:cNvPr id="16" name="Rectangle: Rounded Corners 58">
              <a:extLst>
                <a:ext uri="{FF2B5EF4-FFF2-40B4-BE49-F238E27FC236}">
                  <a16:creationId xmlns="" xmlns:a16="http://schemas.microsoft.com/office/drawing/2014/main" id="{EF127B58-CAAD-43B7-A93A-564E1DF16002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828CF52-AB80-444B-BC4C-3BF458C8CE76}"/>
              </a:ext>
            </a:extLst>
          </p:cNvPr>
          <p:cNvSpPr txBox="1"/>
          <p:nvPr/>
        </p:nvSpPr>
        <p:spPr>
          <a:xfrm>
            <a:off x="7322727" y="118064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62C5327-D7CC-4C24-BA16-8CC0955EDAD9}"/>
              </a:ext>
            </a:extLst>
          </p:cNvPr>
          <p:cNvSpPr txBox="1"/>
          <p:nvPr/>
        </p:nvSpPr>
        <p:spPr>
          <a:xfrm>
            <a:off x="7817319" y="120683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D9376BF-7883-4C35-8A97-9174FAB93BAF}"/>
              </a:ext>
            </a:extLst>
          </p:cNvPr>
          <p:cNvSpPr txBox="1"/>
          <p:nvPr/>
        </p:nvSpPr>
        <p:spPr>
          <a:xfrm>
            <a:off x="8284507" y="118064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D849363-1B77-4028-A0F2-4CDD302A802A}"/>
              </a:ext>
            </a:extLst>
          </p:cNvPr>
          <p:cNvSpPr txBox="1"/>
          <p:nvPr/>
        </p:nvSpPr>
        <p:spPr>
          <a:xfrm>
            <a:off x="8831133" y="11161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CC54BF2-2E0D-4349-BF17-4F16FACA95BF}"/>
              </a:ext>
            </a:extLst>
          </p:cNvPr>
          <p:cNvSpPr txBox="1"/>
          <p:nvPr/>
        </p:nvSpPr>
        <p:spPr>
          <a:xfrm>
            <a:off x="9359066" y="108426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81F48B-CFD6-45A3-A856-A8D2CD0C2829}"/>
              </a:ext>
            </a:extLst>
          </p:cNvPr>
          <p:cNvSpPr txBox="1"/>
          <p:nvPr/>
        </p:nvSpPr>
        <p:spPr>
          <a:xfrm>
            <a:off x="10001664" y="10549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B1D6399-5BBE-4CA9-B4C2-C8A676579B52}"/>
              </a:ext>
            </a:extLst>
          </p:cNvPr>
          <p:cNvSpPr txBox="1"/>
          <p:nvPr/>
        </p:nvSpPr>
        <p:spPr>
          <a:xfrm>
            <a:off x="10553938" y="92744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66464D2-3F11-40A9-8EB8-F94092BAD661}"/>
              </a:ext>
            </a:extLst>
          </p:cNvPr>
          <p:cNvSpPr txBox="1"/>
          <p:nvPr/>
        </p:nvSpPr>
        <p:spPr>
          <a:xfrm>
            <a:off x="4793419" y="18529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415058-C036-46BB-B683-7491C08D4151}"/>
              </a:ext>
            </a:extLst>
          </p:cNvPr>
          <p:cNvSpPr txBox="1"/>
          <p:nvPr/>
        </p:nvSpPr>
        <p:spPr>
          <a:xfrm>
            <a:off x="5187782" y="15263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ctangle: Rounded Corners 67">
            <a:extLst>
              <a:ext uri="{FF2B5EF4-FFF2-40B4-BE49-F238E27FC236}">
                <a16:creationId xmlns="" xmlns:a16="http://schemas.microsoft.com/office/drawing/2014/main" id="{90C24FA1-E79B-44EB-AB3E-35E3B1247973}"/>
              </a:ext>
            </a:extLst>
          </p:cNvPr>
          <p:cNvSpPr/>
          <p:nvPr/>
        </p:nvSpPr>
        <p:spPr>
          <a:xfrm>
            <a:off x="1279578" y="565234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25ADF54-A676-4BF9-8369-9C544A1C34AA}"/>
              </a:ext>
            </a:extLst>
          </p:cNvPr>
          <p:cNvSpPr txBox="1"/>
          <p:nvPr/>
        </p:nvSpPr>
        <p:spPr>
          <a:xfrm>
            <a:off x="5527010" y="153235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BC853DD-35AC-4D64-9E3E-631BA21D25E8}"/>
              </a:ext>
            </a:extLst>
          </p:cNvPr>
          <p:cNvSpPr txBox="1"/>
          <p:nvPr/>
        </p:nvSpPr>
        <p:spPr>
          <a:xfrm>
            <a:off x="5921373" y="157153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AD1F73E-DED8-43FC-BA59-EB4F2336020A}"/>
              </a:ext>
            </a:extLst>
          </p:cNvPr>
          <p:cNvSpPr txBox="1"/>
          <p:nvPr/>
        </p:nvSpPr>
        <p:spPr>
          <a:xfrm>
            <a:off x="6255321" y="157987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DF00728-6AF4-4225-8BF1-00005C6F98F1}"/>
              </a:ext>
            </a:extLst>
          </p:cNvPr>
          <p:cNvSpPr txBox="1"/>
          <p:nvPr/>
        </p:nvSpPr>
        <p:spPr>
          <a:xfrm>
            <a:off x="6589139" y="17916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BDEA7D8-B0BD-442C-953D-6271AAA1F37C}"/>
              </a:ext>
            </a:extLst>
          </p:cNvPr>
          <p:cNvSpPr txBox="1"/>
          <p:nvPr/>
        </p:nvSpPr>
        <p:spPr>
          <a:xfrm>
            <a:off x="8059873" y="25447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A7D1E7E-D354-4563-AE49-4B6C42ACC3FC}"/>
              </a:ext>
            </a:extLst>
          </p:cNvPr>
          <p:cNvSpPr txBox="1"/>
          <p:nvPr/>
        </p:nvSpPr>
        <p:spPr>
          <a:xfrm>
            <a:off x="8473690" y="25516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EC5504B-8939-4581-8FAB-AF810847B827}"/>
              </a:ext>
            </a:extLst>
          </p:cNvPr>
          <p:cNvSpPr txBox="1"/>
          <p:nvPr/>
        </p:nvSpPr>
        <p:spPr>
          <a:xfrm>
            <a:off x="8907871" y="25447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C1FCBBB-715B-4E1C-BBAE-F86D1B23E852}"/>
              </a:ext>
            </a:extLst>
          </p:cNvPr>
          <p:cNvSpPr txBox="1"/>
          <p:nvPr/>
        </p:nvSpPr>
        <p:spPr>
          <a:xfrm>
            <a:off x="9324964" y="2544799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F68D0E3-8022-4277-9AE4-12C68CDEE80B}"/>
              </a:ext>
            </a:extLst>
          </p:cNvPr>
          <p:cNvSpPr txBox="1"/>
          <p:nvPr/>
        </p:nvSpPr>
        <p:spPr>
          <a:xfrm>
            <a:off x="9899167" y="254480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F61F5B7-ABC3-4C96-9AE5-729B78876F85}"/>
              </a:ext>
            </a:extLst>
          </p:cNvPr>
          <p:cNvSpPr txBox="1"/>
          <p:nvPr/>
        </p:nvSpPr>
        <p:spPr>
          <a:xfrm>
            <a:off x="10387326" y="2481912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37" name="Rectangle: Rounded Corners 78">
            <a:extLst>
              <a:ext uri="{FF2B5EF4-FFF2-40B4-BE49-F238E27FC236}">
                <a16:creationId xmlns="" xmlns:a16="http://schemas.microsoft.com/office/drawing/2014/main" id="{E1944B63-1A94-4C77-9216-00684CAFF10E}"/>
              </a:ext>
            </a:extLst>
          </p:cNvPr>
          <p:cNvSpPr/>
          <p:nvPr/>
        </p:nvSpPr>
        <p:spPr>
          <a:xfrm>
            <a:off x="6890428" y="5652340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245</Words>
  <Application>Microsoft Office PowerPoint</Application>
  <PresentationFormat>Custom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Calibri Light</vt:lpstr>
      <vt:lpstr>#9Slide07 HoneyCream</vt:lpstr>
      <vt:lpstr>UTM Showcard</vt:lpstr>
      <vt:lpstr>UTM Hanzel</vt:lpstr>
      <vt:lpstr>#9Slide07 IcielCrocante</vt:lpstr>
      <vt:lpstr>Wingdings</vt:lpstr>
      <vt:lpstr>Englebert</vt:lpstr>
      <vt:lpstr>UTM Avo</vt:lpstr>
      <vt:lpstr>SVN-Newton</vt:lpstr>
      <vt:lpstr>Cambria</vt:lpstr>
      <vt:lpstr>字魂58号-创中黑</vt:lpstr>
      <vt:lpstr>#9Slide05 Bodega Script</vt:lpstr>
      <vt:lpstr>Times New Roman</vt:lpstr>
      <vt:lpstr>Calibri</vt:lpstr>
      <vt:lpstr>SVN-Lobster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SKY</cp:lastModifiedBy>
  <cp:revision>19</cp:revision>
  <dcterms:created xsi:type="dcterms:W3CDTF">2023-02-02T15:30:07Z</dcterms:created>
  <dcterms:modified xsi:type="dcterms:W3CDTF">2024-01-18T07:55:49Z</dcterms:modified>
</cp:coreProperties>
</file>