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86" r:id="rId1"/>
  </p:sldMasterIdLst>
  <p:notesMasterIdLst>
    <p:notesMasterId r:id="rId19"/>
  </p:notesMasterIdLst>
  <p:sldIdLst>
    <p:sldId id="313" r:id="rId2"/>
    <p:sldId id="256" r:id="rId3"/>
    <p:sldId id="376" r:id="rId4"/>
    <p:sldId id="382" r:id="rId5"/>
    <p:sldId id="383" r:id="rId6"/>
    <p:sldId id="384" r:id="rId7"/>
    <p:sldId id="317" r:id="rId8"/>
    <p:sldId id="362" r:id="rId9"/>
    <p:sldId id="375" r:id="rId10"/>
    <p:sldId id="377" r:id="rId11"/>
    <p:sldId id="365" r:id="rId12"/>
    <p:sldId id="378" r:id="rId13"/>
    <p:sldId id="340" r:id="rId14"/>
    <p:sldId id="372" r:id="rId15"/>
    <p:sldId id="379" r:id="rId16"/>
    <p:sldId id="380" r:id="rId17"/>
    <p:sldId id="381" r:id="rId18"/>
  </p:sldIdLst>
  <p:sldSz cx="12161838" cy="6858000"/>
  <p:notesSz cx="6858000" cy="9144000"/>
  <p:embeddedFontLst>
    <p:embeddedFont>
      <p:font typeface="Fira Sans Extra Condensed Medium" charset="0"/>
      <p:regular r:id="rId20"/>
      <p:bold r:id="rId21"/>
      <p:italic r:id="rId22"/>
      <p:boldItalic r:id="rId23"/>
    </p:embeddedFont>
    <p:embeddedFont>
      <p:font typeface="HP001 4 hàng" pitchFamily="34" charset="0"/>
      <p:regular r:id="rId24"/>
    </p:embeddedFont>
    <p:embeddedFont>
      <p:font typeface="Titan One" charset="0"/>
      <p:regular r:id="rId25"/>
    </p:embeddedFont>
    <p:embeddedFont>
      <p:font typeface="Roboto Condensed Light" charset="0"/>
      <p:regular r:id="rId26"/>
      <p:italic r:id="rId27"/>
    </p:embeddedFont>
    <p:embeddedFont>
      <p:font typeface="Dosis" charset="0"/>
      <p:regular r:id="rId28"/>
      <p:bold r:id="rId29"/>
    </p:embeddedFont>
    <p:embeddedFont>
      <p:font typeface="Bebas Neue" charset="0"/>
      <p:regular r:id="rId30"/>
    </p:embeddedFont>
    <p:embeddedFont>
      <p:font typeface="Source Sans Pro" charset="0"/>
      <p:regular r:id="rId31"/>
      <p:bold r:id="rId32"/>
      <p:italic r:id="rId33"/>
      <p:boldItalic r:id="rId34"/>
    </p:embeddedFont>
    <p:embeddedFont>
      <p:font typeface="Quicksand" charset="0"/>
      <p:regular r:id="rId35"/>
      <p:bold r:id="rId36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9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9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9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9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9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9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9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9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9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3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CCFF"/>
    <a:srgbClr val="000000"/>
    <a:srgbClr val="F086C0"/>
    <a:srgbClr val="FFFFFF"/>
    <a:srgbClr val="FCA214"/>
    <a:srgbClr val="FFEE5E"/>
    <a:srgbClr val="FF9933"/>
    <a:srgbClr val="FFDC79"/>
    <a:srgbClr val="A3FF75"/>
    <a:srgbClr val="FFAB8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2CB95AF5-CCCD-4433-B029-0209CC4ECF57}">
  <a:tblStyle styleId="{2CB95AF5-CCCD-4433-B029-0209CC4ECF57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088" autoAdjust="0"/>
    <p:restoredTop sz="85820" autoAdjust="0"/>
  </p:normalViewPr>
  <p:slideViewPr>
    <p:cSldViewPr>
      <p:cViewPr varScale="1">
        <p:scale>
          <a:sx n="63" d="100"/>
          <a:sy n="63" d="100"/>
        </p:scale>
        <p:origin x="-210" y="-96"/>
      </p:cViewPr>
      <p:guideLst>
        <p:guide orient="horz" pos="2160"/>
        <p:guide pos="3831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7.fntdata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font" Target="fonts/font2.fntdata"/><Relationship Id="rId34" Type="http://schemas.openxmlformats.org/officeDocument/2006/relationships/font" Target="fonts/font15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6.fntdata"/><Relationship Id="rId33" Type="http://schemas.openxmlformats.org/officeDocument/2006/relationships/font" Target="fonts/font14.fntdata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1.fntdata"/><Relationship Id="rId29" Type="http://schemas.openxmlformats.org/officeDocument/2006/relationships/font" Target="fonts/font10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5.fntdata"/><Relationship Id="rId32" Type="http://schemas.openxmlformats.org/officeDocument/2006/relationships/font" Target="fonts/font13.fntdata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4.fntdata"/><Relationship Id="rId28" Type="http://schemas.openxmlformats.org/officeDocument/2006/relationships/font" Target="fonts/font9.fntdata"/><Relationship Id="rId36" Type="http://schemas.openxmlformats.org/officeDocument/2006/relationships/font" Target="fonts/font17.fntdata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31" Type="http://schemas.openxmlformats.org/officeDocument/2006/relationships/font" Target="fonts/font12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3.fntdata"/><Relationship Id="rId27" Type="http://schemas.openxmlformats.org/officeDocument/2006/relationships/font" Target="fonts/font8.fntdata"/><Relationship Id="rId30" Type="http://schemas.openxmlformats.org/officeDocument/2006/relationships/font" Target="fonts/font11.fntdata"/><Relationship Id="rId35" Type="http://schemas.openxmlformats.org/officeDocument/2006/relationships/font" Target="fonts/font16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8938" y="685800"/>
            <a:ext cx="60801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417465868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9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9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9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9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9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9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9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9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9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sz="1100" b="1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8653816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Click vào các số để ra kết quả</a:t>
            </a:r>
          </a:p>
        </p:txBody>
      </p:sp>
    </p:spTree>
    <p:extLst>
      <p:ext uri="{BB962C8B-B14F-4D97-AF65-F5344CB8AC3E}">
        <p14:creationId xmlns:p14="http://schemas.microsoft.com/office/powerpoint/2010/main" val="368082294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58750" indent="0">
              <a:buNone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/>
          <a:lstStyle/>
          <a:p>
            <a:fld id="{F2043E91-0332-46B7-84BF-5D2845605838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16886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HS nêu xong GV mới chiếu hình minh hoạ ra</a:t>
            </a:r>
          </a:p>
        </p:txBody>
      </p:sp>
    </p:spTree>
    <p:extLst>
      <p:ext uri="{BB962C8B-B14F-4D97-AF65-F5344CB8AC3E}">
        <p14:creationId xmlns:p14="http://schemas.microsoft.com/office/powerpoint/2010/main" val="321396598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9" name="Google Shape;609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8938" y="685800"/>
            <a:ext cx="60801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10" name="Google Shape;610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endParaRPr lang="vi-VN" sz="1100" b="1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Đoán xem hình ảnh đó là gì và nó nằm ở đâu?</a:t>
            </a:r>
          </a:p>
        </p:txBody>
      </p:sp>
    </p:spTree>
    <p:extLst>
      <p:ext uri="{BB962C8B-B14F-4D97-AF65-F5344CB8AC3E}">
        <p14:creationId xmlns:p14="http://schemas.microsoft.com/office/powerpoint/2010/main" val="399212683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sz="1100" b="1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4546346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275956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964191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990162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7200" marR="0" lvl="0" indent="-298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tabLst/>
              <a:defRPr/>
            </a:pPr>
            <a:r>
              <a:rPr lang="en-US">
                <a:solidFill>
                  <a:srgbClr val="000000"/>
                </a:solidFill>
              </a:rPr>
              <a:t>Click vào viền xung quanh của các đồ vật để nối kết quả. Khi nào chuột xuất hiện hình bàn tay mới click được a.</a:t>
            </a:r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126669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Click vào các số để ra kết quả</a:t>
            </a:r>
          </a:p>
        </p:txBody>
      </p:sp>
    </p:spTree>
    <p:extLst>
      <p:ext uri="{BB962C8B-B14F-4D97-AF65-F5344CB8AC3E}">
        <p14:creationId xmlns:p14="http://schemas.microsoft.com/office/powerpoint/2010/main" val="172214184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/>
          <p:nvPr/>
        </p:nvSpPr>
        <p:spPr>
          <a:xfrm>
            <a:off x="427141" y="366600"/>
            <a:ext cx="11307557" cy="6124800"/>
          </a:xfrm>
          <a:prstGeom prst="roundRect">
            <a:avLst>
              <a:gd name="adj" fmla="val 3448"/>
            </a:avLst>
          </a:prstGeom>
          <a:solidFill>
            <a:schemeClr val="lt2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1237531" y="2578533"/>
            <a:ext cx="6564520" cy="2163200"/>
          </a:xfrm>
          <a:prstGeom prst="rect">
            <a:avLst/>
          </a:prstGeom>
        </p:spPr>
        <p:txBody>
          <a:bodyPr spcFirstLastPara="1" wrap="square" lIns="121705" tIns="121705" rIns="121705" bIns="121705" anchor="ctr" anchorCtr="0">
            <a:noAutofit/>
          </a:bodyPr>
          <a:lstStyle>
            <a:lvl1pPr lv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300">
                <a:solidFill>
                  <a:schemeClr val="accent2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00">
                <a:solidFill>
                  <a:srgbClr val="191919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00">
                <a:solidFill>
                  <a:srgbClr val="191919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00">
                <a:solidFill>
                  <a:srgbClr val="191919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00">
                <a:solidFill>
                  <a:srgbClr val="191919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00">
                <a:solidFill>
                  <a:srgbClr val="191919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00">
                <a:solidFill>
                  <a:srgbClr val="191919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00">
                <a:solidFill>
                  <a:srgbClr val="191919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00">
                <a:solidFill>
                  <a:srgbClr val="191919"/>
                </a:solidFill>
              </a:defRPr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1237531" y="4774100"/>
            <a:ext cx="6564520" cy="6344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title" idx="2"/>
          </p:nvPr>
        </p:nvSpPr>
        <p:spPr>
          <a:xfrm>
            <a:off x="1371765" y="1437000"/>
            <a:ext cx="6301572" cy="6344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3500"/>
              <a:buNone/>
              <a:defRPr>
                <a:latin typeface="Dosis"/>
                <a:ea typeface="Dosis"/>
                <a:cs typeface="Dosis"/>
                <a:sym typeface="Dosis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3500"/>
              <a:buNone/>
              <a:defRPr>
                <a:latin typeface="Dosis"/>
                <a:ea typeface="Dosis"/>
                <a:cs typeface="Dosis"/>
                <a:sym typeface="Dosis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3500"/>
              <a:buNone/>
              <a:defRPr>
                <a:latin typeface="Dosis"/>
                <a:ea typeface="Dosis"/>
                <a:cs typeface="Dosis"/>
                <a:sym typeface="Dosis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3500"/>
              <a:buNone/>
              <a:defRPr>
                <a:latin typeface="Dosis"/>
                <a:ea typeface="Dosis"/>
                <a:cs typeface="Dosis"/>
                <a:sym typeface="Dosis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3500"/>
              <a:buNone/>
              <a:defRPr>
                <a:latin typeface="Dosis"/>
                <a:ea typeface="Dosis"/>
                <a:cs typeface="Dosis"/>
                <a:sym typeface="Dosis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3500"/>
              <a:buNone/>
              <a:defRPr>
                <a:latin typeface="Dosis"/>
                <a:ea typeface="Dosis"/>
                <a:cs typeface="Dosis"/>
                <a:sym typeface="Dosis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3500"/>
              <a:buNone/>
              <a:defRPr>
                <a:latin typeface="Dosis"/>
                <a:ea typeface="Dosis"/>
                <a:cs typeface="Dosis"/>
                <a:sym typeface="Dosis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3500"/>
              <a:buNone/>
              <a:defRPr>
                <a:latin typeface="Dosis"/>
                <a:ea typeface="Dosis"/>
                <a:cs typeface="Dosis"/>
                <a:sym typeface="Dosis"/>
              </a:defRPr>
            </a:lvl9pPr>
          </a:lstStyle>
          <a:p>
            <a:endParaRPr/>
          </a:p>
        </p:txBody>
      </p:sp>
      <p:grpSp>
        <p:nvGrpSpPr>
          <p:cNvPr id="13" name="Google Shape;13;p2"/>
          <p:cNvGrpSpPr/>
          <p:nvPr/>
        </p:nvGrpSpPr>
        <p:grpSpPr>
          <a:xfrm>
            <a:off x="622877" y="490827"/>
            <a:ext cx="10842281" cy="1810607"/>
            <a:chOff x="468316" y="368120"/>
            <a:chExt cx="8151878" cy="1357955"/>
          </a:xfrm>
        </p:grpSpPr>
        <p:grpSp>
          <p:nvGrpSpPr>
            <p:cNvPr id="14" name="Google Shape;14;p2"/>
            <p:cNvGrpSpPr/>
            <p:nvPr/>
          </p:nvGrpSpPr>
          <p:grpSpPr>
            <a:xfrm>
              <a:off x="7935890" y="368120"/>
              <a:ext cx="684304" cy="634375"/>
              <a:chOff x="6408388" y="676125"/>
              <a:chExt cx="957068" cy="887238"/>
            </a:xfrm>
          </p:grpSpPr>
          <p:sp>
            <p:nvSpPr>
              <p:cNvPr id="15" name="Google Shape;15;p2"/>
              <p:cNvSpPr/>
              <p:nvPr/>
            </p:nvSpPr>
            <p:spPr>
              <a:xfrm>
                <a:off x="6408388" y="676125"/>
                <a:ext cx="957068" cy="887238"/>
              </a:xfrm>
              <a:custGeom>
                <a:avLst/>
                <a:gdLst/>
                <a:ahLst/>
                <a:cxnLst/>
                <a:rect l="l" t="t" r="r" b="b"/>
                <a:pathLst>
                  <a:path w="17694" h="16403" extrusionOk="0">
                    <a:moveTo>
                      <a:pt x="11121" y="0"/>
                    </a:moveTo>
                    <a:cubicBezTo>
                      <a:pt x="10889" y="0"/>
                      <a:pt x="10632" y="141"/>
                      <a:pt x="10384" y="423"/>
                    </a:cubicBezTo>
                    <a:cubicBezTo>
                      <a:pt x="9083" y="1940"/>
                      <a:pt x="7547" y="7950"/>
                      <a:pt x="7547" y="7950"/>
                    </a:cubicBezTo>
                    <a:cubicBezTo>
                      <a:pt x="6051" y="7484"/>
                      <a:pt x="6476" y="794"/>
                      <a:pt x="4635" y="794"/>
                    </a:cubicBezTo>
                    <a:cubicBezTo>
                      <a:pt x="4293" y="794"/>
                      <a:pt x="3874" y="1024"/>
                      <a:pt x="3350" y="1566"/>
                    </a:cubicBezTo>
                    <a:cubicBezTo>
                      <a:pt x="0" y="5034"/>
                      <a:pt x="0" y="16383"/>
                      <a:pt x="8729" y="16402"/>
                    </a:cubicBezTo>
                    <a:cubicBezTo>
                      <a:pt x="14521" y="16402"/>
                      <a:pt x="15802" y="11871"/>
                      <a:pt x="15802" y="11871"/>
                    </a:cubicBezTo>
                    <a:cubicBezTo>
                      <a:pt x="11310" y="10945"/>
                      <a:pt x="11270" y="9999"/>
                      <a:pt x="11270" y="9999"/>
                    </a:cubicBezTo>
                    <a:cubicBezTo>
                      <a:pt x="17102" y="8994"/>
                      <a:pt x="17694" y="4147"/>
                      <a:pt x="16334" y="3911"/>
                    </a:cubicBezTo>
                    <a:cubicBezTo>
                      <a:pt x="16281" y="3902"/>
                      <a:pt x="16227" y="3898"/>
                      <a:pt x="16172" y="3898"/>
                    </a:cubicBezTo>
                    <a:cubicBezTo>
                      <a:pt x="15478" y="3898"/>
                      <a:pt x="14691" y="4569"/>
                      <a:pt x="14101" y="5203"/>
                    </a:cubicBezTo>
                    <a:lnTo>
                      <a:pt x="14101" y="5203"/>
                    </a:lnTo>
                    <a:cubicBezTo>
                      <a:pt x="15113" y="3802"/>
                      <a:pt x="16392" y="1429"/>
                      <a:pt x="14561" y="226"/>
                    </a:cubicBezTo>
                    <a:cubicBezTo>
                      <a:pt x="14532" y="207"/>
                      <a:pt x="14500" y="198"/>
                      <a:pt x="14464" y="198"/>
                    </a:cubicBezTo>
                    <a:cubicBezTo>
                      <a:pt x="13639" y="198"/>
                      <a:pt x="11131" y="5213"/>
                      <a:pt x="11112" y="5213"/>
                    </a:cubicBezTo>
                    <a:cubicBezTo>
                      <a:pt x="11112" y="5213"/>
                      <a:pt x="11112" y="5212"/>
                      <a:pt x="11113" y="5211"/>
                    </a:cubicBezTo>
                    <a:cubicBezTo>
                      <a:pt x="12449" y="1756"/>
                      <a:pt x="11942" y="0"/>
                      <a:pt x="11121" y="0"/>
                    </a:cubicBezTo>
                    <a:close/>
                  </a:path>
                </a:pathLst>
              </a:custGeom>
              <a:solidFill>
                <a:schemeClr val="lt2"/>
              </a:solidFill>
              <a:ln w="19050" cap="flat" cmpd="sng">
                <a:solidFill>
                  <a:schemeClr val="accent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" name="Google Shape;16;p2"/>
              <p:cNvSpPr/>
              <p:nvPr/>
            </p:nvSpPr>
            <p:spPr>
              <a:xfrm>
                <a:off x="6577853" y="807673"/>
                <a:ext cx="106611" cy="103691"/>
              </a:xfrm>
              <a:custGeom>
                <a:avLst/>
                <a:gdLst/>
                <a:ahLst/>
                <a:cxnLst/>
                <a:rect l="l" t="t" r="r" b="b"/>
                <a:pathLst>
                  <a:path w="1971" h="1917" extrusionOk="0">
                    <a:moveTo>
                      <a:pt x="749" y="1"/>
                    </a:moveTo>
                    <a:cubicBezTo>
                      <a:pt x="749" y="1"/>
                      <a:pt x="0" y="1656"/>
                      <a:pt x="867" y="1892"/>
                    </a:cubicBezTo>
                    <a:cubicBezTo>
                      <a:pt x="928" y="1909"/>
                      <a:pt x="986" y="1916"/>
                      <a:pt x="1041" y="1916"/>
                    </a:cubicBezTo>
                    <a:cubicBezTo>
                      <a:pt x="1783" y="1916"/>
                      <a:pt x="1970" y="533"/>
                      <a:pt x="1970" y="533"/>
                    </a:cubicBezTo>
                    <a:lnTo>
                      <a:pt x="1734" y="395"/>
                    </a:lnTo>
                    <a:cubicBezTo>
                      <a:pt x="1734" y="395"/>
                      <a:pt x="1466" y="1468"/>
                      <a:pt x="1071" y="1468"/>
                    </a:cubicBezTo>
                    <a:cubicBezTo>
                      <a:pt x="1024" y="1468"/>
                      <a:pt x="976" y="1453"/>
                      <a:pt x="926" y="1420"/>
                    </a:cubicBezTo>
                    <a:cubicBezTo>
                      <a:pt x="453" y="1085"/>
                      <a:pt x="1064" y="178"/>
                      <a:pt x="1064" y="178"/>
                    </a:cubicBezTo>
                    <a:lnTo>
                      <a:pt x="749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" name="Google Shape;17;p2"/>
              <p:cNvSpPr/>
              <p:nvPr/>
            </p:nvSpPr>
            <p:spPr>
              <a:xfrm>
                <a:off x="6413700" y="777875"/>
                <a:ext cx="167998" cy="133278"/>
              </a:xfrm>
              <a:custGeom>
                <a:avLst/>
                <a:gdLst/>
                <a:ahLst/>
                <a:cxnLst/>
                <a:rect l="l" t="t" r="r" b="b"/>
                <a:pathLst>
                  <a:path w="2582" h="2464" extrusionOk="0">
                    <a:moveTo>
                      <a:pt x="1" y="0"/>
                    </a:moveTo>
                    <a:lnTo>
                      <a:pt x="1715" y="2463"/>
                    </a:lnTo>
                    <a:cubicBezTo>
                      <a:pt x="1715" y="2463"/>
                      <a:pt x="1912" y="1419"/>
                      <a:pt x="2582" y="552"/>
                    </a:cubicBezTo>
                    <a:lnTo>
                      <a:pt x="1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" name="Google Shape;18;p2"/>
              <p:cNvSpPr/>
              <p:nvPr/>
            </p:nvSpPr>
            <p:spPr>
              <a:xfrm>
                <a:off x="6611118" y="1260788"/>
                <a:ext cx="42461" cy="48302"/>
              </a:xfrm>
              <a:custGeom>
                <a:avLst/>
                <a:gdLst/>
                <a:ahLst/>
                <a:cxnLst/>
                <a:rect l="l" t="t" r="r" b="b"/>
                <a:pathLst>
                  <a:path w="785" h="893" extrusionOk="0">
                    <a:moveTo>
                      <a:pt x="253" y="1"/>
                    </a:moveTo>
                    <a:cubicBezTo>
                      <a:pt x="1" y="1"/>
                      <a:pt x="289" y="892"/>
                      <a:pt x="513" y="892"/>
                    </a:cubicBezTo>
                    <a:cubicBezTo>
                      <a:pt x="525" y="892"/>
                      <a:pt x="536" y="890"/>
                      <a:pt x="548" y="884"/>
                    </a:cubicBezTo>
                    <a:cubicBezTo>
                      <a:pt x="784" y="766"/>
                      <a:pt x="390" y="57"/>
                      <a:pt x="390" y="57"/>
                    </a:cubicBezTo>
                    <a:cubicBezTo>
                      <a:pt x="333" y="18"/>
                      <a:pt x="287" y="1"/>
                      <a:pt x="253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9;p2"/>
              <p:cNvSpPr/>
              <p:nvPr/>
            </p:nvSpPr>
            <p:spPr>
              <a:xfrm>
                <a:off x="6755864" y="1437555"/>
                <a:ext cx="68207" cy="30290"/>
              </a:xfrm>
              <a:custGeom>
                <a:avLst/>
                <a:gdLst/>
                <a:ahLst/>
                <a:cxnLst/>
                <a:rect l="l" t="t" r="r" b="b"/>
                <a:pathLst>
                  <a:path w="1261" h="560" extrusionOk="0">
                    <a:moveTo>
                      <a:pt x="492" y="0"/>
                    </a:moveTo>
                    <a:lnTo>
                      <a:pt x="492" y="0"/>
                    </a:lnTo>
                    <a:cubicBezTo>
                      <a:pt x="1" y="82"/>
                      <a:pt x="735" y="559"/>
                      <a:pt x="1053" y="559"/>
                    </a:cubicBezTo>
                    <a:cubicBezTo>
                      <a:pt x="1118" y="559"/>
                      <a:pt x="1165" y="539"/>
                      <a:pt x="1182" y="493"/>
                    </a:cubicBezTo>
                    <a:cubicBezTo>
                      <a:pt x="1261" y="256"/>
                      <a:pt x="492" y="0"/>
                      <a:pt x="492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" name="Google Shape;20;p2"/>
              <p:cNvSpPr/>
              <p:nvPr/>
            </p:nvSpPr>
            <p:spPr>
              <a:xfrm>
                <a:off x="6914403" y="1510523"/>
                <a:ext cx="60851" cy="18282"/>
              </a:xfrm>
              <a:custGeom>
                <a:avLst/>
                <a:gdLst/>
                <a:ahLst/>
                <a:cxnLst/>
                <a:rect l="l" t="t" r="r" b="b"/>
                <a:pathLst>
                  <a:path w="1125" h="338" extrusionOk="0">
                    <a:moveTo>
                      <a:pt x="686" y="1"/>
                    </a:moveTo>
                    <a:cubicBezTo>
                      <a:pt x="482" y="1"/>
                      <a:pt x="280" y="31"/>
                      <a:pt x="280" y="31"/>
                    </a:cubicBezTo>
                    <a:cubicBezTo>
                      <a:pt x="0" y="232"/>
                      <a:pt x="318" y="338"/>
                      <a:pt x="637" y="338"/>
                    </a:cubicBezTo>
                    <a:cubicBezTo>
                      <a:pt x="880" y="338"/>
                      <a:pt x="1125" y="276"/>
                      <a:pt x="1108" y="149"/>
                    </a:cubicBezTo>
                    <a:cubicBezTo>
                      <a:pt x="1098" y="31"/>
                      <a:pt x="891" y="1"/>
                      <a:pt x="68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21;p2"/>
              <p:cNvSpPr/>
              <p:nvPr/>
            </p:nvSpPr>
            <p:spPr>
              <a:xfrm>
                <a:off x="6802274" y="1503599"/>
                <a:ext cx="67613" cy="25422"/>
              </a:xfrm>
              <a:custGeom>
                <a:avLst/>
                <a:gdLst/>
                <a:ahLst/>
                <a:cxnLst/>
                <a:rect l="l" t="t" r="r" b="b"/>
                <a:pathLst>
                  <a:path w="1250" h="470" extrusionOk="0">
                    <a:moveTo>
                      <a:pt x="442" y="1"/>
                    </a:moveTo>
                    <a:cubicBezTo>
                      <a:pt x="1" y="153"/>
                      <a:pt x="653" y="470"/>
                      <a:pt x="999" y="470"/>
                    </a:cubicBezTo>
                    <a:cubicBezTo>
                      <a:pt x="1102" y="470"/>
                      <a:pt x="1177" y="442"/>
                      <a:pt x="1191" y="375"/>
                    </a:cubicBezTo>
                    <a:cubicBezTo>
                      <a:pt x="1250" y="139"/>
                      <a:pt x="442" y="1"/>
                      <a:pt x="442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" name="Google Shape;22;p2"/>
              <p:cNvSpPr/>
              <p:nvPr/>
            </p:nvSpPr>
            <p:spPr>
              <a:xfrm>
                <a:off x="6532363" y="1237367"/>
                <a:ext cx="42352" cy="47329"/>
              </a:xfrm>
              <a:custGeom>
                <a:avLst/>
                <a:gdLst/>
                <a:ahLst/>
                <a:cxnLst/>
                <a:rect l="l" t="t" r="r" b="b"/>
                <a:pathLst>
                  <a:path w="783" h="875" extrusionOk="0">
                    <a:moveTo>
                      <a:pt x="250" y="0"/>
                    </a:moveTo>
                    <a:cubicBezTo>
                      <a:pt x="1" y="0"/>
                      <a:pt x="282" y="875"/>
                      <a:pt x="505" y="875"/>
                    </a:cubicBezTo>
                    <a:cubicBezTo>
                      <a:pt x="519" y="875"/>
                      <a:pt x="532" y="871"/>
                      <a:pt x="546" y="864"/>
                    </a:cubicBezTo>
                    <a:cubicBezTo>
                      <a:pt x="782" y="766"/>
                      <a:pt x="388" y="56"/>
                      <a:pt x="388" y="56"/>
                    </a:cubicBezTo>
                    <a:cubicBezTo>
                      <a:pt x="331" y="17"/>
                      <a:pt x="285" y="0"/>
                      <a:pt x="250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23;p2"/>
              <p:cNvSpPr/>
              <p:nvPr/>
            </p:nvSpPr>
            <p:spPr>
              <a:xfrm>
                <a:off x="6545128" y="1322667"/>
                <a:ext cx="42352" cy="48356"/>
              </a:xfrm>
              <a:custGeom>
                <a:avLst/>
                <a:gdLst/>
                <a:ahLst/>
                <a:cxnLst/>
                <a:rect l="l" t="t" r="r" b="b"/>
                <a:pathLst>
                  <a:path w="783" h="894" extrusionOk="0">
                    <a:moveTo>
                      <a:pt x="252" y="0"/>
                    </a:moveTo>
                    <a:cubicBezTo>
                      <a:pt x="0" y="0"/>
                      <a:pt x="285" y="893"/>
                      <a:pt x="523" y="893"/>
                    </a:cubicBezTo>
                    <a:cubicBezTo>
                      <a:pt x="537" y="893"/>
                      <a:pt x="552" y="890"/>
                      <a:pt x="566" y="883"/>
                    </a:cubicBezTo>
                    <a:cubicBezTo>
                      <a:pt x="782" y="785"/>
                      <a:pt x="388" y="56"/>
                      <a:pt x="388" y="56"/>
                    </a:cubicBezTo>
                    <a:cubicBezTo>
                      <a:pt x="332" y="17"/>
                      <a:pt x="287" y="0"/>
                      <a:pt x="252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" name="Google Shape;24;p2"/>
              <p:cNvSpPr/>
              <p:nvPr/>
            </p:nvSpPr>
            <p:spPr>
              <a:xfrm>
                <a:off x="6611118" y="1347116"/>
                <a:ext cx="42461" cy="48248"/>
              </a:xfrm>
              <a:custGeom>
                <a:avLst/>
                <a:gdLst/>
                <a:ahLst/>
                <a:cxnLst/>
                <a:rect l="l" t="t" r="r" b="b"/>
                <a:pathLst>
                  <a:path w="785" h="892" extrusionOk="0">
                    <a:moveTo>
                      <a:pt x="253" y="1"/>
                    </a:moveTo>
                    <a:cubicBezTo>
                      <a:pt x="1" y="1"/>
                      <a:pt x="289" y="892"/>
                      <a:pt x="513" y="892"/>
                    </a:cubicBezTo>
                    <a:cubicBezTo>
                      <a:pt x="525" y="892"/>
                      <a:pt x="536" y="889"/>
                      <a:pt x="548" y="884"/>
                    </a:cubicBezTo>
                    <a:cubicBezTo>
                      <a:pt x="784" y="766"/>
                      <a:pt x="390" y="57"/>
                      <a:pt x="390" y="57"/>
                    </a:cubicBezTo>
                    <a:cubicBezTo>
                      <a:pt x="333" y="18"/>
                      <a:pt x="287" y="1"/>
                      <a:pt x="253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25;p2"/>
              <p:cNvSpPr/>
              <p:nvPr/>
            </p:nvSpPr>
            <p:spPr>
              <a:xfrm>
                <a:off x="6618150" y="1432795"/>
                <a:ext cx="58850" cy="39756"/>
              </a:xfrm>
              <a:custGeom>
                <a:avLst/>
                <a:gdLst/>
                <a:ahLst/>
                <a:cxnLst/>
                <a:rect l="l" t="t" r="r" b="b"/>
                <a:pathLst>
                  <a:path w="1088" h="735" extrusionOk="0">
                    <a:moveTo>
                      <a:pt x="374" y="0"/>
                    </a:moveTo>
                    <a:cubicBezTo>
                      <a:pt x="1" y="0"/>
                      <a:pt x="572" y="734"/>
                      <a:pt x="846" y="734"/>
                    </a:cubicBezTo>
                    <a:cubicBezTo>
                      <a:pt x="879" y="734"/>
                      <a:pt x="908" y="723"/>
                      <a:pt x="930" y="699"/>
                    </a:cubicBezTo>
                    <a:cubicBezTo>
                      <a:pt x="1088" y="522"/>
                      <a:pt x="457" y="10"/>
                      <a:pt x="457" y="10"/>
                    </a:cubicBezTo>
                    <a:cubicBezTo>
                      <a:pt x="425" y="3"/>
                      <a:pt x="397" y="0"/>
                      <a:pt x="374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" name="Google Shape;26;p2"/>
              <p:cNvSpPr/>
              <p:nvPr/>
            </p:nvSpPr>
            <p:spPr>
              <a:xfrm>
                <a:off x="6692849" y="1482288"/>
                <a:ext cx="67288" cy="26775"/>
              </a:xfrm>
              <a:custGeom>
                <a:avLst/>
                <a:gdLst/>
                <a:ahLst/>
                <a:cxnLst/>
                <a:rect l="l" t="t" r="r" b="b"/>
                <a:pathLst>
                  <a:path w="1244" h="495" extrusionOk="0">
                    <a:moveTo>
                      <a:pt x="455" y="1"/>
                    </a:moveTo>
                    <a:lnTo>
                      <a:pt x="455" y="1"/>
                    </a:lnTo>
                    <a:cubicBezTo>
                      <a:pt x="1" y="142"/>
                      <a:pt x="693" y="495"/>
                      <a:pt x="1025" y="495"/>
                    </a:cubicBezTo>
                    <a:cubicBezTo>
                      <a:pt x="1110" y="495"/>
                      <a:pt x="1172" y="471"/>
                      <a:pt x="1184" y="415"/>
                    </a:cubicBezTo>
                    <a:cubicBezTo>
                      <a:pt x="1243" y="158"/>
                      <a:pt x="455" y="1"/>
                      <a:pt x="455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27;p2"/>
              <p:cNvSpPr/>
              <p:nvPr/>
            </p:nvSpPr>
            <p:spPr>
              <a:xfrm>
                <a:off x="6864315" y="1457893"/>
                <a:ext cx="60851" cy="18715"/>
              </a:xfrm>
              <a:custGeom>
                <a:avLst/>
                <a:gdLst/>
                <a:ahLst/>
                <a:cxnLst/>
                <a:rect l="l" t="t" r="r" b="b"/>
                <a:pathLst>
                  <a:path w="1125" h="346" extrusionOk="0">
                    <a:moveTo>
                      <a:pt x="701" y="1"/>
                    </a:moveTo>
                    <a:cubicBezTo>
                      <a:pt x="492" y="1"/>
                      <a:pt x="280" y="38"/>
                      <a:pt x="280" y="38"/>
                    </a:cubicBezTo>
                    <a:cubicBezTo>
                      <a:pt x="0" y="239"/>
                      <a:pt x="318" y="346"/>
                      <a:pt x="637" y="346"/>
                    </a:cubicBezTo>
                    <a:cubicBezTo>
                      <a:pt x="880" y="346"/>
                      <a:pt x="1125" y="284"/>
                      <a:pt x="1108" y="156"/>
                    </a:cubicBezTo>
                    <a:cubicBezTo>
                      <a:pt x="1089" y="33"/>
                      <a:pt x="896" y="1"/>
                      <a:pt x="701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" name="Google Shape;28;p2"/>
              <p:cNvSpPr/>
              <p:nvPr/>
            </p:nvSpPr>
            <p:spPr>
              <a:xfrm>
                <a:off x="6681111" y="1375243"/>
                <a:ext cx="58742" cy="39756"/>
              </a:xfrm>
              <a:custGeom>
                <a:avLst/>
                <a:gdLst/>
                <a:ahLst/>
                <a:cxnLst/>
                <a:rect l="l" t="t" r="r" b="b"/>
                <a:pathLst>
                  <a:path w="1086" h="735" extrusionOk="0">
                    <a:moveTo>
                      <a:pt x="372" y="0"/>
                    </a:moveTo>
                    <a:cubicBezTo>
                      <a:pt x="1" y="0"/>
                      <a:pt x="586" y="734"/>
                      <a:pt x="849" y="734"/>
                    </a:cubicBezTo>
                    <a:cubicBezTo>
                      <a:pt x="881" y="734"/>
                      <a:pt x="908" y="723"/>
                      <a:pt x="928" y="699"/>
                    </a:cubicBezTo>
                    <a:cubicBezTo>
                      <a:pt x="1086" y="502"/>
                      <a:pt x="456" y="10"/>
                      <a:pt x="456" y="10"/>
                    </a:cubicBezTo>
                    <a:cubicBezTo>
                      <a:pt x="424" y="3"/>
                      <a:pt x="396" y="0"/>
                      <a:pt x="372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9" name="Google Shape;29;p2"/>
            <p:cNvGrpSpPr/>
            <p:nvPr/>
          </p:nvGrpSpPr>
          <p:grpSpPr>
            <a:xfrm>
              <a:off x="468316" y="402231"/>
              <a:ext cx="684280" cy="566153"/>
              <a:chOff x="7558775" y="805000"/>
              <a:chExt cx="862247" cy="713399"/>
            </a:xfrm>
          </p:grpSpPr>
          <p:sp>
            <p:nvSpPr>
              <p:cNvPr id="30" name="Google Shape;30;p2"/>
              <p:cNvSpPr/>
              <p:nvPr/>
            </p:nvSpPr>
            <p:spPr>
              <a:xfrm>
                <a:off x="7558775" y="805000"/>
                <a:ext cx="861539" cy="713399"/>
              </a:xfrm>
              <a:custGeom>
                <a:avLst/>
                <a:gdLst/>
                <a:ahLst/>
                <a:cxnLst/>
                <a:rect l="l" t="t" r="r" b="b"/>
                <a:pathLst>
                  <a:path w="23920" h="19807" extrusionOk="0">
                    <a:moveTo>
                      <a:pt x="6252" y="0"/>
                    </a:moveTo>
                    <a:cubicBezTo>
                      <a:pt x="6112" y="0"/>
                      <a:pt x="5973" y="14"/>
                      <a:pt x="5833" y="44"/>
                    </a:cubicBezTo>
                    <a:cubicBezTo>
                      <a:pt x="4000" y="438"/>
                      <a:pt x="6601" y="3669"/>
                      <a:pt x="6601" y="3669"/>
                    </a:cubicBezTo>
                    <a:cubicBezTo>
                      <a:pt x="6601" y="3669"/>
                      <a:pt x="4590" y="1565"/>
                      <a:pt x="3213" y="1565"/>
                    </a:cubicBezTo>
                    <a:cubicBezTo>
                      <a:pt x="2910" y="1565"/>
                      <a:pt x="2638" y="1667"/>
                      <a:pt x="2424" y="1916"/>
                    </a:cubicBezTo>
                    <a:cubicBezTo>
                      <a:pt x="1163" y="3354"/>
                      <a:pt x="4592" y="5837"/>
                      <a:pt x="4592" y="5837"/>
                    </a:cubicBezTo>
                    <a:cubicBezTo>
                      <a:pt x="4592" y="5837"/>
                      <a:pt x="2636" y="4760"/>
                      <a:pt x="1416" y="4760"/>
                    </a:cubicBezTo>
                    <a:cubicBezTo>
                      <a:pt x="953" y="4760"/>
                      <a:pt x="596" y="4916"/>
                      <a:pt x="493" y="5344"/>
                    </a:cubicBezTo>
                    <a:cubicBezTo>
                      <a:pt x="1" y="7393"/>
                      <a:pt x="4119" y="10624"/>
                      <a:pt x="7961" y="11629"/>
                    </a:cubicBezTo>
                    <a:cubicBezTo>
                      <a:pt x="7961" y="11629"/>
                      <a:pt x="5401" y="13430"/>
                      <a:pt x="2896" y="13430"/>
                    </a:cubicBezTo>
                    <a:cubicBezTo>
                      <a:pt x="2436" y="13430"/>
                      <a:pt x="1978" y="13369"/>
                      <a:pt x="1538" y="13225"/>
                    </a:cubicBezTo>
                    <a:lnTo>
                      <a:pt x="1538" y="13225"/>
                    </a:lnTo>
                    <a:cubicBezTo>
                      <a:pt x="1538" y="13226"/>
                      <a:pt x="2025" y="19807"/>
                      <a:pt x="11322" y="19807"/>
                    </a:cubicBezTo>
                    <a:cubicBezTo>
                      <a:pt x="11377" y="19807"/>
                      <a:pt x="11432" y="19806"/>
                      <a:pt x="11488" y="19806"/>
                    </a:cubicBezTo>
                    <a:cubicBezTo>
                      <a:pt x="22029" y="19727"/>
                      <a:pt x="23920" y="1758"/>
                      <a:pt x="18482" y="1108"/>
                    </a:cubicBezTo>
                    <a:cubicBezTo>
                      <a:pt x="18193" y="1074"/>
                      <a:pt x="17922" y="1058"/>
                      <a:pt x="17669" y="1058"/>
                    </a:cubicBezTo>
                    <a:cubicBezTo>
                      <a:pt x="13957" y="1058"/>
                      <a:pt x="13821" y="4556"/>
                      <a:pt x="12512" y="7433"/>
                    </a:cubicBezTo>
                    <a:cubicBezTo>
                      <a:pt x="12512" y="7433"/>
                      <a:pt x="9438" y="0"/>
                      <a:pt x="6252" y="0"/>
                    </a:cubicBezTo>
                    <a:close/>
                  </a:path>
                </a:pathLst>
              </a:custGeom>
              <a:solidFill>
                <a:schemeClr val="lt2"/>
              </a:solidFill>
              <a:ln w="19050" cap="flat" cmpd="sng">
                <a:solidFill>
                  <a:schemeClr val="accent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" name="Google Shape;31;p2"/>
              <p:cNvSpPr/>
              <p:nvPr/>
            </p:nvSpPr>
            <p:spPr>
              <a:xfrm>
                <a:off x="8020052" y="1100380"/>
                <a:ext cx="273625" cy="163952"/>
              </a:xfrm>
              <a:custGeom>
                <a:avLst/>
                <a:gdLst/>
                <a:ahLst/>
                <a:cxnLst/>
                <a:rect l="l" t="t" r="r" b="b"/>
                <a:pathLst>
                  <a:path w="7597" h="4552" extrusionOk="0">
                    <a:moveTo>
                      <a:pt x="2207" y="729"/>
                    </a:moveTo>
                    <a:lnTo>
                      <a:pt x="2207" y="729"/>
                    </a:lnTo>
                    <a:cubicBezTo>
                      <a:pt x="2207" y="729"/>
                      <a:pt x="2172" y="778"/>
                      <a:pt x="2124" y="861"/>
                    </a:cubicBezTo>
                    <a:lnTo>
                      <a:pt x="2124" y="861"/>
                    </a:lnTo>
                    <a:cubicBezTo>
                      <a:pt x="2176" y="781"/>
                      <a:pt x="2207" y="729"/>
                      <a:pt x="2207" y="729"/>
                    </a:cubicBezTo>
                    <a:close/>
                    <a:moveTo>
                      <a:pt x="907" y="0"/>
                    </a:moveTo>
                    <a:lnTo>
                      <a:pt x="907" y="0"/>
                    </a:lnTo>
                    <a:cubicBezTo>
                      <a:pt x="907" y="0"/>
                      <a:pt x="1" y="237"/>
                      <a:pt x="237" y="1497"/>
                    </a:cubicBezTo>
                    <a:cubicBezTo>
                      <a:pt x="344" y="2066"/>
                      <a:pt x="618" y="2222"/>
                      <a:pt x="888" y="2222"/>
                    </a:cubicBezTo>
                    <a:cubicBezTo>
                      <a:pt x="1216" y="2222"/>
                      <a:pt x="1537" y="1990"/>
                      <a:pt x="1537" y="1990"/>
                    </a:cubicBezTo>
                    <a:lnTo>
                      <a:pt x="1537" y="1990"/>
                    </a:lnTo>
                    <a:cubicBezTo>
                      <a:pt x="1537" y="1990"/>
                      <a:pt x="947" y="2601"/>
                      <a:pt x="1971" y="3054"/>
                    </a:cubicBezTo>
                    <a:cubicBezTo>
                      <a:pt x="2156" y="3132"/>
                      <a:pt x="2332" y="3164"/>
                      <a:pt x="2497" y="3164"/>
                    </a:cubicBezTo>
                    <a:cubicBezTo>
                      <a:pt x="3247" y="3164"/>
                      <a:pt x="3764" y="2503"/>
                      <a:pt x="3764" y="2502"/>
                    </a:cubicBezTo>
                    <a:lnTo>
                      <a:pt x="3764" y="2502"/>
                    </a:lnTo>
                    <a:cubicBezTo>
                      <a:pt x="3764" y="2503"/>
                      <a:pt x="2937" y="3960"/>
                      <a:pt x="4118" y="4256"/>
                    </a:cubicBezTo>
                    <a:cubicBezTo>
                      <a:pt x="4263" y="4292"/>
                      <a:pt x="4396" y="4308"/>
                      <a:pt x="4519" y="4308"/>
                    </a:cubicBezTo>
                    <a:cubicBezTo>
                      <a:pt x="5147" y="4308"/>
                      <a:pt x="5506" y="3895"/>
                      <a:pt x="5661" y="3655"/>
                    </a:cubicBezTo>
                    <a:lnTo>
                      <a:pt x="5661" y="3655"/>
                    </a:lnTo>
                    <a:cubicBezTo>
                      <a:pt x="5587" y="3860"/>
                      <a:pt x="5595" y="4216"/>
                      <a:pt x="6306" y="4492"/>
                    </a:cubicBezTo>
                    <a:cubicBezTo>
                      <a:pt x="6411" y="4533"/>
                      <a:pt x="6508" y="4552"/>
                      <a:pt x="6598" y="4552"/>
                    </a:cubicBezTo>
                    <a:cubicBezTo>
                      <a:pt x="7416" y="4552"/>
                      <a:pt x="7597" y="2992"/>
                      <a:pt x="7153" y="2423"/>
                    </a:cubicBezTo>
                    <a:lnTo>
                      <a:pt x="7153" y="2423"/>
                    </a:lnTo>
                    <a:cubicBezTo>
                      <a:pt x="7153" y="2424"/>
                      <a:pt x="7251" y="3684"/>
                      <a:pt x="6463" y="3960"/>
                    </a:cubicBezTo>
                    <a:cubicBezTo>
                      <a:pt x="6410" y="3980"/>
                      <a:pt x="6361" y="3990"/>
                      <a:pt x="6317" y="3990"/>
                    </a:cubicBezTo>
                    <a:cubicBezTo>
                      <a:pt x="5709" y="3990"/>
                      <a:pt x="5931" y="2227"/>
                      <a:pt x="5931" y="2226"/>
                    </a:cubicBezTo>
                    <a:lnTo>
                      <a:pt x="5931" y="2226"/>
                    </a:lnTo>
                    <a:cubicBezTo>
                      <a:pt x="5931" y="2227"/>
                      <a:pt x="5633" y="3602"/>
                      <a:pt x="4839" y="3602"/>
                    </a:cubicBezTo>
                    <a:cubicBezTo>
                      <a:pt x="4767" y="3602"/>
                      <a:pt x="4691" y="3591"/>
                      <a:pt x="4611" y="3566"/>
                    </a:cubicBezTo>
                    <a:cubicBezTo>
                      <a:pt x="3626" y="3290"/>
                      <a:pt x="4118" y="1400"/>
                      <a:pt x="4118" y="1399"/>
                    </a:cubicBezTo>
                    <a:lnTo>
                      <a:pt x="4118" y="1399"/>
                    </a:lnTo>
                    <a:cubicBezTo>
                      <a:pt x="4118" y="1399"/>
                      <a:pt x="3548" y="2627"/>
                      <a:pt x="2735" y="2627"/>
                    </a:cubicBezTo>
                    <a:cubicBezTo>
                      <a:pt x="2604" y="2627"/>
                      <a:pt x="2467" y="2596"/>
                      <a:pt x="2326" y="2522"/>
                    </a:cubicBezTo>
                    <a:cubicBezTo>
                      <a:pt x="1503" y="2095"/>
                      <a:pt x="1925" y="1198"/>
                      <a:pt x="2124" y="861"/>
                    </a:cubicBezTo>
                    <a:lnTo>
                      <a:pt x="2124" y="861"/>
                    </a:lnTo>
                    <a:cubicBezTo>
                      <a:pt x="1948" y="1124"/>
                      <a:pt x="1530" y="1693"/>
                      <a:pt x="1187" y="1693"/>
                    </a:cubicBezTo>
                    <a:cubicBezTo>
                      <a:pt x="1084" y="1693"/>
                      <a:pt x="988" y="1642"/>
                      <a:pt x="907" y="1517"/>
                    </a:cubicBezTo>
                    <a:cubicBezTo>
                      <a:pt x="493" y="867"/>
                      <a:pt x="907" y="0"/>
                      <a:pt x="907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" name="Google Shape;32;p2"/>
              <p:cNvSpPr/>
              <p:nvPr/>
            </p:nvSpPr>
            <p:spPr>
              <a:xfrm>
                <a:off x="7939373" y="1202958"/>
                <a:ext cx="234762" cy="243514"/>
              </a:xfrm>
              <a:custGeom>
                <a:avLst/>
                <a:gdLst/>
                <a:ahLst/>
                <a:cxnLst/>
                <a:rect l="l" t="t" r="r" b="b"/>
                <a:pathLst>
                  <a:path w="6518" h="6761" extrusionOk="0">
                    <a:moveTo>
                      <a:pt x="2418" y="1250"/>
                    </a:moveTo>
                    <a:cubicBezTo>
                      <a:pt x="2418" y="1250"/>
                      <a:pt x="2380" y="1273"/>
                      <a:pt x="2319" y="1314"/>
                    </a:cubicBezTo>
                    <a:lnTo>
                      <a:pt x="2319" y="1314"/>
                    </a:lnTo>
                    <a:cubicBezTo>
                      <a:pt x="2381" y="1275"/>
                      <a:pt x="2418" y="1250"/>
                      <a:pt x="2418" y="1250"/>
                    </a:cubicBezTo>
                    <a:close/>
                    <a:moveTo>
                      <a:pt x="1392" y="1"/>
                    </a:moveTo>
                    <a:cubicBezTo>
                      <a:pt x="1123" y="1"/>
                      <a:pt x="478" y="109"/>
                      <a:pt x="231" y="1112"/>
                    </a:cubicBezTo>
                    <a:cubicBezTo>
                      <a:pt x="1" y="2048"/>
                      <a:pt x="653" y="2174"/>
                      <a:pt x="1022" y="2174"/>
                    </a:cubicBezTo>
                    <a:cubicBezTo>
                      <a:pt x="1158" y="2174"/>
                      <a:pt x="1255" y="2157"/>
                      <a:pt x="1255" y="2157"/>
                    </a:cubicBezTo>
                    <a:lnTo>
                      <a:pt x="1255" y="2157"/>
                    </a:lnTo>
                    <a:cubicBezTo>
                      <a:pt x="1255" y="2157"/>
                      <a:pt x="428" y="2452"/>
                      <a:pt x="1196" y="3319"/>
                    </a:cubicBezTo>
                    <a:cubicBezTo>
                      <a:pt x="1525" y="3673"/>
                      <a:pt x="1920" y="3776"/>
                      <a:pt x="2267" y="3776"/>
                    </a:cubicBezTo>
                    <a:cubicBezTo>
                      <a:pt x="2752" y="3776"/>
                      <a:pt x="3147" y="3575"/>
                      <a:pt x="3147" y="3575"/>
                    </a:cubicBezTo>
                    <a:lnTo>
                      <a:pt x="3147" y="3575"/>
                    </a:lnTo>
                    <a:cubicBezTo>
                      <a:pt x="3147" y="3575"/>
                      <a:pt x="1728" y="4600"/>
                      <a:pt x="2713" y="5368"/>
                    </a:cubicBezTo>
                    <a:cubicBezTo>
                      <a:pt x="3043" y="5620"/>
                      <a:pt x="3357" y="5705"/>
                      <a:pt x="3631" y="5705"/>
                    </a:cubicBezTo>
                    <a:cubicBezTo>
                      <a:pt x="3984" y="5705"/>
                      <a:pt x="4269" y="5565"/>
                      <a:pt x="4433" y="5460"/>
                    </a:cubicBezTo>
                    <a:lnTo>
                      <a:pt x="4433" y="5460"/>
                    </a:lnTo>
                    <a:cubicBezTo>
                      <a:pt x="4276" y="5619"/>
                      <a:pt x="4125" y="5958"/>
                      <a:pt x="4684" y="6531"/>
                    </a:cubicBezTo>
                    <a:cubicBezTo>
                      <a:pt x="4845" y="6692"/>
                      <a:pt x="5014" y="6760"/>
                      <a:pt x="5181" y="6760"/>
                    </a:cubicBezTo>
                    <a:cubicBezTo>
                      <a:pt x="5871" y="6760"/>
                      <a:pt x="6517" y="5589"/>
                      <a:pt x="6358" y="4954"/>
                    </a:cubicBezTo>
                    <a:lnTo>
                      <a:pt x="6358" y="4954"/>
                    </a:lnTo>
                    <a:cubicBezTo>
                      <a:pt x="6358" y="4955"/>
                      <a:pt x="5933" y="6101"/>
                      <a:pt x="5136" y="6101"/>
                    </a:cubicBezTo>
                    <a:cubicBezTo>
                      <a:pt x="5111" y="6101"/>
                      <a:pt x="5085" y="6100"/>
                      <a:pt x="5058" y="6097"/>
                    </a:cubicBezTo>
                    <a:cubicBezTo>
                      <a:pt x="4191" y="6038"/>
                      <a:pt x="5294" y="4246"/>
                      <a:pt x="5295" y="4245"/>
                    </a:cubicBezTo>
                    <a:lnTo>
                      <a:pt x="5295" y="4245"/>
                    </a:lnTo>
                    <a:cubicBezTo>
                      <a:pt x="5294" y="4246"/>
                      <a:pt x="4639" y="5128"/>
                      <a:pt x="3963" y="5128"/>
                    </a:cubicBezTo>
                    <a:cubicBezTo>
                      <a:pt x="3794" y="5128"/>
                      <a:pt x="3624" y="5073"/>
                      <a:pt x="3462" y="4935"/>
                    </a:cubicBezTo>
                    <a:cubicBezTo>
                      <a:pt x="2654" y="4245"/>
                      <a:pt x="3935" y="2689"/>
                      <a:pt x="3935" y="2689"/>
                    </a:cubicBezTo>
                    <a:lnTo>
                      <a:pt x="3935" y="2689"/>
                    </a:lnTo>
                    <a:cubicBezTo>
                      <a:pt x="3935" y="2689"/>
                      <a:pt x="3189" y="3331"/>
                      <a:pt x="2494" y="3331"/>
                    </a:cubicBezTo>
                    <a:cubicBezTo>
                      <a:pt x="2230" y="3331"/>
                      <a:pt x="1974" y="3239"/>
                      <a:pt x="1768" y="2984"/>
                    </a:cubicBezTo>
                    <a:cubicBezTo>
                      <a:pt x="1160" y="2212"/>
                      <a:pt x="2017" y="1523"/>
                      <a:pt x="2319" y="1314"/>
                    </a:cubicBezTo>
                    <a:lnTo>
                      <a:pt x="2319" y="1314"/>
                    </a:lnTo>
                    <a:cubicBezTo>
                      <a:pt x="2103" y="1450"/>
                      <a:pt x="1581" y="1753"/>
                      <a:pt x="1222" y="1753"/>
                    </a:cubicBezTo>
                    <a:cubicBezTo>
                      <a:pt x="1037" y="1753"/>
                      <a:pt x="895" y="1672"/>
                      <a:pt x="861" y="1447"/>
                    </a:cubicBezTo>
                    <a:cubicBezTo>
                      <a:pt x="743" y="639"/>
                      <a:pt x="1512" y="9"/>
                      <a:pt x="1512" y="9"/>
                    </a:cubicBezTo>
                    <a:cubicBezTo>
                      <a:pt x="1512" y="9"/>
                      <a:pt x="1466" y="1"/>
                      <a:pt x="139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" name="Google Shape;33;p2"/>
              <p:cNvSpPr/>
              <p:nvPr/>
            </p:nvSpPr>
            <p:spPr>
              <a:xfrm>
                <a:off x="7796527" y="1263720"/>
                <a:ext cx="173172" cy="251222"/>
              </a:xfrm>
              <a:custGeom>
                <a:avLst/>
                <a:gdLst/>
                <a:ahLst/>
                <a:cxnLst/>
                <a:rect l="l" t="t" r="r" b="b"/>
                <a:pathLst>
                  <a:path w="4808" h="6975" extrusionOk="0">
                    <a:moveTo>
                      <a:pt x="2502" y="1376"/>
                    </a:moveTo>
                    <a:cubicBezTo>
                      <a:pt x="2502" y="1376"/>
                      <a:pt x="2456" y="1390"/>
                      <a:pt x="2382" y="1419"/>
                    </a:cubicBezTo>
                    <a:lnTo>
                      <a:pt x="2382" y="1419"/>
                    </a:lnTo>
                    <a:cubicBezTo>
                      <a:pt x="2457" y="1393"/>
                      <a:pt x="2502" y="1376"/>
                      <a:pt x="2502" y="1376"/>
                    </a:cubicBezTo>
                    <a:close/>
                    <a:moveTo>
                      <a:pt x="1776" y="0"/>
                    </a:moveTo>
                    <a:cubicBezTo>
                      <a:pt x="1487" y="0"/>
                      <a:pt x="1043" y="130"/>
                      <a:pt x="650" y="785"/>
                    </a:cubicBezTo>
                    <a:cubicBezTo>
                      <a:pt x="0" y="1888"/>
                      <a:pt x="1222" y="1947"/>
                      <a:pt x="1222" y="1947"/>
                    </a:cubicBezTo>
                    <a:cubicBezTo>
                      <a:pt x="1222" y="1947"/>
                      <a:pt x="414" y="2046"/>
                      <a:pt x="828" y="2992"/>
                    </a:cubicBezTo>
                    <a:cubicBezTo>
                      <a:pt x="1094" y="3573"/>
                      <a:pt x="1645" y="3685"/>
                      <a:pt x="2029" y="3685"/>
                    </a:cubicBezTo>
                    <a:cubicBezTo>
                      <a:pt x="2268" y="3685"/>
                      <a:pt x="2443" y="3642"/>
                      <a:pt x="2443" y="3642"/>
                    </a:cubicBezTo>
                    <a:lnTo>
                      <a:pt x="2443" y="3642"/>
                    </a:lnTo>
                    <a:cubicBezTo>
                      <a:pt x="2443" y="3642"/>
                      <a:pt x="907" y="4272"/>
                      <a:pt x="1537" y="5179"/>
                    </a:cubicBezTo>
                    <a:cubicBezTo>
                      <a:pt x="1827" y="5595"/>
                      <a:pt x="2192" y="5708"/>
                      <a:pt x="2502" y="5708"/>
                    </a:cubicBezTo>
                    <a:cubicBezTo>
                      <a:pt x="2699" y="5708"/>
                      <a:pt x="2874" y="5662"/>
                      <a:pt x="2993" y="5620"/>
                    </a:cubicBezTo>
                    <a:lnTo>
                      <a:pt x="2993" y="5620"/>
                    </a:lnTo>
                    <a:cubicBezTo>
                      <a:pt x="2808" y="5731"/>
                      <a:pt x="2568" y="6005"/>
                      <a:pt x="2877" y="6637"/>
                    </a:cubicBezTo>
                    <a:cubicBezTo>
                      <a:pt x="2997" y="6877"/>
                      <a:pt x="3177" y="6975"/>
                      <a:pt x="3379" y="6975"/>
                    </a:cubicBezTo>
                    <a:cubicBezTo>
                      <a:pt x="3974" y="6975"/>
                      <a:pt x="4764" y="6131"/>
                      <a:pt x="4808" y="5573"/>
                    </a:cubicBezTo>
                    <a:lnTo>
                      <a:pt x="4808" y="5573"/>
                    </a:lnTo>
                    <a:cubicBezTo>
                      <a:pt x="4808" y="5573"/>
                      <a:pt x="4208" y="6377"/>
                      <a:pt x="3560" y="6377"/>
                    </a:cubicBezTo>
                    <a:cubicBezTo>
                      <a:pt x="3484" y="6377"/>
                      <a:pt x="3407" y="6366"/>
                      <a:pt x="3330" y="6341"/>
                    </a:cubicBezTo>
                    <a:cubicBezTo>
                      <a:pt x="2601" y="6085"/>
                      <a:pt x="4098" y="4706"/>
                      <a:pt x="4098" y="4706"/>
                    </a:cubicBezTo>
                    <a:lnTo>
                      <a:pt x="4098" y="4706"/>
                    </a:lnTo>
                    <a:cubicBezTo>
                      <a:pt x="4098" y="4706"/>
                      <a:pt x="3422" y="5249"/>
                      <a:pt x="2860" y="5249"/>
                    </a:cubicBezTo>
                    <a:cubicBezTo>
                      <a:pt x="2643" y="5249"/>
                      <a:pt x="2443" y="5167"/>
                      <a:pt x="2305" y="4942"/>
                    </a:cubicBezTo>
                    <a:cubicBezTo>
                      <a:pt x="1813" y="4154"/>
                      <a:pt x="3389" y="2992"/>
                      <a:pt x="3389" y="2992"/>
                    </a:cubicBezTo>
                    <a:lnTo>
                      <a:pt x="3389" y="2992"/>
                    </a:lnTo>
                    <a:cubicBezTo>
                      <a:pt x="3389" y="2992"/>
                      <a:pt x="2771" y="3312"/>
                      <a:pt x="2219" y="3312"/>
                    </a:cubicBezTo>
                    <a:cubicBezTo>
                      <a:pt x="1884" y="3312"/>
                      <a:pt x="1573" y="3194"/>
                      <a:pt x="1439" y="2814"/>
                    </a:cubicBezTo>
                    <a:cubicBezTo>
                      <a:pt x="1131" y="1990"/>
                      <a:pt x="2045" y="1550"/>
                      <a:pt x="2382" y="1419"/>
                    </a:cubicBezTo>
                    <a:lnTo>
                      <a:pt x="2382" y="1419"/>
                    </a:lnTo>
                    <a:cubicBezTo>
                      <a:pt x="2191" y="1483"/>
                      <a:pt x="1810" y="1597"/>
                      <a:pt x="1511" y="1597"/>
                    </a:cubicBezTo>
                    <a:cubicBezTo>
                      <a:pt x="1248" y="1597"/>
                      <a:pt x="1050" y="1509"/>
                      <a:pt x="1104" y="1218"/>
                    </a:cubicBezTo>
                    <a:cubicBezTo>
                      <a:pt x="1241" y="470"/>
                      <a:pt x="2089" y="56"/>
                      <a:pt x="2089" y="56"/>
                    </a:cubicBezTo>
                    <a:cubicBezTo>
                      <a:pt x="2089" y="56"/>
                      <a:pt x="1965" y="0"/>
                      <a:pt x="1776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" name="Google Shape;34;p2"/>
              <p:cNvSpPr/>
              <p:nvPr/>
            </p:nvSpPr>
            <p:spPr>
              <a:xfrm>
                <a:off x="8161637" y="887480"/>
                <a:ext cx="99012" cy="91737"/>
              </a:xfrm>
              <a:custGeom>
                <a:avLst/>
                <a:gdLst/>
                <a:ahLst/>
                <a:cxnLst/>
                <a:rect l="l" t="t" r="r" b="b"/>
                <a:pathLst>
                  <a:path w="2749" h="2547" extrusionOk="0">
                    <a:moveTo>
                      <a:pt x="2296" y="0"/>
                    </a:moveTo>
                    <a:lnTo>
                      <a:pt x="1724" y="158"/>
                    </a:lnTo>
                    <a:cubicBezTo>
                      <a:pt x="1724" y="158"/>
                      <a:pt x="2197" y="1636"/>
                      <a:pt x="1527" y="1951"/>
                    </a:cubicBezTo>
                    <a:cubicBezTo>
                      <a:pt x="1465" y="1979"/>
                      <a:pt x="1407" y="1992"/>
                      <a:pt x="1353" y="1992"/>
                    </a:cubicBezTo>
                    <a:cubicBezTo>
                      <a:pt x="721" y="1992"/>
                      <a:pt x="621" y="237"/>
                      <a:pt x="621" y="237"/>
                    </a:cubicBezTo>
                    <a:lnTo>
                      <a:pt x="207" y="276"/>
                    </a:lnTo>
                    <a:cubicBezTo>
                      <a:pt x="207" y="276"/>
                      <a:pt x="1" y="2546"/>
                      <a:pt x="1419" y="2546"/>
                    </a:cubicBezTo>
                    <a:cubicBezTo>
                      <a:pt x="1454" y="2546"/>
                      <a:pt x="1490" y="2545"/>
                      <a:pt x="1527" y="2542"/>
                    </a:cubicBezTo>
                    <a:cubicBezTo>
                      <a:pt x="2749" y="2443"/>
                      <a:pt x="2296" y="0"/>
                      <a:pt x="2296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" name="Google Shape;35;p2"/>
              <p:cNvSpPr/>
              <p:nvPr/>
            </p:nvSpPr>
            <p:spPr>
              <a:xfrm>
                <a:off x="8278174" y="933575"/>
                <a:ext cx="142849" cy="80253"/>
              </a:xfrm>
              <a:custGeom>
                <a:avLst/>
                <a:gdLst/>
                <a:ahLst/>
                <a:cxnLst/>
                <a:rect l="l" t="t" r="r" b="b"/>
                <a:pathLst>
                  <a:path w="3074" h="2228" extrusionOk="0">
                    <a:moveTo>
                      <a:pt x="0" y="1"/>
                    </a:moveTo>
                    <a:cubicBezTo>
                      <a:pt x="118" y="316"/>
                      <a:pt x="414" y="2227"/>
                      <a:pt x="414" y="2227"/>
                    </a:cubicBezTo>
                    <a:lnTo>
                      <a:pt x="3074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" name="Google Shape;36;p2"/>
              <p:cNvSpPr/>
              <p:nvPr/>
            </p:nvSpPr>
            <p:spPr>
              <a:xfrm>
                <a:off x="8125800" y="958435"/>
                <a:ext cx="60365" cy="59645"/>
              </a:xfrm>
              <a:custGeom>
                <a:avLst/>
                <a:gdLst/>
                <a:ahLst/>
                <a:cxnLst/>
                <a:rect l="l" t="t" r="r" b="b"/>
                <a:pathLst>
                  <a:path w="1676" h="1656" extrusionOk="0">
                    <a:moveTo>
                      <a:pt x="828" y="0"/>
                    </a:moveTo>
                    <a:cubicBezTo>
                      <a:pt x="375" y="0"/>
                      <a:pt x="0" y="375"/>
                      <a:pt x="0" y="828"/>
                    </a:cubicBezTo>
                    <a:cubicBezTo>
                      <a:pt x="0" y="1281"/>
                      <a:pt x="375" y="1656"/>
                      <a:pt x="828" y="1656"/>
                    </a:cubicBezTo>
                    <a:cubicBezTo>
                      <a:pt x="1301" y="1656"/>
                      <a:pt x="1675" y="1281"/>
                      <a:pt x="1675" y="828"/>
                    </a:cubicBezTo>
                    <a:cubicBezTo>
                      <a:pt x="1675" y="375"/>
                      <a:pt x="1301" y="0"/>
                      <a:pt x="828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37" name="Google Shape;37;p2"/>
            <p:cNvSpPr/>
            <p:nvPr/>
          </p:nvSpPr>
          <p:spPr>
            <a:xfrm>
              <a:off x="7571588" y="526075"/>
              <a:ext cx="363050" cy="704450"/>
            </a:xfrm>
            <a:custGeom>
              <a:avLst/>
              <a:gdLst/>
              <a:ahLst/>
              <a:cxnLst/>
              <a:rect l="l" t="t" r="r" b="b"/>
              <a:pathLst>
                <a:path w="14522" h="28178" extrusionOk="0">
                  <a:moveTo>
                    <a:pt x="1517" y="0"/>
                  </a:moveTo>
                  <a:cubicBezTo>
                    <a:pt x="1150" y="0"/>
                    <a:pt x="769" y="119"/>
                    <a:pt x="493" y="343"/>
                  </a:cubicBezTo>
                  <a:cubicBezTo>
                    <a:pt x="139" y="658"/>
                    <a:pt x="1" y="1131"/>
                    <a:pt x="60" y="1584"/>
                  </a:cubicBezTo>
                  <a:cubicBezTo>
                    <a:pt x="119" y="2116"/>
                    <a:pt x="414" y="2589"/>
                    <a:pt x="749" y="3003"/>
                  </a:cubicBezTo>
                  <a:cubicBezTo>
                    <a:pt x="1084" y="3436"/>
                    <a:pt x="1478" y="3830"/>
                    <a:pt x="1872" y="4205"/>
                  </a:cubicBezTo>
                  <a:cubicBezTo>
                    <a:pt x="2680" y="4953"/>
                    <a:pt x="3587" y="5584"/>
                    <a:pt x="4552" y="6096"/>
                  </a:cubicBezTo>
                  <a:cubicBezTo>
                    <a:pt x="4769" y="6510"/>
                    <a:pt x="4985" y="6923"/>
                    <a:pt x="5202" y="7337"/>
                  </a:cubicBezTo>
                  <a:cubicBezTo>
                    <a:pt x="5655" y="8283"/>
                    <a:pt x="6089" y="9229"/>
                    <a:pt x="6463" y="10194"/>
                  </a:cubicBezTo>
                  <a:cubicBezTo>
                    <a:pt x="5872" y="9583"/>
                    <a:pt x="5419" y="8835"/>
                    <a:pt x="4887" y="8165"/>
                  </a:cubicBezTo>
                  <a:cubicBezTo>
                    <a:pt x="4355" y="7495"/>
                    <a:pt x="3724" y="6884"/>
                    <a:pt x="2917" y="6589"/>
                  </a:cubicBezTo>
                  <a:cubicBezTo>
                    <a:pt x="2674" y="6497"/>
                    <a:pt x="2382" y="6440"/>
                    <a:pt x="2094" y="6440"/>
                  </a:cubicBezTo>
                  <a:cubicBezTo>
                    <a:pt x="1518" y="6440"/>
                    <a:pt x="953" y="6667"/>
                    <a:pt x="808" y="7298"/>
                  </a:cubicBezTo>
                  <a:cubicBezTo>
                    <a:pt x="572" y="8283"/>
                    <a:pt x="1695" y="8815"/>
                    <a:pt x="2424" y="9091"/>
                  </a:cubicBezTo>
                  <a:cubicBezTo>
                    <a:pt x="3370" y="9445"/>
                    <a:pt x="4394" y="9623"/>
                    <a:pt x="5399" y="9662"/>
                  </a:cubicBezTo>
                  <a:cubicBezTo>
                    <a:pt x="5411" y="9668"/>
                    <a:pt x="5422" y="9670"/>
                    <a:pt x="5434" y="9670"/>
                  </a:cubicBezTo>
                  <a:cubicBezTo>
                    <a:pt x="5462" y="9670"/>
                    <a:pt x="5490" y="9656"/>
                    <a:pt x="5517" y="9642"/>
                  </a:cubicBezTo>
                  <a:cubicBezTo>
                    <a:pt x="5892" y="10155"/>
                    <a:pt x="6286" y="10647"/>
                    <a:pt x="6778" y="11022"/>
                  </a:cubicBezTo>
                  <a:cubicBezTo>
                    <a:pt x="7054" y="11770"/>
                    <a:pt x="7310" y="12539"/>
                    <a:pt x="7547" y="13287"/>
                  </a:cubicBezTo>
                  <a:cubicBezTo>
                    <a:pt x="7409" y="13150"/>
                    <a:pt x="7251" y="12992"/>
                    <a:pt x="7113" y="12854"/>
                  </a:cubicBezTo>
                  <a:cubicBezTo>
                    <a:pt x="7094" y="12775"/>
                    <a:pt x="7035" y="12696"/>
                    <a:pt x="6936" y="12677"/>
                  </a:cubicBezTo>
                  <a:cubicBezTo>
                    <a:pt x="6424" y="12164"/>
                    <a:pt x="5892" y="11672"/>
                    <a:pt x="5281" y="11258"/>
                  </a:cubicBezTo>
                  <a:cubicBezTo>
                    <a:pt x="4564" y="10799"/>
                    <a:pt x="3710" y="10425"/>
                    <a:pt x="2847" y="10425"/>
                  </a:cubicBezTo>
                  <a:cubicBezTo>
                    <a:pt x="2785" y="10425"/>
                    <a:pt x="2723" y="10427"/>
                    <a:pt x="2661" y="10431"/>
                  </a:cubicBezTo>
                  <a:cubicBezTo>
                    <a:pt x="2227" y="10470"/>
                    <a:pt x="1754" y="10608"/>
                    <a:pt x="1478" y="10963"/>
                  </a:cubicBezTo>
                  <a:cubicBezTo>
                    <a:pt x="1222" y="11298"/>
                    <a:pt x="1222" y="11731"/>
                    <a:pt x="1400" y="12105"/>
                  </a:cubicBezTo>
                  <a:cubicBezTo>
                    <a:pt x="1813" y="12992"/>
                    <a:pt x="3074" y="13169"/>
                    <a:pt x="3921" y="13287"/>
                  </a:cubicBezTo>
                  <a:cubicBezTo>
                    <a:pt x="4249" y="13328"/>
                    <a:pt x="4580" y="13347"/>
                    <a:pt x="4910" y="13347"/>
                  </a:cubicBezTo>
                  <a:cubicBezTo>
                    <a:pt x="5552" y="13347"/>
                    <a:pt x="6193" y="13273"/>
                    <a:pt x="6818" y="13130"/>
                  </a:cubicBezTo>
                  <a:cubicBezTo>
                    <a:pt x="7113" y="13425"/>
                    <a:pt x="7409" y="13741"/>
                    <a:pt x="7724" y="14036"/>
                  </a:cubicBezTo>
                  <a:cubicBezTo>
                    <a:pt x="7744" y="14056"/>
                    <a:pt x="7764" y="14076"/>
                    <a:pt x="7783" y="14076"/>
                  </a:cubicBezTo>
                  <a:cubicBezTo>
                    <a:pt x="8039" y="15021"/>
                    <a:pt x="8276" y="15967"/>
                    <a:pt x="8493" y="16913"/>
                  </a:cubicBezTo>
                  <a:cubicBezTo>
                    <a:pt x="8118" y="16617"/>
                    <a:pt x="7823" y="16263"/>
                    <a:pt x="7507" y="15908"/>
                  </a:cubicBezTo>
                  <a:cubicBezTo>
                    <a:pt x="7153" y="15494"/>
                    <a:pt x="6759" y="15100"/>
                    <a:pt x="6286" y="14805"/>
                  </a:cubicBezTo>
                  <a:cubicBezTo>
                    <a:pt x="5615" y="14385"/>
                    <a:pt x="4801" y="14109"/>
                    <a:pt x="4003" y="14109"/>
                  </a:cubicBezTo>
                  <a:cubicBezTo>
                    <a:pt x="3863" y="14109"/>
                    <a:pt x="3724" y="14117"/>
                    <a:pt x="3587" y="14135"/>
                  </a:cubicBezTo>
                  <a:cubicBezTo>
                    <a:pt x="3114" y="14194"/>
                    <a:pt x="2661" y="14411"/>
                    <a:pt x="2385" y="14805"/>
                  </a:cubicBezTo>
                  <a:cubicBezTo>
                    <a:pt x="2129" y="15159"/>
                    <a:pt x="2050" y="15612"/>
                    <a:pt x="2247" y="16006"/>
                  </a:cubicBezTo>
                  <a:cubicBezTo>
                    <a:pt x="2661" y="16854"/>
                    <a:pt x="3862" y="17070"/>
                    <a:pt x="4710" y="17149"/>
                  </a:cubicBezTo>
                  <a:cubicBezTo>
                    <a:pt x="4868" y="17162"/>
                    <a:pt x="5028" y="17168"/>
                    <a:pt x="5188" y="17168"/>
                  </a:cubicBezTo>
                  <a:cubicBezTo>
                    <a:pt x="6003" y="17168"/>
                    <a:pt x="6835" y="17012"/>
                    <a:pt x="7626" y="16814"/>
                  </a:cubicBezTo>
                  <a:cubicBezTo>
                    <a:pt x="7665" y="16795"/>
                    <a:pt x="7704" y="16775"/>
                    <a:pt x="7724" y="16755"/>
                  </a:cubicBezTo>
                  <a:cubicBezTo>
                    <a:pt x="7980" y="17011"/>
                    <a:pt x="8256" y="17267"/>
                    <a:pt x="8552" y="17464"/>
                  </a:cubicBezTo>
                  <a:cubicBezTo>
                    <a:pt x="8571" y="17484"/>
                    <a:pt x="8591" y="17484"/>
                    <a:pt x="8611" y="17484"/>
                  </a:cubicBezTo>
                  <a:cubicBezTo>
                    <a:pt x="8808" y="18489"/>
                    <a:pt x="8985" y="19514"/>
                    <a:pt x="9143" y="20518"/>
                  </a:cubicBezTo>
                  <a:cubicBezTo>
                    <a:pt x="9084" y="20459"/>
                    <a:pt x="9025" y="20400"/>
                    <a:pt x="8946" y="20341"/>
                  </a:cubicBezTo>
                  <a:cubicBezTo>
                    <a:pt x="8788" y="20164"/>
                    <a:pt x="8611" y="19986"/>
                    <a:pt x="8414" y="19829"/>
                  </a:cubicBezTo>
                  <a:cubicBezTo>
                    <a:pt x="8059" y="19533"/>
                    <a:pt x="7704" y="19238"/>
                    <a:pt x="7291" y="19021"/>
                  </a:cubicBezTo>
                  <a:cubicBezTo>
                    <a:pt x="6834" y="18770"/>
                    <a:pt x="6299" y="18575"/>
                    <a:pt x="5762" y="18575"/>
                  </a:cubicBezTo>
                  <a:cubicBezTo>
                    <a:pt x="5582" y="18575"/>
                    <a:pt x="5400" y="18597"/>
                    <a:pt x="5222" y="18647"/>
                  </a:cubicBezTo>
                  <a:cubicBezTo>
                    <a:pt x="4828" y="18745"/>
                    <a:pt x="4552" y="18982"/>
                    <a:pt x="4473" y="19376"/>
                  </a:cubicBezTo>
                  <a:cubicBezTo>
                    <a:pt x="4414" y="19730"/>
                    <a:pt x="4493" y="20085"/>
                    <a:pt x="4670" y="20400"/>
                  </a:cubicBezTo>
                  <a:cubicBezTo>
                    <a:pt x="5084" y="21070"/>
                    <a:pt x="5813" y="21346"/>
                    <a:pt x="6562" y="21425"/>
                  </a:cubicBezTo>
                  <a:cubicBezTo>
                    <a:pt x="6677" y="21431"/>
                    <a:pt x="6794" y="21433"/>
                    <a:pt x="6912" y="21433"/>
                  </a:cubicBezTo>
                  <a:cubicBezTo>
                    <a:pt x="7196" y="21433"/>
                    <a:pt x="7485" y="21419"/>
                    <a:pt x="7764" y="21405"/>
                  </a:cubicBezTo>
                  <a:cubicBezTo>
                    <a:pt x="8236" y="21385"/>
                    <a:pt x="8690" y="21366"/>
                    <a:pt x="9162" y="21326"/>
                  </a:cubicBezTo>
                  <a:cubicBezTo>
                    <a:pt x="9182" y="21366"/>
                    <a:pt x="9222" y="21385"/>
                    <a:pt x="9261" y="21405"/>
                  </a:cubicBezTo>
                  <a:cubicBezTo>
                    <a:pt x="9340" y="21957"/>
                    <a:pt x="9399" y="22508"/>
                    <a:pt x="9458" y="23060"/>
                  </a:cubicBezTo>
                  <a:cubicBezTo>
                    <a:pt x="8847" y="22765"/>
                    <a:pt x="8197" y="22548"/>
                    <a:pt x="7547" y="22410"/>
                  </a:cubicBezTo>
                  <a:cubicBezTo>
                    <a:pt x="7261" y="22344"/>
                    <a:pt x="6913" y="22259"/>
                    <a:pt x="6584" y="22259"/>
                  </a:cubicBezTo>
                  <a:cubicBezTo>
                    <a:pt x="6322" y="22259"/>
                    <a:pt x="6072" y="22312"/>
                    <a:pt x="5872" y="22469"/>
                  </a:cubicBezTo>
                  <a:cubicBezTo>
                    <a:pt x="5399" y="22863"/>
                    <a:pt x="5636" y="23533"/>
                    <a:pt x="5990" y="23907"/>
                  </a:cubicBezTo>
                  <a:cubicBezTo>
                    <a:pt x="6264" y="24207"/>
                    <a:pt x="6640" y="24282"/>
                    <a:pt x="7028" y="24282"/>
                  </a:cubicBezTo>
                  <a:cubicBezTo>
                    <a:pt x="7228" y="24282"/>
                    <a:pt x="7432" y="24262"/>
                    <a:pt x="7626" y="24242"/>
                  </a:cubicBezTo>
                  <a:cubicBezTo>
                    <a:pt x="8256" y="24144"/>
                    <a:pt x="8887" y="23927"/>
                    <a:pt x="9458" y="23612"/>
                  </a:cubicBezTo>
                  <a:cubicBezTo>
                    <a:pt x="9478" y="23612"/>
                    <a:pt x="9497" y="23592"/>
                    <a:pt x="9497" y="23592"/>
                  </a:cubicBezTo>
                  <a:cubicBezTo>
                    <a:pt x="9635" y="25050"/>
                    <a:pt x="9714" y="26508"/>
                    <a:pt x="9754" y="27986"/>
                  </a:cubicBezTo>
                  <a:cubicBezTo>
                    <a:pt x="9763" y="28114"/>
                    <a:pt x="9867" y="28178"/>
                    <a:pt x="9968" y="28178"/>
                  </a:cubicBezTo>
                  <a:cubicBezTo>
                    <a:pt x="10069" y="28178"/>
                    <a:pt x="10167" y="28114"/>
                    <a:pt x="10167" y="27986"/>
                  </a:cubicBezTo>
                  <a:cubicBezTo>
                    <a:pt x="10128" y="26469"/>
                    <a:pt x="10029" y="24971"/>
                    <a:pt x="9891" y="23474"/>
                  </a:cubicBezTo>
                  <a:lnTo>
                    <a:pt x="9891" y="23474"/>
                  </a:lnTo>
                  <a:cubicBezTo>
                    <a:pt x="10522" y="23577"/>
                    <a:pt x="11164" y="23701"/>
                    <a:pt x="11800" y="23701"/>
                  </a:cubicBezTo>
                  <a:cubicBezTo>
                    <a:pt x="12019" y="23701"/>
                    <a:pt x="12236" y="23686"/>
                    <a:pt x="12453" y="23651"/>
                  </a:cubicBezTo>
                  <a:cubicBezTo>
                    <a:pt x="13202" y="23533"/>
                    <a:pt x="13950" y="23099"/>
                    <a:pt x="14246" y="22370"/>
                  </a:cubicBezTo>
                  <a:cubicBezTo>
                    <a:pt x="14522" y="21701"/>
                    <a:pt x="14029" y="21050"/>
                    <a:pt x="13359" y="20932"/>
                  </a:cubicBezTo>
                  <a:cubicBezTo>
                    <a:pt x="13263" y="20914"/>
                    <a:pt x="13167" y="20905"/>
                    <a:pt x="13072" y="20905"/>
                  </a:cubicBezTo>
                  <a:cubicBezTo>
                    <a:pt x="12350" y="20905"/>
                    <a:pt x="11668" y="21392"/>
                    <a:pt x="11093" y="21740"/>
                  </a:cubicBezTo>
                  <a:cubicBezTo>
                    <a:pt x="10739" y="21976"/>
                    <a:pt x="10364" y="22213"/>
                    <a:pt x="10029" y="22489"/>
                  </a:cubicBezTo>
                  <a:cubicBezTo>
                    <a:pt x="9951" y="22548"/>
                    <a:pt x="9891" y="22607"/>
                    <a:pt x="9813" y="22666"/>
                  </a:cubicBezTo>
                  <a:cubicBezTo>
                    <a:pt x="9793" y="22410"/>
                    <a:pt x="9754" y="22154"/>
                    <a:pt x="9734" y="21917"/>
                  </a:cubicBezTo>
                  <a:cubicBezTo>
                    <a:pt x="9694" y="21641"/>
                    <a:pt x="9655" y="21366"/>
                    <a:pt x="9635" y="21090"/>
                  </a:cubicBezTo>
                  <a:cubicBezTo>
                    <a:pt x="10167" y="20105"/>
                    <a:pt x="11566" y="19947"/>
                    <a:pt x="12453" y="19474"/>
                  </a:cubicBezTo>
                  <a:cubicBezTo>
                    <a:pt x="13280" y="19021"/>
                    <a:pt x="14049" y="18154"/>
                    <a:pt x="14049" y="17169"/>
                  </a:cubicBezTo>
                  <a:cubicBezTo>
                    <a:pt x="14066" y="16412"/>
                    <a:pt x="13493" y="15727"/>
                    <a:pt x="12761" y="15727"/>
                  </a:cubicBezTo>
                  <a:cubicBezTo>
                    <a:pt x="12636" y="15727"/>
                    <a:pt x="12506" y="15747"/>
                    <a:pt x="12374" y="15790"/>
                  </a:cubicBezTo>
                  <a:cubicBezTo>
                    <a:pt x="11941" y="15947"/>
                    <a:pt x="11586" y="16263"/>
                    <a:pt x="11271" y="16598"/>
                  </a:cubicBezTo>
                  <a:cubicBezTo>
                    <a:pt x="10955" y="16933"/>
                    <a:pt x="10660" y="17287"/>
                    <a:pt x="10443" y="17681"/>
                  </a:cubicBezTo>
                  <a:cubicBezTo>
                    <a:pt x="9951" y="18489"/>
                    <a:pt x="9655" y="19395"/>
                    <a:pt x="9576" y="20341"/>
                  </a:cubicBezTo>
                  <a:cubicBezTo>
                    <a:pt x="9557" y="20400"/>
                    <a:pt x="9576" y="20440"/>
                    <a:pt x="9596" y="20479"/>
                  </a:cubicBezTo>
                  <a:cubicBezTo>
                    <a:pt x="9576" y="20499"/>
                    <a:pt x="9557" y="20518"/>
                    <a:pt x="9557" y="20538"/>
                  </a:cubicBezTo>
                  <a:cubicBezTo>
                    <a:pt x="9379" y="19415"/>
                    <a:pt x="9182" y="18292"/>
                    <a:pt x="8965" y="17189"/>
                  </a:cubicBezTo>
                  <a:cubicBezTo>
                    <a:pt x="9025" y="17149"/>
                    <a:pt x="9064" y="17070"/>
                    <a:pt x="9044" y="16972"/>
                  </a:cubicBezTo>
                  <a:cubicBezTo>
                    <a:pt x="8709" y="15691"/>
                    <a:pt x="10069" y="14805"/>
                    <a:pt x="10955" y="14154"/>
                  </a:cubicBezTo>
                  <a:cubicBezTo>
                    <a:pt x="11803" y="13524"/>
                    <a:pt x="12729" y="12637"/>
                    <a:pt x="12926" y="11534"/>
                  </a:cubicBezTo>
                  <a:cubicBezTo>
                    <a:pt x="13004" y="11081"/>
                    <a:pt x="12945" y="10608"/>
                    <a:pt x="12630" y="10253"/>
                  </a:cubicBezTo>
                  <a:cubicBezTo>
                    <a:pt x="12371" y="9959"/>
                    <a:pt x="11975" y="9832"/>
                    <a:pt x="11602" y="9832"/>
                  </a:cubicBezTo>
                  <a:cubicBezTo>
                    <a:pt x="11550" y="9832"/>
                    <a:pt x="11499" y="9835"/>
                    <a:pt x="11448" y="9840"/>
                  </a:cubicBezTo>
                  <a:cubicBezTo>
                    <a:pt x="10384" y="9918"/>
                    <a:pt x="9793" y="10864"/>
                    <a:pt x="9497" y="11790"/>
                  </a:cubicBezTo>
                  <a:cubicBezTo>
                    <a:pt x="9162" y="12874"/>
                    <a:pt x="9025" y="14056"/>
                    <a:pt x="9044" y="15179"/>
                  </a:cubicBezTo>
                  <a:cubicBezTo>
                    <a:pt x="9044" y="15218"/>
                    <a:pt x="9064" y="15258"/>
                    <a:pt x="9064" y="15277"/>
                  </a:cubicBezTo>
                  <a:cubicBezTo>
                    <a:pt x="8906" y="15494"/>
                    <a:pt x="8788" y="15750"/>
                    <a:pt x="8690" y="16006"/>
                  </a:cubicBezTo>
                  <a:cubicBezTo>
                    <a:pt x="8473" y="15061"/>
                    <a:pt x="8217" y="14115"/>
                    <a:pt x="7941" y="13169"/>
                  </a:cubicBezTo>
                  <a:cubicBezTo>
                    <a:pt x="7980" y="13130"/>
                    <a:pt x="8020" y="13071"/>
                    <a:pt x="8000" y="12972"/>
                  </a:cubicBezTo>
                  <a:cubicBezTo>
                    <a:pt x="7803" y="11770"/>
                    <a:pt x="8847" y="10805"/>
                    <a:pt x="9517" y="9958"/>
                  </a:cubicBezTo>
                  <a:cubicBezTo>
                    <a:pt x="10148" y="9150"/>
                    <a:pt x="10620" y="8184"/>
                    <a:pt x="10778" y="7180"/>
                  </a:cubicBezTo>
                  <a:cubicBezTo>
                    <a:pt x="10837" y="6726"/>
                    <a:pt x="10817" y="6234"/>
                    <a:pt x="10542" y="5860"/>
                  </a:cubicBezTo>
                  <a:cubicBezTo>
                    <a:pt x="10350" y="5613"/>
                    <a:pt x="10073" y="5500"/>
                    <a:pt x="9789" y="5500"/>
                  </a:cubicBezTo>
                  <a:cubicBezTo>
                    <a:pt x="9665" y="5500"/>
                    <a:pt x="9539" y="5522"/>
                    <a:pt x="9419" y="5564"/>
                  </a:cubicBezTo>
                  <a:cubicBezTo>
                    <a:pt x="8512" y="5899"/>
                    <a:pt x="8177" y="6963"/>
                    <a:pt x="8059" y="7830"/>
                  </a:cubicBezTo>
                  <a:cubicBezTo>
                    <a:pt x="7901" y="8973"/>
                    <a:pt x="7941" y="10135"/>
                    <a:pt x="7980" y="11278"/>
                  </a:cubicBezTo>
                  <a:cubicBezTo>
                    <a:pt x="7980" y="11298"/>
                    <a:pt x="7980" y="11298"/>
                    <a:pt x="7980" y="11298"/>
                  </a:cubicBezTo>
                  <a:cubicBezTo>
                    <a:pt x="7823" y="11593"/>
                    <a:pt x="7685" y="11908"/>
                    <a:pt x="7626" y="12224"/>
                  </a:cubicBezTo>
                  <a:cubicBezTo>
                    <a:pt x="7527" y="11948"/>
                    <a:pt x="7448" y="11672"/>
                    <a:pt x="7350" y="11396"/>
                  </a:cubicBezTo>
                  <a:cubicBezTo>
                    <a:pt x="7291" y="11219"/>
                    <a:pt x="7212" y="11041"/>
                    <a:pt x="7153" y="10864"/>
                  </a:cubicBezTo>
                  <a:cubicBezTo>
                    <a:pt x="7153" y="10844"/>
                    <a:pt x="7153" y="10825"/>
                    <a:pt x="7133" y="10825"/>
                  </a:cubicBezTo>
                  <a:cubicBezTo>
                    <a:pt x="6995" y="10470"/>
                    <a:pt x="6857" y="10115"/>
                    <a:pt x="6719" y="9761"/>
                  </a:cubicBezTo>
                  <a:cubicBezTo>
                    <a:pt x="6719" y="9721"/>
                    <a:pt x="6719" y="9702"/>
                    <a:pt x="6719" y="9662"/>
                  </a:cubicBezTo>
                  <a:cubicBezTo>
                    <a:pt x="6384" y="8500"/>
                    <a:pt x="6818" y="7318"/>
                    <a:pt x="7251" y="6234"/>
                  </a:cubicBezTo>
                  <a:cubicBezTo>
                    <a:pt x="7626" y="5268"/>
                    <a:pt x="8059" y="4264"/>
                    <a:pt x="8039" y="3200"/>
                  </a:cubicBezTo>
                  <a:cubicBezTo>
                    <a:pt x="8020" y="2668"/>
                    <a:pt x="7882" y="2096"/>
                    <a:pt x="7488" y="1742"/>
                  </a:cubicBezTo>
                  <a:cubicBezTo>
                    <a:pt x="7240" y="1521"/>
                    <a:pt x="6934" y="1388"/>
                    <a:pt x="6618" y="1388"/>
                  </a:cubicBezTo>
                  <a:cubicBezTo>
                    <a:pt x="6482" y="1388"/>
                    <a:pt x="6343" y="1412"/>
                    <a:pt x="6207" y="1466"/>
                  </a:cubicBezTo>
                  <a:cubicBezTo>
                    <a:pt x="5104" y="1919"/>
                    <a:pt x="5320" y="3377"/>
                    <a:pt x="5439" y="4303"/>
                  </a:cubicBezTo>
                  <a:cubicBezTo>
                    <a:pt x="5577" y="5525"/>
                    <a:pt x="5833" y="6726"/>
                    <a:pt x="6187" y="7909"/>
                  </a:cubicBezTo>
                  <a:cubicBezTo>
                    <a:pt x="6207" y="7968"/>
                    <a:pt x="6227" y="7987"/>
                    <a:pt x="6266" y="8027"/>
                  </a:cubicBezTo>
                  <a:cubicBezTo>
                    <a:pt x="6227" y="8184"/>
                    <a:pt x="6207" y="8362"/>
                    <a:pt x="6207" y="8539"/>
                  </a:cubicBezTo>
                  <a:cubicBezTo>
                    <a:pt x="5813" y="7652"/>
                    <a:pt x="5380" y="6805"/>
                    <a:pt x="4926" y="5958"/>
                  </a:cubicBezTo>
                  <a:cubicBezTo>
                    <a:pt x="4926" y="5919"/>
                    <a:pt x="4926" y="5879"/>
                    <a:pt x="4887" y="5840"/>
                  </a:cubicBezTo>
                  <a:cubicBezTo>
                    <a:pt x="4710" y="5150"/>
                    <a:pt x="4532" y="4480"/>
                    <a:pt x="4335" y="3791"/>
                  </a:cubicBezTo>
                  <a:cubicBezTo>
                    <a:pt x="4158" y="3141"/>
                    <a:pt x="3981" y="2510"/>
                    <a:pt x="3705" y="1899"/>
                  </a:cubicBezTo>
                  <a:cubicBezTo>
                    <a:pt x="3330" y="1032"/>
                    <a:pt x="2700" y="106"/>
                    <a:pt x="1675" y="8"/>
                  </a:cubicBezTo>
                  <a:cubicBezTo>
                    <a:pt x="1623" y="3"/>
                    <a:pt x="1570" y="0"/>
                    <a:pt x="151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38;p2"/>
            <p:cNvSpPr/>
            <p:nvPr/>
          </p:nvSpPr>
          <p:spPr>
            <a:xfrm>
              <a:off x="1346075" y="700400"/>
              <a:ext cx="184200" cy="184200"/>
            </a:xfrm>
            <a:prstGeom prst="plus">
              <a:avLst>
                <a:gd name="adj" fmla="val 25000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39" name="Google Shape;39;p2"/>
            <p:cNvGrpSpPr/>
            <p:nvPr/>
          </p:nvGrpSpPr>
          <p:grpSpPr>
            <a:xfrm>
              <a:off x="8243225" y="1343850"/>
              <a:ext cx="375350" cy="382225"/>
              <a:chOff x="8090375" y="1459050"/>
              <a:chExt cx="375350" cy="382225"/>
            </a:xfrm>
          </p:grpSpPr>
          <p:sp>
            <p:nvSpPr>
              <p:cNvPr id="40" name="Google Shape;40;p2"/>
              <p:cNvSpPr/>
              <p:nvPr/>
            </p:nvSpPr>
            <p:spPr>
              <a:xfrm>
                <a:off x="8090375" y="1459050"/>
                <a:ext cx="375350" cy="382225"/>
              </a:xfrm>
              <a:custGeom>
                <a:avLst/>
                <a:gdLst/>
                <a:ahLst/>
                <a:cxnLst/>
                <a:rect l="l" t="t" r="r" b="b"/>
                <a:pathLst>
                  <a:path w="15014" h="15289" extrusionOk="0">
                    <a:moveTo>
                      <a:pt x="8861" y="1"/>
                    </a:moveTo>
                    <a:cubicBezTo>
                      <a:pt x="8250" y="1"/>
                      <a:pt x="7661" y="266"/>
                      <a:pt x="7271" y="768"/>
                    </a:cubicBezTo>
                    <a:cubicBezTo>
                      <a:pt x="6896" y="1241"/>
                      <a:pt x="6680" y="1852"/>
                      <a:pt x="6561" y="2463"/>
                    </a:cubicBezTo>
                    <a:cubicBezTo>
                      <a:pt x="6226" y="1852"/>
                      <a:pt x="5813" y="1281"/>
                      <a:pt x="5182" y="926"/>
                    </a:cubicBezTo>
                    <a:cubicBezTo>
                      <a:pt x="4824" y="718"/>
                      <a:pt x="4380" y="588"/>
                      <a:pt x="3947" y="588"/>
                    </a:cubicBezTo>
                    <a:cubicBezTo>
                      <a:pt x="3476" y="588"/>
                      <a:pt x="3018" y="743"/>
                      <a:pt x="2700" y="1123"/>
                    </a:cubicBezTo>
                    <a:cubicBezTo>
                      <a:pt x="2128" y="1832"/>
                      <a:pt x="2365" y="2995"/>
                      <a:pt x="2680" y="3743"/>
                    </a:cubicBezTo>
                    <a:cubicBezTo>
                      <a:pt x="2916" y="4295"/>
                      <a:pt x="3251" y="4788"/>
                      <a:pt x="3685" y="5182"/>
                    </a:cubicBezTo>
                    <a:cubicBezTo>
                      <a:pt x="3304" y="5115"/>
                      <a:pt x="2891" y="5069"/>
                      <a:pt x="2485" y="5069"/>
                    </a:cubicBezTo>
                    <a:cubicBezTo>
                      <a:pt x="1336" y="5069"/>
                      <a:pt x="244" y="5432"/>
                      <a:pt x="99" y="6699"/>
                    </a:cubicBezTo>
                    <a:cubicBezTo>
                      <a:pt x="0" y="7566"/>
                      <a:pt x="532" y="8374"/>
                      <a:pt x="1281" y="8807"/>
                    </a:cubicBezTo>
                    <a:cubicBezTo>
                      <a:pt x="1655" y="9043"/>
                      <a:pt x="2089" y="9162"/>
                      <a:pt x="2542" y="9201"/>
                    </a:cubicBezTo>
                    <a:cubicBezTo>
                      <a:pt x="2574" y="9203"/>
                      <a:pt x="2607" y="9204"/>
                      <a:pt x="2640" y="9204"/>
                    </a:cubicBezTo>
                    <a:cubicBezTo>
                      <a:pt x="2932" y="9204"/>
                      <a:pt x="3237" y="9139"/>
                      <a:pt x="3542" y="9139"/>
                    </a:cubicBezTo>
                    <a:cubicBezTo>
                      <a:pt x="3577" y="9139"/>
                      <a:pt x="3611" y="9140"/>
                      <a:pt x="3645" y="9142"/>
                    </a:cubicBezTo>
                    <a:cubicBezTo>
                      <a:pt x="2975" y="9595"/>
                      <a:pt x="2424" y="10206"/>
                      <a:pt x="2108" y="10935"/>
                    </a:cubicBezTo>
                    <a:cubicBezTo>
                      <a:pt x="1754" y="11723"/>
                      <a:pt x="1774" y="12728"/>
                      <a:pt x="2443" y="13358"/>
                    </a:cubicBezTo>
                    <a:cubicBezTo>
                      <a:pt x="2779" y="13665"/>
                      <a:pt x="3199" y="13799"/>
                      <a:pt x="3626" y="13799"/>
                    </a:cubicBezTo>
                    <a:cubicBezTo>
                      <a:pt x="4075" y="13799"/>
                      <a:pt x="4532" y="13650"/>
                      <a:pt x="4906" y="13398"/>
                    </a:cubicBezTo>
                    <a:cubicBezTo>
                      <a:pt x="5320" y="13102"/>
                      <a:pt x="5694" y="12688"/>
                      <a:pt x="5990" y="12216"/>
                    </a:cubicBezTo>
                    <a:cubicBezTo>
                      <a:pt x="6010" y="12511"/>
                      <a:pt x="6049" y="12787"/>
                      <a:pt x="6108" y="13083"/>
                    </a:cubicBezTo>
                    <a:cubicBezTo>
                      <a:pt x="6207" y="13516"/>
                      <a:pt x="6285" y="14009"/>
                      <a:pt x="6502" y="14403"/>
                    </a:cubicBezTo>
                    <a:cubicBezTo>
                      <a:pt x="6856" y="15029"/>
                      <a:pt x="7562" y="15289"/>
                      <a:pt x="8249" y="15289"/>
                    </a:cubicBezTo>
                    <a:cubicBezTo>
                      <a:pt x="8405" y="15289"/>
                      <a:pt x="8560" y="15275"/>
                      <a:pt x="8709" y="15250"/>
                    </a:cubicBezTo>
                    <a:cubicBezTo>
                      <a:pt x="9576" y="15092"/>
                      <a:pt x="10167" y="14403"/>
                      <a:pt x="10285" y="13555"/>
                    </a:cubicBezTo>
                    <a:cubicBezTo>
                      <a:pt x="10364" y="13023"/>
                      <a:pt x="10285" y="12531"/>
                      <a:pt x="10128" y="12058"/>
                    </a:cubicBezTo>
                    <a:lnTo>
                      <a:pt x="10128" y="12058"/>
                    </a:lnTo>
                    <a:cubicBezTo>
                      <a:pt x="10640" y="12452"/>
                      <a:pt x="11231" y="12728"/>
                      <a:pt x="11881" y="12807"/>
                    </a:cubicBezTo>
                    <a:cubicBezTo>
                      <a:pt x="11982" y="12817"/>
                      <a:pt x="12083" y="12823"/>
                      <a:pt x="12183" y="12823"/>
                    </a:cubicBezTo>
                    <a:cubicBezTo>
                      <a:pt x="13007" y="12823"/>
                      <a:pt x="13806" y="12463"/>
                      <a:pt x="14245" y="11743"/>
                    </a:cubicBezTo>
                    <a:cubicBezTo>
                      <a:pt x="14718" y="10955"/>
                      <a:pt x="14541" y="9969"/>
                      <a:pt x="13989" y="9260"/>
                    </a:cubicBezTo>
                    <a:cubicBezTo>
                      <a:pt x="13713" y="8886"/>
                      <a:pt x="13339" y="8610"/>
                      <a:pt x="12925" y="8413"/>
                    </a:cubicBezTo>
                    <a:cubicBezTo>
                      <a:pt x="12945" y="8413"/>
                      <a:pt x="12945" y="8413"/>
                      <a:pt x="12965" y="8393"/>
                    </a:cubicBezTo>
                    <a:cubicBezTo>
                      <a:pt x="13359" y="8216"/>
                      <a:pt x="13773" y="8019"/>
                      <a:pt x="14108" y="7723"/>
                    </a:cubicBezTo>
                    <a:cubicBezTo>
                      <a:pt x="14718" y="7172"/>
                      <a:pt x="15014" y="6068"/>
                      <a:pt x="14797" y="5280"/>
                    </a:cubicBezTo>
                    <a:cubicBezTo>
                      <a:pt x="14580" y="4453"/>
                      <a:pt x="13753" y="4019"/>
                      <a:pt x="12945" y="3960"/>
                    </a:cubicBezTo>
                    <a:cubicBezTo>
                      <a:pt x="12837" y="3951"/>
                      <a:pt x="12729" y="3948"/>
                      <a:pt x="12621" y="3948"/>
                    </a:cubicBezTo>
                    <a:cubicBezTo>
                      <a:pt x="12237" y="3948"/>
                      <a:pt x="11856" y="3997"/>
                      <a:pt x="11487" y="4059"/>
                    </a:cubicBezTo>
                    <a:cubicBezTo>
                      <a:pt x="11231" y="4118"/>
                      <a:pt x="10975" y="4177"/>
                      <a:pt x="10738" y="4256"/>
                    </a:cubicBezTo>
                    <a:cubicBezTo>
                      <a:pt x="11113" y="3566"/>
                      <a:pt x="11290" y="2798"/>
                      <a:pt x="11132" y="2029"/>
                    </a:cubicBezTo>
                    <a:cubicBezTo>
                      <a:pt x="10975" y="1202"/>
                      <a:pt x="10423" y="433"/>
                      <a:pt x="9615" y="138"/>
                    </a:cubicBezTo>
                    <a:cubicBezTo>
                      <a:pt x="9368" y="46"/>
                      <a:pt x="9112" y="1"/>
                      <a:pt x="8861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" name="Google Shape;41;p2"/>
              <p:cNvSpPr/>
              <p:nvPr/>
            </p:nvSpPr>
            <p:spPr>
              <a:xfrm>
                <a:off x="8224500" y="1572325"/>
                <a:ext cx="53575" cy="41875"/>
              </a:xfrm>
              <a:custGeom>
                <a:avLst/>
                <a:gdLst/>
                <a:ahLst/>
                <a:cxnLst/>
                <a:rect l="l" t="t" r="r" b="b"/>
                <a:pathLst>
                  <a:path w="2143" h="1675" extrusionOk="0">
                    <a:moveTo>
                      <a:pt x="1203" y="701"/>
                    </a:moveTo>
                    <a:cubicBezTo>
                      <a:pt x="1217" y="701"/>
                      <a:pt x="1156" y="835"/>
                      <a:pt x="1149" y="835"/>
                    </a:cubicBezTo>
                    <a:cubicBezTo>
                      <a:pt x="1146" y="835"/>
                      <a:pt x="1152" y="812"/>
                      <a:pt x="1177" y="749"/>
                    </a:cubicBezTo>
                    <a:cubicBezTo>
                      <a:pt x="1177" y="729"/>
                      <a:pt x="1177" y="729"/>
                      <a:pt x="1177" y="729"/>
                    </a:cubicBezTo>
                    <a:cubicBezTo>
                      <a:pt x="1191" y="709"/>
                      <a:pt x="1200" y="701"/>
                      <a:pt x="1203" y="701"/>
                    </a:cubicBezTo>
                    <a:close/>
                    <a:moveTo>
                      <a:pt x="1114" y="0"/>
                    </a:moveTo>
                    <a:cubicBezTo>
                      <a:pt x="916" y="0"/>
                      <a:pt x="720" y="64"/>
                      <a:pt x="566" y="198"/>
                    </a:cubicBezTo>
                    <a:cubicBezTo>
                      <a:pt x="0" y="708"/>
                      <a:pt x="431" y="1675"/>
                      <a:pt x="1108" y="1675"/>
                    </a:cubicBezTo>
                    <a:cubicBezTo>
                      <a:pt x="1162" y="1675"/>
                      <a:pt x="1218" y="1669"/>
                      <a:pt x="1275" y="1656"/>
                    </a:cubicBezTo>
                    <a:cubicBezTo>
                      <a:pt x="1512" y="1636"/>
                      <a:pt x="1748" y="1498"/>
                      <a:pt x="1886" y="1301"/>
                    </a:cubicBezTo>
                    <a:cubicBezTo>
                      <a:pt x="2142" y="907"/>
                      <a:pt x="2004" y="395"/>
                      <a:pt x="1630" y="158"/>
                    </a:cubicBezTo>
                    <a:cubicBezTo>
                      <a:pt x="1479" y="54"/>
                      <a:pt x="1296" y="0"/>
                      <a:pt x="111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" name="Google Shape;42;p2"/>
              <p:cNvSpPr/>
              <p:nvPr/>
            </p:nvSpPr>
            <p:spPr>
              <a:xfrm>
                <a:off x="8191850" y="1627050"/>
                <a:ext cx="53200" cy="42225"/>
              </a:xfrm>
              <a:custGeom>
                <a:avLst/>
                <a:gdLst/>
                <a:ahLst/>
                <a:cxnLst/>
                <a:rect l="l" t="t" r="r" b="b"/>
                <a:pathLst>
                  <a:path w="2128" h="1689" extrusionOk="0">
                    <a:moveTo>
                      <a:pt x="1187" y="706"/>
                    </a:moveTo>
                    <a:lnTo>
                      <a:pt x="1187" y="706"/>
                    </a:lnTo>
                    <a:cubicBezTo>
                      <a:pt x="1206" y="706"/>
                      <a:pt x="1144" y="844"/>
                      <a:pt x="1135" y="844"/>
                    </a:cubicBezTo>
                    <a:cubicBezTo>
                      <a:pt x="1131" y="844"/>
                      <a:pt x="1137" y="819"/>
                      <a:pt x="1163" y="747"/>
                    </a:cubicBezTo>
                    <a:cubicBezTo>
                      <a:pt x="1163" y="747"/>
                      <a:pt x="1163" y="747"/>
                      <a:pt x="1163" y="728"/>
                    </a:cubicBezTo>
                    <a:cubicBezTo>
                      <a:pt x="1175" y="712"/>
                      <a:pt x="1183" y="706"/>
                      <a:pt x="1187" y="706"/>
                    </a:cubicBezTo>
                    <a:close/>
                    <a:moveTo>
                      <a:pt x="1111" y="0"/>
                    </a:moveTo>
                    <a:cubicBezTo>
                      <a:pt x="909" y="0"/>
                      <a:pt x="708" y="69"/>
                      <a:pt x="552" y="215"/>
                    </a:cubicBezTo>
                    <a:cubicBezTo>
                      <a:pt x="1" y="730"/>
                      <a:pt x="426" y="1689"/>
                      <a:pt x="1108" y="1689"/>
                    </a:cubicBezTo>
                    <a:cubicBezTo>
                      <a:pt x="1158" y="1689"/>
                      <a:pt x="1209" y="1684"/>
                      <a:pt x="1261" y="1673"/>
                    </a:cubicBezTo>
                    <a:cubicBezTo>
                      <a:pt x="1497" y="1634"/>
                      <a:pt x="1734" y="1516"/>
                      <a:pt x="1872" y="1299"/>
                    </a:cubicBezTo>
                    <a:cubicBezTo>
                      <a:pt x="2128" y="925"/>
                      <a:pt x="1990" y="412"/>
                      <a:pt x="1616" y="156"/>
                    </a:cubicBezTo>
                    <a:cubicBezTo>
                      <a:pt x="1468" y="54"/>
                      <a:pt x="1289" y="0"/>
                      <a:pt x="111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" name="Google Shape;43;p2"/>
              <p:cNvSpPr/>
              <p:nvPr/>
            </p:nvSpPr>
            <p:spPr>
              <a:xfrm>
                <a:off x="8213175" y="1679700"/>
                <a:ext cx="53075" cy="41900"/>
              </a:xfrm>
              <a:custGeom>
                <a:avLst/>
                <a:gdLst/>
                <a:ahLst/>
                <a:cxnLst/>
                <a:rect l="l" t="t" r="r" b="b"/>
                <a:pathLst>
                  <a:path w="2123" h="1676" extrusionOk="0">
                    <a:moveTo>
                      <a:pt x="1195" y="707"/>
                    </a:moveTo>
                    <a:cubicBezTo>
                      <a:pt x="1203" y="707"/>
                      <a:pt x="1139" y="838"/>
                      <a:pt x="1130" y="838"/>
                    </a:cubicBezTo>
                    <a:cubicBezTo>
                      <a:pt x="1126" y="838"/>
                      <a:pt x="1132" y="815"/>
                      <a:pt x="1157" y="749"/>
                    </a:cubicBezTo>
                    <a:cubicBezTo>
                      <a:pt x="1157" y="749"/>
                      <a:pt x="1157" y="730"/>
                      <a:pt x="1176" y="730"/>
                    </a:cubicBezTo>
                    <a:cubicBezTo>
                      <a:pt x="1187" y="714"/>
                      <a:pt x="1193" y="707"/>
                      <a:pt x="1195" y="707"/>
                    </a:cubicBezTo>
                    <a:close/>
                    <a:moveTo>
                      <a:pt x="1107" y="0"/>
                    </a:moveTo>
                    <a:cubicBezTo>
                      <a:pt x="906" y="0"/>
                      <a:pt x="709" y="64"/>
                      <a:pt x="566" y="198"/>
                    </a:cubicBezTo>
                    <a:cubicBezTo>
                      <a:pt x="1" y="726"/>
                      <a:pt x="413" y="1675"/>
                      <a:pt x="1086" y="1675"/>
                    </a:cubicBezTo>
                    <a:cubicBezTo>
                      <a:pt x="1141" y="1675"/>
                      <a:pt x="1197" y="1669"/>
                      <a:pt x="1255" y="1656"/>
                    </a:cubicBezTo>
                    <a:cubicBezTo>
                      <a:pt x="1511" y="1636"/>
                      <a:pt x="1748" y="1498"/>
                      <a:pt x="1886" y="1301"/>
                    </a:cubicBezTo>
                    <a:cubicBezTo>
                      <a:pt x="2122" y="907"/>
                      <a:pt x="2004" y="395"/>
                      <a:pt x="1630" y="158"/>
                    </a:cubicBezTo>
                    <a:cubicBezTo>
                      <a:pt x="1479" y="54"/>
                      <a:pt x="1291" y="0"/>
                      <a:pt x="110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" name="Google Shape;44;p2"/>
              <p:cNvSpPr/>
              <p:nvPr/>
            </p:nvSpPr>
            <p:spPr>
              <a:xfrm>
                <a:off x="8247050" y="1627050"/>
                <a:ext cx="53175" cy="42225"/>
              </a:xfrm>
              <a:custGeom>
                <a:avLst/>
                <a:gdLst/>
                <a:ahLst/>
                <a:cxnLst/>
                <a:rect l="l" t="t" r="r" b="b"/>
                <a:pathLst>
                  <a:path w="2127" h="1689" extrusionOk="0">
                    <a:moveTo>
                      <a:pt x="1186" y="706"/>
                    </a:moveTo>
                    <a:lnTo>
                      <a:pt x="1186" y="706"/>
                    </a:lnTo>
                    <a:cubicBezTo>
                      <a:pt x="1205" y="706"/>
                      <a:pt x="1143" y="844"/>
                      <a:pt x="1134" y="844"/>
                    </a:cubicBezTo>
                    <a:cubicBezTo>
                      <a:pt x="1130" y="844"/>
                      <a:pt x="1136" y="819"/>
                      <a:pt x="1161" y="747"/>
                    </a:cubicBezTo>
                    <a:cubicBezTo>
                      <a:pt x="1161" y="747"/>
                      <a:pt x="1161" y="747"/>
                      <a:pt x="1161" y="728"/>
                    </a:cubicBezTo>
                    <a:cubicBezTo>
                      <a:pt x="1174" y="712"/>
                      <a:pt x="1182" y="706"/>
                      <a:pt x="1186" y="706"/>
                    </a:cubicBezTo>
                    <a:close/>
                    <a:moveTo>
                      <a:pt x="1122" y="0"/>
                    </a:moveTo>
                    <a:cubicBezTo>
                      <a:pt x="918" y="0"/>
                      <a:pt x="716" y="69"/>
                      <a:pt x="570" y="215"/>
                    </a:cubicBezTo>
                    <a:cubicBezTo>
                      <a:pt x="1" y="730"/>
                      <a:pt x="425" y="1689"/>
                      <a:pt x="1107" y="1689"/>
                    </a:cubicBezTo>
                    <a:cubicBezTo>
                      <a:pt x="1157" y="1689"/>
                      <a:pt x="1208" y="1684"/>
                      <a:pt x="1260" y="1673"/>
                    </a:cubicBezTo>
                    <a:cubicBezTo>
                      <a:pt x="1516" y="1634"/>
                      <a:pt x="1752" y="1516"/>
                      <a:pt x="1890" y="1299"/>
                    </a:cubicBezTo>
                    <a:cubicBezTo>
                      <a:pt x="2127" y="925"/>
                      <a:pt x="2008" y="412"/>
                      <a:pt x="1634" y="156"/>
                    </a:cubicBezTo>
                    <a:cubicBezTo>
                      <a:pt x="1486" y="54"/>
                      <a:pt x="1303" y="0"/>
                      <a:pt x="112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" name="Google Shape;45;p2"/>
              <p:cNvSpPr/>
              <p:nvPr/>
            </p:nvSpPr>
            <p:spPr>
              <a:xfrm>
                <a:off x="8289875" y="1591575"/>
                <a:ext cx="53200" cy="42250"/>
              </a:xfrm>
              <a:custGeom>
                <a:avLst/>
                <a:gdLst/>
                <a:ahLst/>
                <a:cxnLst/>
                <a:rect l="l" t="t" r="r" b="b"/>
                <a:pathLst>
                  <a:path w="2128" h="1690" extrusionOk="0">
                    <a:moveTo>
                      <a:pt x="1187" y="706"/>
                    </a:moveTo>
                    <a:lnTo>
                      <a:pt x="1187" y="706"/>
                    </a:lnTo>
                    <a:cubicBezTo>
                      <a:pt x="1206" y="706"/>
                      <a:pt x="1144" y="844"/>
                      <a:pt x="1135" y="844"/>
                    </a:cubicBezTo>
                    <a:cubicBezTo>
                      <a:pt x="1131" y="844"/>
                      <a:pt x="1137" y="819"/>
                      <a:pt x="1162" y="748"/>
                    </a:cubicBezTo>
                    <a:cubicBezTo>
                      <a:pt x="1162" y="748"/>
                      <a:pt x="1162" y="748"/>
                      <a:pt x="1162" y="728"/>
                    </a:cubicBezTo>
                    <a:cubicBezTo>
                      <a:pt x="1175" y="712"/>
                      <a:pt x="1183" y="706"/>
                      <a:pt x="1187" y="706"/>
                    </a:cubicBezTo>
                    <a:close/>
                    <a:moveTo>
                      <a:pt x="1110" y="1"/>
                    </a:moveTo>
                    <a:cubicBezTo>
                      <a:pt x="909" y="1"/>
                      <a:pt x="708" y="69"/>
                      <a:pt x="552" y="216"/>
                    </a:cubicBezTo>
                    <a:cubicBezTo>
                      <a:pt x="1" y="730"/>
                      <a:pt x="426" y="1689"/>
                      <a:pt x="1108" y="1689"/>
                    </a:cubicBezTo>
                    <a:cubicBezTo>
                      <a:pt x="1158" y="1689"/>
                      <a:pt x="1209" y="1684"/>
                      <a:pt x="1261" y="1674"/>
                    </a:cubicBezTo>
                    <a:cubicBezTo>
                      <a:pt x="1497" y="1634"/>
                      <a:pt x="1734" y="1516"/>
                      <a:pt x="1872" y="1299"/>
                    </a:cubicBezTo>
                    <a:cubicBezTo>
                      <a:pt x="2128" y="925"/>
                      <a:pt x="1990" y="393"/>
                      <a:pt x="1616" y="157"/>
                    </a:cubicBezTo>
                    <a:cubicBezTo>
                      <a:pt x="1467" y="55"/>
                      <a:pt x="1289" y="1"/>
                      <a:pt x="111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" name="Google Shape;46;p2"/>
              <p:cNvSpPr/>
              <p:nvPr/>
            </p:nvSpPr>
            <p:spPr>
              <a:xfrm>
                <a:off x="8311100" y="1643800"/>
                <a:ext cx="53175" cy="42225"/>
              </a:xfrm>
              <a:custGeom>
                <a:avLst/>
                <a:gdLst/>
                <a:ahLst/>
                <a:cxnLst/>
                <a:rect l="l" t="t" r="r" b="b"/>
                <a:pathLst>
                  <a:path w="2127" h="1689" extrusionOk="0">
                    <a:moveTo>
                      <a:pt x="1199" y="705"/>
                    </a:moveTo>
                    <a:cubicBezTo>
                      <a:pt x="1207" y="705"/>
                      <a:pt x="1143" y="835"/>
                      <a:pt x="1133" y="835"/>
                    </a:cubicBezTo>
                    <a:cubicBezTo>
                      <a:pt x="1130" y="835"/>
                      <a:pt x="1135" y="812"/>
                      <a:pt x="1161" y="747"/>
                    </a:cubicBezTo>
                    <a:cubicBezTo>
                      <a:pt x="1161" y="747"/>
                      <a:pt x="1161" y="727"/>
                      <a:pt x="1180" y="727"/>
                    </a:cubicBezTo>
                    <a:cubicBezTo>
                      <a:pt x="1191" y="711"/>
                      <a:pt x="1197" y="705"/>
                      <a:pt x="1199" y="705"/>
                    </a:cubicBezTo>
                    <a:close/>
                    <a:moveTo>
                      <a:pt x="1121" y="0"/>
                    </a:moveTo>
                    <a:cubicBezTo>
                      <a:pt x="917" y="0"/>
                      <a:pt x="716" y="69"/>
                      <a:pt x="570" y="215"/>
                    </a:cubicBezTo>
                    <a:cubicBezTo>
                      <a:pt x="0" y="729"/>
                      <a:pt x="424" y="1689"/>
                      <a:pt x="1106" y="1689"/>
                    </a:cubicBezTo>
                    <a:cubicBezTo>
                      <a:pt x="1156" y="1689"/>
                      <a:pt x="1207" y="1684"/>
                      <a:pt x="1259" y="1673"/>
                    </a:cubicBezTo>
                    <a:cubicBezTo>
                      <a:pt x="1515" y="1634"/>
                      <a:pt x="1752" y="1516"/>
                      <a:pt x="1890" y="1299"/>
                    </a:cubicBezTo>
                    <a:cubicBezTo>
                      <a:pt x="2126" y="905"/>
                      <a:pt x="2008" y="392"/>
                      <a:pt x="1633" y="156"/>
                    </a:cubicBezTo>
                    <a:cubicBezTo>
                      <a:pt x="1485" y="54"/>
                      <a:pt x="1302" y="0"/>
                      <a:pt x="112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" name="Google Shape;47;p2"/>
              <p:cNvSpPr/>
              <p:nvPr/>
            </p:nvSpPr>
            <p:spPr>
              <a:xfrm>
                <a:off x="8268250" y="1685850"/>
                <a:ext cx="53150" cy="42050"/>
              </a:xfrm>
              <a:custGeom>
                <a:avLst/>
                <a:gdLst/>
                <a:ahLst/>
                <a:cxnLst/>
                <a:rect l="l" t="t" r="r" b="b"/>
                <a:pathLst>
                  <a:path w="2126" h="1682" extrusionOk="0">
                    <a:moveTo>
                      <a:pt x="1205" y="711"/>
                    </a:moveTo>
                    <a:cubicBezTo>
                      <a:pt x="1216" y="711"/>
                      <a:pt x="1152" y="837"/>
                      <a:pt x="1145" y="837"/>
                    </a:cubicBezTo>
                    <a:cubicBezTo>
                      <a:pt x="1141" y="837"/>
                      <a:pt x="1149" y="812"/>
                      <a:pt x="1180" y="740"/>
                    </a:cubicBezTo>
                    <a:cubicBezTo>
                      <a:pt x="1195" y="719"/>
                      <a:pt x="1203" y="711"/>
                      <a:pt x="1205" y="711"/>
                    </a:cubicBezTo>
                    <a:close/>
                    <a:moveTo>
                      <a:pt x="1118" y="1"/>
                    </a:moveTo>
                    <a:cubicBezTo>
                      <a:pt x="920" y="1"/>
                      <a:pt x="723" y="64"/>
                      <a:pt x="569" y="208"/>
                    </a:cubicBezTo>
                    <a:cubicBezTo>
                      <a:pt x="0" y="722"/>
                      <a:pt x="424" y="1682"/>
                      <a:pt x="1122" y="1682"/>
                    </a:cubicBezTo>
                    <a:cubicBezTo>
                      <a:pt x="1173" y="1682"/>
                      <a:pt x="1225" y="1677"/>
                      <a:pt x="1279" y="1666"/>
                    </a:cubicBezTo>
                    <a:cubicBezTo>
                      <a:pt x="1515" y="1626"/>
                      <a:pt x="1752" y="1508"/>
                      <a:pt x="1889" y="1292"/>
                    </a:cubicBezTo>
                    <a:cubicBezTo>
                      <a:pt x="2126" y="917"/>
                      <a:pt x="2008" y="405"/>
                      <a:pt x="1633" y="149"/>
                    </a:cubicBezTo>
                    <a:cubicBezTo>
                      <a:pt x="1482" y="54"/>
                      <a:pt x="1300" y="1"/>
                      <a:pt x="111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 ">
  <p:cSld name="Table of contents "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13"/>
          <p:cNvSpPr txBox="1">
            <a:spLocks noGrp="1"/>
          </p:cNvSpPr>
          <p:nvPr>
            <p:ph type="ctrTitle"/>
          </p:nvPr>
        </p:nvSpPr>
        <p:spPr>
          <a:xfrm>
            <a:off x="-96428" y="4948644"/>
            <a:ext cx="3780225" cy="770400"/>
          </a:xfrm>
          <a:prstGeom prst="rect">
            <a:avLst/>
          </a:prstGeom>
        </p:spPr>
        <p:txBody>
          <a:bodyPr spcFirstLastPara="1" wrap="square" lIns="121705" tIns="121705" rIns="121705" bIns="121705" anchor="b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3200" b="1"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1600">
                <a:solidFill>
                  <a:srgbClr val="000000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1600">
                <a:solidFill>
                  <a:srgbClr val="000000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1600">
                <a:solidFill>
                  <a:srgbClr val="000000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1600">
                <a:solidFill>
                  <a:srgbClr val="000000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1600">
                <a:solidFill>
                  <a:srgbClr val="000000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1600">
                <a:solidFill>
                  <a:srgbClr val="000000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1600">
                <a:solidFill>
                  <a:srgbClr val="000000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1600">
                <a:solidFill>
                  <a:srgbClr val="000000"/>
                </a:solidFill>
              </a:defRPr>
            </a:lvl9pPr>
          </a:lstStyle>
          <a:p>
            <a:endParaRPr/>
          </a:p>
        </p:txBody>
      </p:sp>
      <p:sp>
        <p:nvSpPr>
          <p:cNvPr id="143" name="Google Shape;143;p13"/>
          <p:cNvSpPr txBox="1">
            <a:spLocks noGrp="1"/>
          </p:cNvSpPr>
          <p:nvPr>
            <p:ph type="subTitle" idx="1"/>
          </p:nvPr>
        </p:nvSpPr>
        <p:spPr>
          <a:xfrm>
            <a:off x="559281" y="5473167"/>
            <a:ext cx="3124651" cy="7632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900">
                <a:solidFill>
                  <a:schemeClr val="dk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300">
                <a:solidFill>
                  <a:srgbClr val="000000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300">
                <a:solidFill>
                  <a:srgbClr val="000000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300">
                <a:solidFill>
                  <a:srgbClr val="000000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300">
                <a:solidFill>
                  <a:srgbClr val="000000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300">
                <a:solidFill>
                  <a:srgbClr val="000000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300">
                <a:solidFill>
                  <a:srgbClr val="000000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300">
                <a:solidFill>
                  <a:srgbClr val="000000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300">
                <a:solidFill>
                  <a:srgbClr val="000000"/>
                </a:solidFill>
              </a:defRPr>
            </a:lvl9pPr>
          </a:lstStyle>
          <a:p>
            <a:endParaRPr/>
          </a:p>
        </p:txBody>
      </p:sp>
      <p:sp>
        <p:nvSpPr>
          <p:cNvPr id="144" name="Google Shape;144;p13"/>
          <p:cNvSpPr txBox="1">
            <a:spLocks noGrp="1"/>
          </p:cNvSpPr>
          <p:nvPr>
            <p:ph type="title" idx="2" hasCustomPrompt="1"/>
          </p:nvPr>
        </p:nvSpPr>
        <p:spPr>
          <a:xfrm>
            <a:off x="2757803" y="2583513"/>
            <a:ext cx="2332615" cy="770400"/>
          </a:xfrm>
          <a:prstGeom prst="rect">
            <a:avLst/>
          </a:prstGeom>
        </p:spPr>
        <p:txBody>
          <a:bodyPr spcFirstLastPara="1" wrap="square" lIns="121705" tIns="121705" rIns="121705" bIns="12170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8000" b="1"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Font typeface="Fira Sans Extra Condensed Medium"/>
              <a:buNone/>
              <a:defRPr sz="6400">
                <a:solidFill>
                  <a:schemeClr val="accen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Font typeface="Fira Sans Extra Condensed Medium"/>
              <a:buNone/>
              <a:defRPr sz="6400">
                <a:solidFill>
                  <a:schemeClr val="accen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Font typeface="Fira Sans Extra Condensed Medium"/>
              <a:buNone/>
              <a:defRPr sz="6400">
                <a:solidFill>
                  <a:schemeClr val="accen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Font typeface="Fira Sans Extra Condensed Medium"/>
              <a:buNone/>
              <a:defRPr sz="6400">
                <a:solidFill>
                  <a:schemeClr val="accen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Font typeface="Fira Sans Extra Condensed Medium"/>
              <a:buNone/>
              <a:defRPr sz="6400">
                <a:solidFill>
                  <a:schemeClr val="accen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Font typeface="Fira Sans Extra Condensed Medium"/>
              <a:buNone/>
              <a:defRPr sz="6400">
                <a:solidFill>
                  <a:schemeClr val="accen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Font typeface="Fira Sans Extra Condensed Medium"/>
              <a:buNone/>
              <a:defRPr sz="6400">
                <a:solidFill>
                  <a:schemeClr val="accen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Font typeface="Fira Sans Extra Condensed Medium"/>
              <a:buNone/>
              <a:defRPr sz="6400">
                <a:solidFill>
                  <a:schemeClr val="accen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  <p:sp>
        <p:nvSpPr>
          <p:cNvPr id="145" name="Google Shape;145;p13"/>
          <p:cNvSpPr txBox="1">
            <a:spLocks noGrp="1"/>
          </p:cNvSpPr>
          <p:nvPr>
            <p:ph type="subTitle" idx="3"/>
          </p:nvPr>
        </p:nvSpPr>
        <p:spPr>
          <a:xfrm>
            <a:off x="8467964" y="5473167"/>
            <a:ext cx="3243157" cy="7632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900">
                <a:solidFill>
                  <a:schemeClr val="dk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300">
                <a:solidFill>
                  <a:srgbClr val="000000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300">
                <a:solidFill>
                  <a:srgbClr val="000000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300">
                <a:solidFill>
                  <a:srgbClr val="000000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300">
                <a:solidFill>
                  <a:srgbClr val="000000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300">
                <a:solidFill>
                  <a:srgbClr val="000000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300">
                <a:solidFill>
                  <a:srgbClr val="000000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300">
                <a:solidFill>
                  <a:srgbClr val="000000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300">
                <a:solidFill>
                  <a:srgbClr val="000000"/>
                </a:solidFill>
              </a:defRPr>
            </a:lvl9pPr>
          </a:lstStyle>
          <a:p>
            <a:endParaRPr/>
          </a:p>
        </p:txBody>
      </p:sp>
      <p:sp>
        <p:nvSpPr>
          <p:cNvPr id="146" name="Google Shape;146;p13"/>
          <p:cNvSpPr txBox="1">
            <a:spLocks noGrp="1"/>
          </p:cNvSpPr>
          <p:nvPr>
            <p:ph type="title" idx="4" hasCustomPrompt="1"/>
          </p:nvPr>
        </p:nvSpPr>
        <p:spPr>
          <a:xfrm>
            <a:off x="7140645" y="2583491"/>
            <a:ext cx="2332615" cy="770400"/>
          </a:xfrm>
          <a:prstGeom prst="rect">
            <a:avLst/>
          </a:prstGeom>
        </p:spPr>
        <p:txBody>
          <a:bodyPr spcFirstLastPara="1" wrap="square" lIns="121705" tIns="121705" rIns="121705" bIns="12170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8000" b="1"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Font typeface="Fira Sans Extra Condensed Medium"/>
              <a:buNone/>
              <a:defRPr sz="6400">
                <a:solidFill>
                  <a:schemeClr val="accen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Font typeface="Fira Sans Extra Condensed Medium"/>
              <a:buNone/>
              <a:defRPr sz="6400">
                <a:solidFill>
                  <a:schemeClr val="accen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Font typeface="Fira Sans Extra Condensed Medium"/>
              <a:buNone/>
              <a:defRPr sz="6400">
                <a:solidFill>
                  <a:schemeClr val="accen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Font typeface="Fira Sans Extra Condensed Medium"/>
              <a:buNone/>
              <a:defRPr sz="6400">
                <a:solidFill>
                  <a:schemeClr val="accen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Font typeface="Fira Sans Extra Condensed Medium"/>
              <a:buNone/>
              <a:defRPr sz="6400">
                <a:solidFill>
                  <a:schemeClr val="accen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Font typeface="Fira Sans Extra Condensed Medium"/>
              <a:buNone/>
              <a:defRPr sz="6400">
                <a:solidFill>
                  <a:schemeClr val="accen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Font typeface="Fira Sans Extra Condensed Medium"/>
              <a:buNone/>
              <a:defRPr sz="6400">
                <a:solidFill>
                  <a:schemeClr val="accen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Font typeface="Fira Sans Extra Condensed Medium"/>
              <a:buNone/>
              <a:defRPr sz="6400">
                <a:solidFill>
                  <a:schemeClr val="accen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  <p:sp>
        <p:nvSpPr>
          <p:cNvPr id="147" name="Google Shape;147;p13"/>
          <p:cNvSpPr txBox="1">
            <a:spLocks noGrp="1"/>
          </p:cNvSpPr>
          <p:nvPr>
            <p:ph type="subTitle" idx="5"/>
          </p:nvPr>
        </p:nvSpPr>
        <p:spPr>
          <a:xfrm>
            <a:off x="4497446" y="5473167"/>
            <a:ext cx="3166946" cy="7632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900">
                <a:solidFill>
                  <a:schemeClr val="dk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300">
                <a:solidFill>
                  <a:srgbClr val="000000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300">
                <a:solidFill>
                  <a:srgbClr val="000000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300">
                <a:solidFill>
                  <a:srgbClr val="000000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300">
                <a:solidFill>
                  <a:srgbClr val="000000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300">
                <a:solidFill>
                  <a:srgbClr val="000000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300">
                <a:solidFill>
                  <a:srgbClr val="000000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300">
                <a:solidFill>
                  <a:srgbClr val="000000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300">
                <a:solidFill>
                  <a:srgbClr val="000000"/>
                </a:solidFill>
              </a:defRPr>
            </a:lvl9pPr>
          </a:lstStyle>
          <a:p>
            <a:endParaRPr/>
          </a:p>
        </p:txBody>
      </p:sp>
      <p:sp>
        <p:nvSpPr>
          <p:cNvPr id="148" name="Google Shape;148;p13"/>
          <p:cNvSpPr txBox="1">
            <a:spLocks noGrp="1"/>
          </p:cNvSpPr>
          <p:nvPr>
            <p:ph type="title" idx="6" hasCustomPrompt="1"/>
          </p:nvPr>
        </p:nvSpPr>
        <p:spPr>
          <a:xfrm>
            <a:off x="4914612" y="2229297"/>
            <a:ext cx="2332615" cy="770400"/>
          </a:xfrm>
          <a:prstGeom prst="rect">
            <a:avLst/>
          </a:prstGeom>
        </p:spPr>
        <p:txBody>
          <a:bodyPr spcFirstLastPara="1" wrap="square" lIns="121705" tIns="121705" rIns="121705" bIns="12170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8000" b="1"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Font typeface="Fira Sans Extra Condensed Medium"/>
              <a:buNone/>
              <a:defRPr sz="6400">
                <a:solidFill>
                  <a:schemeClr val="accen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Font typeface="Fira Sans Extra Condensed Medium"/>
              <a:buNone/>
              <a:defRPr sz="6400">
                <a:solidFill>
                  <a:schemeClr val="accen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Font typeface="Fira Sans Extra Condensed Medium"/>
              <a:buNone/>
              <a:defRPr sz="6400">
                <a:solidFill>
                  <a:schemeClr val="accen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Font typeface="Fira Sans Extra Condensed Medium"/>
              <a:buNone/>
              <a:defRPr sz="6400">
                <a:solidFill>
                  <a:schemeClr val="accen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Font typeface="Fira Sans Extra Condensed Medium"/>
              <a:buNone/>
              <a:defRPr sz="6400">
                <a:solidFill>
                  <a:schemeClr val="accen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Font typeface="Fira Sans Extra Condensed Medium"/>
              <a:buNone/>
              <a:defRPr sz="6400">
                <a:solidFill>
                  <a:schemeClr val="accen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Font typeface="Fira Sans Extra Condensed Medium"/>
              <a:buNone/>
              <a:defRPr sz="6400">
                <a:solidFill>
                  <a:schemeClr val="accen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Font typeface="Fira Sans Extra Condensed Medium"/>
              <a:buNone/>
              <a:defRPr sz="6400">
                <a:solidFill>
                  <a:schemeClr val="accen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  <p:sp>
        <p:nvSpPr>
          <p:cNvPr id="149" name="Google Shape;149;p13"/>
          <p:cNvSpPr txBox="1">
            <a:spLocks noGrp="1"/>
          </p:cNvSpPr>
          <p:nvPr>
            <p:ph type="ctrTitle" idx="7"/>
          </p:nvPr>
        </p:nvSpPr>
        <p:spPr>
          <a:xfrm>
            <a:off x="4044570" y="4948644"/>
            <a:ext cx="4072699" cy="770400"/>
          </a:xfrm>
          <a:prstGeom prst="rect">
            <a:avLst/>
          </a:prstGeom>
        </p:spPr>
        <p:txBody>
          <a:bodyPr spcFirstLastPara="1" wrap="square" lIns="121705" tIns="121705" rIns="121705" bIns="12170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3200" b="1">
                <a:solidFill>
                  <a:schemeClr val="accen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1600">
                <a:solidFill>
                  <a:srgbClr val="000000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1600">
                <a:solidFill>
                  <a:srgbClr val="000000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1600">
                <a:solidFill>
                  <a:srgbClr val="000000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1600">
                <a:solidFill>
                  <a:srgbClr val="000000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1600">
                <a:solidFill>
                  <a:srgbClr val="000000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1600">
                <a:solidFill>
                  <a:srgbClr val="000000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1600">
                <a:solidFill>
                  <a:srgbClr val="000000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1600">
                <a:solidFill>
                  <a:srgbClr val="000000"/>
                </a:solidFill>
              </a:defRPr>
            </a:lvl9pPr>
          </a:lstStyle>
          <a:p>
            <a:endParaRPr/>
          </a:p>
        </p:txBody>
      </p:sp>
      <p:sp>
        <p:nvSpPr>
          <p:cNvPr id="150" name="Google Shape;150;p13"/>
          <p:cNvSpPr txBox="1">
            <a:spLocks noGrp="1"/>
          </p:cNvSpPr>
          <p:nvPr>
            <p:ph type="ctrTitle" idx="8"/>
          </p:nvPr>
        </p:nvSpPr>
        <p:spPr>
          <a:xfrm>
            <a:off x="8467966" y="4948644"/>
            <a:ext cx="2272364" cy="770400"/>
          </a:xfrm>
          <a:prstGeom prst="rect">
            <a:avLst/>
          </a:prstGeom>
        </p:spPr>
        <p:txBody>
          <a:bodyPr spcFirstLastPara="1" wrap="square" lIns="121705" tIns="121705" rIns="121705" bIns="12170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3200" b="1">
                <a:solidFill>
                  <a:schemeClr val="accent3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1600">
                <a:solidFill>
                  <a:srgbClr val="000000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1600">
                <a:solidFill>
                  <a:srgbClr val="000000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1600">
                <a:solidFill>
                  <a:srgbClr val="000000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1600">
                <a:solidFill>
                  <a:srgbClr val="000000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1600">
                <a:solidFill>
                  <a:srgbClr val="000000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1600">
                <a:solidFill>
                  <a:srgbClr val="000000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1600">
                <a:solidFill>
                  <a:srgbClr val="000000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1600">
                <a:solidFill>
                  <a:srgbClr val="000000"/>
                </a:solidFill>
              </a:defRPr>
            </a:lvl9pPr>
          </a:lstStyle>
          <a:p>
            <a:endParaRPr/>
          </a:p>
        </p:txBody>
      </p:sp>
      <p:sp>
        <p:nvSpPr>
          <p:cNvPr id="151" name="Google Shape;151;p13"/>
          <p:cNvSpPr txBox="1">
            <a:spLocks noGrp="1"/>
          </p:cNvSpPr>
          <p:nvPr>
            <p:ph type="ctrTitle" idx="9"/>
          </p:nvPr>
        </p:nvSpPr>
        <p:spPr>
          <a:xfrm>
            <a:off x="1579483" y="374285"/>
            <a:ext cx="9002872" cy="12616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None/>
              <a:defRPr sz="4800" b="1">
                <a:solidFill>
                  <a:schemeClr val="accent1"/>
                </a:solidFill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 sz="2400">
                <a:solidFill>
                  <a:srgbClr val="000000"/>
                </a:solidFill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 sz="2400">
                <a:solidFill>
                  <a:srgbClr val="000000"/>
                </a:solidFill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 sz="2400">
                <a:solidFill>
                  <a:srgbClr val="000000"/>
                </a:solidFill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 sz="2400">
                <a:solidFill>
                  <a:srgbClr val="000000"/>
                </a:solidFill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 sz="2400">
                <a:solidFill>
                  <a:srgbClr val="000000"/>
                </a:solidFill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 sz="2400">
                <a:solidFill>
                  <a:srgbClr val="000000"/>
                </a:solidFill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 sz="2400">
                <a:solidFill>
                  <a:srgbClr val="000000"/>
                </a:solidFill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 sz="2400">
                <a:solidFill>
                  <a:srgbClr val="000000"/>
                </a:solidFill>
              </a:defRPr>
            </a:lvl9pPr>
          </a:lstStyle>
          <a:p>
            <a:endParaRPr/>
          </a:p>
        </p:txBody>
      </p:sp>
      <p:sp>
        <p:nvSpPr>
          <p:cNvPr id="152" name="Google Shape;152;p13"/>
          <p:cNvSpPr/>
          <p:nvPr/>
        </p:nvSpPr>
        <p:spPr>
          <a:xfrm>
            <a:off x="308136" y="2615651"/>
            <a:ext cx="408885" cy="409899"/>
          </a:xfrm>
          <a:custGeom>
            <a:avLst/>
            <a:gdLst/>
            <a:ahLst/>
            <a:cxnLst/>
            <a:rect l="l" t="t" r="r" b="b"/>
            <a:pathLst>
              <a:path w="23325" h="23325" fill="none" extrusionOk="0">
                <a:moveTo>
                  <a:pt x="23325" y="9996"/>
                </a:moveTo>
                <a:cubicBezTo>
                  <a:pt x="23325" y="18882"/>
                  <a:pt x="12588" y="23325"/>
                  <a:pt x="6294" y="17031"/>
                </a:cubicBezTo>
                <a:cubicBezTo>
                  <a:pt x="0" y="10737"/>
                  <a:pt x="4443" y="0"/>
                  <a:pt x="13329" y="0"/>
                </a:cubicBezTo>
                <a:cubicBezTo>
                  <a:pt x="18882" y="0"/>
                  <a:pt x="23325" y="4443"/>
                  <a:pt x="23325" y="9996"/>
                </a:cubicBezTo>
                <a:close/>
              </a:path>
            </a:pathLst>
          </a:custGeom>
          <a:noFill/>
          <a:ln w="28575" cap="flat" cmpd="sng">
            <a:solidFill>
              <a:schemeClr val="accent2"/>
            </a:solidFill>
            <a:prstDash val="solid"/>
            <a:miter lim="370229"/>
            <a:headEnd type="none" w="sm" len="sm"/>
            <a:tailEnd type="none" w="sm" len="sm"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3" name="Google Shape;153;p13"/>
          <p:cNvSpPr/>
          <p:nvPr/>
        </p:nvSpPr>
        <p:spPr>
          <a:xfrm rot="7641468">
            <a:off x="10691837" y="1595027"/>
            <a:ext cx="345775" cy="301264"/>
          </a:xfrm>
          <a:custGeom>
            <a:avLst/>
            <a:gdLst/>
            <a:ahLst/>
            <a:cxnLst/>
            <a:rect l="l" t="t" r="r" b="b"/>
            <a:pathLst>
              <a:path w="29249" h="25547" fill="none" extrusionOk="0">
                <a:moveTo>
                  <a:pt x="14439" y="0"/>
                </a:moveTo>
                <a:lnTo>
                  <a:pt x="0" y="25546"/>
                </a:lnTo>
                <a:lnTo>
                  <a:pt x="29248" y="25546"/>
                </a:lnTo>
                <a:close/>
              </a:path>
            </a:pathLst>
          </a:custGeom>
          <a:noFill/>
          <a:ln w="28575" cap="rnd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4" name="Google Shape;154;p13"/>
          <p:cNvSpPr/>
          <p:nvPr/>
        </p:nvSpPr>
        <p:spPr>
          <a:xfrm>
            <a:off x="11252278" y="1974685"/>
            <a:ext cx="1595087" cy="180169"/>
          </a:xfrm>
          <a:custGeom>
            <a:avLst/>
            <a:gdLst/>
            <a:ahLst/>
            <a:cxnLst/>
            <a:rect l="l" t="t" r="r" b="b"/>
            <a:pathLst>
              <a:path w="36202" h="4079" extrusionOk="0">
                <a:moveTo>
                  <a:pt x="0" y="4079"/>
                </a:moveTo>
                <a:lnTo>
                  <a:pt x="4334" y="255"/>
                </a:lnTo>
                <a:lnTo>
                  <a:pt x="8158" y="4079"/>
                </a:lnTo>
                <a:lnTo>
                  <a:pt x="13002" y="510"/>
                </a:lnTo>
                <a:lnTo>
                  <a:pt x="17081" y="4079"/>
                </a:lnTo>
                <a:lnTo>
                  <a:pt x="22435" y="0"/>
                </a:lnTo>
                <a:lnTo>
                  <a:pt x="26514" y="4079"/>
                </a:lnTo>
                <a:lnTo>
                  <a:pt x="31613" y="510"/>
                </a:lnTo>
                <a:lnTo>
                  <a:pt x="36202" y="3824"/>
                </a:lnTo>
              </a:path>
            </a:pathLst>
          </a:custGeom>
          <a:noFill/>
          <a:ln w="28575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55" name="Google Shape;155;p13"/>
          <p:cNvSpPr/>
          <p:nvPr/>
        </p:nvSpPr>
        <p:spPr>
          <a:xfrm>
            <a:off x="10701825" y="2341781"/>
            <a:ext cx="1595087" cy="180169"/>
          </a:xfrm>
          <a:custGeom>
            <a:avLst/>
            <a:gdLst/>
            <a:ahLst/>
            <a:cxnLst/>
            <a:rect l="l" t="t" r="r" b="b"/>
            <a:pathLst>
              <a:path w="36202" h="4079" extrusionOk="0">
                <a:moveTo>
                  <a:pt x="0" y="4079"/>
                </a:moveTo>
                <a:lnTo>
                  <a:pt x="4334" y="255"/>
                </a:lnTo>
                <a:lnTo>
                  <a:pt x="8158" y="4079"/>
                </a:lnTo>
                <a:lnTo>
                  <a:pt x="13002" y="510"/>
                </a:lnTo>
                <a:lnTo>
                  <a:pt x="17081" y="4079"/>
                </a:lnTo>
                <a:lnTo>
                  <a:pt x="22435" y="0"/>
                </a:lnTo>
                <a:lnTo>
                  <a:pt x="26514" y="4079"/>
                </a:lnTo>
                <a:lnTo>
                  <a:pt x="31613" y="510"/>
                </a:lnTo>
                <a:lnTo>
                  <a:pt x="36202" y="3824"/>
                </a:lnTo>
              </a:path>
            </a:pathLst>
          </a:custGeom>
          <a:noFill/>
          <a:ln w="28575" cap="flat" cmpd="sng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56" name="Google Shape;156;p13"/>
          <p:cNvSpPr/>
          <p:nvPr/>
        </p:nvSpPr>
        <p:spPr>
          <a:xfrm>
            <a:off x="37458" y="3122685"/>
            <a:ext cx="1595087" cy="180169"/>
          </a:xfrm>
          <a:custGeom>
            <a:avLst/>
            <a:gdLst/>
            <a:ahLst/>
            <a:cxnLst/>
            <a:rect l="l" t="t" r="r" b="b"/>
            <a:pathLst>
              <a:path w="36202" h="4079" extrusionOk="0">
                <a:moveTo>
                  <a:pt x="0" y="4079"/>
                </a:moveTo>
                <a:lnTo>
                  <a:pt x="4334" y="255"/>
                </a:lnTo>
                <a:lnTo>
                  <a:pt x="8158" y="4079"/>
                </a:lnTo>
                <a:lnTo>
                  <a:pt x="13002" y="510"/>
                </a:lnTo>
                <a:lnTo>
                  <a:pt x="17081" y="4079"/>
                </a:lnTo>
                <a:lnTo>
                  <a:pt x="22435" y="0"/>
                </a:lnTo>
                <a:lnTo>
                  <a:pt x="26514" y="4079"/>
                </a:lnTo>
                <a:lnTo>
                  <a:pt x="31613" y="510"/>
                </a:lnTo>
                <a:lnTo>
                  <a:pt x="36202" y="3824"/>
                </a:lnTo>
              </a:path>
            </a:pathLst>
          </a:custGeom>
          <a:noFill/>
          <a:ln w="28575" cap="flat" cmpd="sng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57" name="Google Shape;157;p13"/>
          <p:cNvSpPr/>
          <p:nvPr/>
        </p:nvSpPr>
        <p:spPr>
          <a:xfrm>
            <a:off x="-512995" y="3489781"/>
            <a:ext cx="1595087" cy="180169"/>
          </a:xfrm>
          <a:custGeom>
            <a:avLst/>
            <a:gdLst/>
            <a:ahLst/>
            <a:cxnLst/>
            <a:rect l="l" t="t" r="r" b="b"/>
            <a:pathLst>
              <a:path w="36202" h="4079" extrusionOk="0">
                <a:moveTo>
                  <a:pt x="0" y="4079"/>
                </a:moveTo>
                <a:lnTo>
                  <a:pt x="4334" y="255"/>
                </a:lnTo>
                <a:lnTo>
                  <a:pt x="8158" y="4079"/>
                </a:lnTo>
                <a:lnTo>
                  <a:pt x="13002" y="510"/>
                </a:lnTo>
                <a:lnTo>
                  <a:pt x="17081" y="4079"/>
                </a:lnTo>
                <a:lnTo>
                  <a:pt x="22435" y="0"/>
                </a:lnTo>
                <a:lnTo>
                  <a:pt x="26514" y="4079"/>
                </a:lnTo>
                <a:lnTo>
                  <a:pt x="31613" y="510"/>
                </a:lnTo>
                <a:lnTo>
                  <a:pt x="36202" y="3824"/>
                </a:lnTo>
              </a:path>
            </a:pathLst>
          </a:custGeom>
          <a:noFill/>
          <a:ln w="2857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58" name="Google Shape;158;p13"/>
          <p:cNvSpPr/>
          <p:nvPr/>
        </p:nvSpPr>
        <p:spPr>
          <a:xfrm>
            <a:off x="451531" y="600785"/>
            <a:ext cx="1595087" cy="180169"/>
          </a:xfrm>
          <a:custGeom>
            <a:avLst/>
            <a:gdLst/>
            <a:ahLst/>
            <a:cxnLst/>
            <a:rect l="l" t="t" r="r" b="b"/>
            <a:pathLst>
              <a:path w="36202" h="4079" extrusionOk="0">
                <a:moveTo>
                  <a:pt x="0" y="4079"/>
                </a:moveTo>
                <a:lnTo>
                  <a:pt x="4334" y="255"/>
                </a:lnTo>
                <a:lnTo>
                  <a:pt x="8158" y="4079"/>
                </a:lnTo>
                <a:lnTo>
                  <a:pt x="13002" y="510"/>
                </a:lnTo>
                <a:lnTo>
                  <a:pt x="17081" y="4079"/>
                </a:lnTo>
                <a:lnTo>
                  <a:pt x="22435" y="0"/>
                </a:lnTo>
                <a:lnTo>
                  <a:pt x="26514" y="4079"/>
                </a:lnTo>
                <a:lnTo>
                  <a:pt x="31613" y="510"/>
                </a:lnTo>
                <a:lnTo>
                  <a:pt x="36202" y="3824"/>
                </a:lnTo>
              </a:path>
            </a:pathLst>
          </a:custGeom>
          <a:noFill/>
          <a:ln w="28575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59" name="Google Shape;159;p13"/>
          <p:cNvSpPr/>
          <p:nvPr/>
        </p:nvSpPr>
        <p:spPr>
          <a:xfrm rot="7641468">
            <a:off x="1182221" y="1012660"/>
            <a:ext cx="345775" cy="301264"/>
          </a:xfrm>
          <a:custGeom>
            <a:avLst/>
            <a:gdLst/>
            <a:ahLst/>
            <a:cxnLst/>
            <a:rect l="l" t="t" r="r" b="b"/>
            <a:pathLst>
              <a:path w="29249" h="25547" fill="none" extrusionOk="0">
                <a:moveTo>
                  <a:pt x="14439" y="0"/>
                </a:moveTo>
                <a:lnTo>
                  <a:pt x="0" y="25546"/>
                </a:lnTo>
                <a:lnTo>
                  <a:pt x="29248" y="25546"/>
                </a:lnTo>
                <a:close/>
              </a:path>
            </a:pathLst>
          </a:custGeom>
          <a:noFill/>
          <a:ln w="28575" cap="rnd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8442601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4"/>
          <p:cNvSpPr/>
          <p:nvPr/>
        </p:nvSpPr>
        <p:spPr>
          <a:xfrm>
            <a:off x="427141" y="366600"/>
            <a:ext cx="11307557" cy="6124800"/>
          </a:xfrm>
          <a:prstGeom prst="roundRect">
            <a:avLst>
              <a:gd name="adj" fmla="val 3448"/>
            </a:avLst>
          </a:prstGeom>
          <a:solidFill>
            <a:schemeClr val="lt2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79;p4"/>
          <p:cNvSpPr txBox="1">
            <a:spLocks noGrp="1"/>
          </p:cNvSpPr>
          <p:nvPr>
            <p:ph type="title"/>
          </p:nvPr>
        </p:nvSpPr>
        <p:spPr>
          <a:xfrm>
            <a:off x="957625" y="719200"/>
            <a:ext cx="10255765" cy="7108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4"/>
          <p:cNvSpPr txBox="1">
            <a:spLocks noGrp="1"/>
          </p:cNvSpPr>
          <p:nvPr>
            <p:ph type="body" idx="1"/>
          </p:nvPr>
        </p:nvSpPr>
        <p:spPr>
          <a:xfrm>
            <a:off x="957625" y="1590467"/>
            <a:ext cx="10255765" cy="45484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marL="608625" lvl="0" indent="-40575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AutoNum type="arabicPeriod"/>
              <a:defRPr sz="1700">
                <a:solidFill>
                  <a:srgbClr val="434343"/>
                </a:solidFill>
              </a:defRPr>
            </a:lvl1pPr>
            <a:lvl2pPr marL="1217249" lvl="1" indent="-405750" rtl="0">
              <a:lnSpc>
                <a:spcPct val="115000"/>
              </a:lnSpc>
              <a:spcBef>
                <a:spcPts val="213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>
                <a:solidFill>
                  <a:srgbClr val="434343"/>
                </a:solidFill>
              </a:defRPr>
            </a:lvl2pPr>
            <a:lvl3pPr marL="1825874" lvl="2" indent="-405750" rtl="0">
              <a:lnSpc>
                <a:spcPct val="115000"/>
              </a:lnSpc>
              <a:spcBef>
                <a:spcPts val="213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>
                <a:solidFill>
                  <a:srgbClr val="434343"/>
                </a:solidFill>
              </a:defRPr>
            </a:lvl3pPr>
            <a:lvl4pPr marL="2434499" lvl="3" indent="-405750" rtl="0">
              <a:lnSpc>
                <a:spcPct val="115000"/>
              </a:lnSpc>
              <a:spcBef>
                <a:spcPts val="213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>
                <a:solidFill>
                  <a:srgbClr val="434343"/>
                </a:solidFill>
              </a:defRPr>
            </a:lvl4pPr>
            <a:lvl5pPr marL="3043123" lvl="4" indent="-405750" rtl="0">
              <a:lnSpc>
                <a:spcPct val="115000"/>
              </a:lnSpc>
              <a:spcBef>
                <a:spcPts val="213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>
                <a:solidFill>
                  <a:srgbClr val="434343"/>
                </a:solidFill>
              </a:defRPr>
            </a:lvl5pPr>
            <a:lvl6pPr marL="3651748" lvl="5" indent="-405750" rtl="0">
              <a:lnSpc>
                <a:spcPct val="115000"/>
              </a:lnSpc>
              <a:spcBef>
                <a:spcPts val="213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>
                <a:solidFill>
                  <a:srgbClr val="434343"/>
                </a:solidFill>
              </a:defRPr>
            </a:lvl6pPr>
            <a:lvl7pPr marL="4260372" lvl="6" indent="-405750" rtl="0">
              <a:lnSpc>
                <a:spcPct val="115000"/>
              </a:lnSpc>
              <a:spcBef>
                <a:spcPts val="213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>
                <a:solidFill>
                  <a:srgbClr val="434343"/>
                </a:solidFill>
              </a:defRPr>
            </a:lvl7pPr>
            <a:lvl8pPr marL="4868997" lvl="7" indent="-405750" rtl="0">
              <a:lnSpc>
                <a:spcPct val="115000"/>
              </a:lnSpc>
              <a:spcBef>
                <a:spcPts val="213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>
                <a:solidFill>
                  <a:srgbClr val="434343"/>
                </a:solidFill>
              </a:defRPr>
            </a:lvl8pPr>
            <a:lvl9pPr marL="5477622" lvl="8" indent="-405750" rtl="0">
              <a:lnSpc>
                <a:spcPct val="115000"/>
              </a:lnSpc>
              <a:spcBef>
                <a:spcPts val="2130"/>
              </a:spcBef>
              <a:spcAft>
                <a:spcPts val="213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  <p:grpSp>
        <p:nvGrpSpPr>
          <p:cNvPr id="81" name="Google Shape;81;p4"/>
          <p:cNvGrpSpPr/>
          <p:nvPr/>
        </p:nvGrpSpPr>
        <p:grpSpPr>
          <a:xfrm flipH="1">
            <a:off x="10362954" y="697175"/>
            <a:ext cx="910116" cy="754871"/>
            <a:chOff x="7558775" y="805000"/>
            <a:chExt cx="862247" cy="713399"/>
          </a:xfrm>
        </p:grpSpPr>
        <p:sp>
          <p:nvSpPr>
            <p:cNvPr id="82" name="Google Shape;82;p4"/>
            <p:cNvSpPr/>
            <p:nvPr/>
          </p:nvSpPr>
          <p:spPr>
            <a:xfrm>
              <a:off x="7558775" y="805000"/>
              <a:ext cx="861539" cy="713399"/>
            </a:xfrm>
            <a:custGeom>
              <a:avLst/>
              <a:gdLst/>
              <a:ahLst/>
              <a:cxnLst/>
              <a:rect l="l" t="t" r="r" b="b"/>
              <a:pathLst>
                <a:path w="23920" h="19807" extrusionOk="0">
                  <a:moveTo>
                    <a:pt x="6252" y="0"/>
                  </a:moveTo>
                  <a:cubicBezTo>
                    <a:pt x="6112" y="0"/>
                    <a:pt x="5973" y="14"/>
                    <a:pt x="5833" y="44"/>
                  </a:cubicBezTo>
                  <a:cubicBezTo>
                    <a:pt x="4000" y="438"/>
                    <a:pt x="6601" y="3669"/>
                    <a:pt x="6601" y="3669"/>
                  </a:cubicBezTo>
                  <a:cubicBezTo>
                    <a:pt x="6601" y="3669"/>
                    <a:pt x="4590" y="1565"/>
                    <a:pt x="3213" y="1565"/>
                  </a:cubicBezTo>
                  <a:cubicBezTo>
                    <a:pt x="2910" y="1565"/>
                    <a:pt x="2638" y="1667"/>
                    <a:pt x="2424" y="1916"/>
                  </a:cubicBezTo>
                  <a:cubicBezTo>
                    <a:pt x="1163" y="3354"/>
                    <a:pt x="4592" y="5837"/>
                    <a:pt x="4592" y="5837"/>
                  </a:cubicBezTo>
                  <a:cubicBezTo>
                    <a:pt x="4592" y="5837"/>
                    <a:pt x="2636" y="4760"/>
                    <a:pt x="1416" y="4760"/>
                  </a:cubicBezTo>
                  <a:cubicBezTo>
                    <a:pt x="953" y="4760"/>
                    <a:pt x="596" y="4916"/>
                    <a:pt x="493" y="5344"/>
                  </a:cubicBezTo>
                  <a:cubicBezTo>
                    <a:pt x="1" y="7393"/>
                    <a:pt x="4119" y="10624"/>
                    <a:pt x="7961" y="11629"/>
                  </a:cubicBezTo>
                  <a:cubicBezTo>
                    <a:pt x="7961" y="11629"/>
                    <a:pt x="5401" y="13430"/>
                    <a:pt x="2896" y="13430"/>
                  </a:cubicBezTo>
                  <a:cubicBezTo>
                    <a:pt x="2436" y="13430"/>
                    <a:pt x="1978" y="13369"/>
                    <a:pt x="1538" y="13225"/>
                  </a:cubicBezTo>
                  <a:lnTo>
                    <a:pt x="1538" y="13225"/>
                  </a:lnTo>
                  <a:cubicBezTo>
                    <a:pt x="1538" y="13226"/>
                    <a:pt x="2025" y="19807"/>
                    <a:pt x="11322" y="19807"/>
                  </a:cubicBezTo>
                  <a:cubicBezTo>
                    <a:pt x="11377" y="19807"/>
                    <a:pt x="11432" y="19806"/>
                    <a:pt x="11488" y="19806"/>
                  </a:cubicBezTo>
                  <a:cubicBezTo>
                    <a:pt x="22029" y="19727"/>
                    <a:pt x="23920" y="1758"/>
                    <a:pt x="18482" y="1108"/>
                  </a:cubicBezTo>
                  <a:cubicBezTo>
                    <a:pt x="18193" y="1074"/>
                    <a:pt x="17922" y="1058"/>
                    <a:pt x="17669" y="1058"/>
                  </a:cubicBezTo>
                  <a:cubicBezTo>
                    <a:pt x="13957" y="1058"/>
                    <a:pt x="13821" y="4556"/>
                    <a:pt x="12512" y="7433"/>
                  </a:cubicBezTo>
                  <a:cubicBezTo>
                    <a:pt x="12512" y="7433"/>
                    <a:pt x="9438" y="0"/>
                    <a:pt x="6252" y="0"/>
                  </a:cubicBez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" name="Google Shape;83;p4"/>
            <p:cNvSpPr/>
            <p:nvPr/>
          </p:nvSpPr>
          <p:spPr>
            <a:xfrm>
              <a:off x="8020052" y="1100380"/>
              <a:ext cx="273625" cy="163952"/>
            </a:xfrm>
            <a:custGeom>
              <a:avLst/>
              <a:gdLst/>
              <a:ahLst/>
              <a:cxnLst/>
              <a:rect l="l" t="t" r="r" b="b"/>
              <a:pathLst>
                <a:path w="7597" h="4552" extrusionOk="0">
                  <a:moveTo>
                    <a:pt x="2207" y="729"/>
                  </a:moveTo>
                  <a:lnTo>
                    <a:pt x="2207" y="729"/>
                  </a:lnTo>
                  <a:cubicBezTo>
                    <a:pt x="2207" y="729"/>
                    <a:pt x="2172" y="778"/>
                    <a:pt x="2124" y="861"/>
                  </a:cubicBezTo>
                  <a:lnTo>
                    <a:pt x="2124" y="861"/>
                  </a:lnTo>
                  <a:cubicBezTo>
                    <a:pt x="2176" y="781"/>
                    <a:pt x="2207" y="729"/>
                    <a:pt x="2207" y="729"/>
                  </a:cubicBezTo>
                  <a:close/>
                  <a:moveTo>
                    <a:pt x="907" y="0"/>
                  </a:moveTo>
                  <a:lnTo>
                    <a:pt x="907" y="0"/>
                  </a:lnTo>
                  <a:cubicBezTo>
                    <a:pt x="907" y="0"/>
                    <a:pt x="1" y="237"/>
                    <a:pt x="237" y="1497"/>
                  </a:cubicBezTo>
                  <a:cubicBezTo>
                    <a:pt x="344" y="2066"/>
                    <a:pt x="618" y="2222"/>
                    <a:pt x="888" y="2222"/>
                  </a:cubicBezTo>
                  <a:cubicBezTo>
                    <a:pt x="1216" y="2222"/>
                    <a:pt x="1537" y="1990"/>
                    <a:pt x="1537" y="1990"/>
                  </a:cubicBezTo>
                  <a:lnTo>
                    <a:pt x="1537" y="1990"/>
                  </a:lnTo>
                  <a:cubicBezTo>
                    <a:pt x="1537" y="1990"/>
                    <a:pt x="947" y="2601"/>
                    <a:pt x="1971" y="3054"/>
                  </a:cubicBezTo>
                  <a:cubicBezTo>
                    <a:pt x="2156" y="3132"/>
                    <a:pt x="2332" y="3164"/>
                    <a:pt x="2497" y="3164"/>
                  </a:cubicBezTo>
                  <a:cubicBezTo>
                    <a:pt x="3247" y="3164"/>
                    <a:pt x="3764" y="2503"/>
                    <a:pt x="3764" y="2502"/>
                  </a:cubicBezTo>
                  <a:lnTo>
                    <a:pt x="3764" y="2502"/>
                  </a:lnTo>
                  <a:cubicBezTo>
                    <a:pt x="3764" y="2503"/>
                    <a:pt x="2937" y="3960"/>
                    <a:pt x="4118" y="4256"/>
                  </a:cubicBezTo>
                  <a:cubicBezTo>
                    <a:pt x="4263" y="4292"/>
                    <a:pt x="4396" y="4308"/>
                    <a:pt x="4519" y="4308"/>
                  </a:cubicBezTo>
                  <a:cubicBezTo>
                    <a:pt x="5147" y="4308"/>
                    <a:pt x="5506" y="3895"/>
                    <a:pt x="5661" y="3655"/>
                  </a:cubicBezTo>
                  <a:lnTo>
                    <a:pt x="5661" y="3655"/>
                  </a:lnTo>
                  <a:cubicBezTo>
                    <a:pt x="5587" y="3860"/>
                    <a:pt x="5595" y="4216"/>
                    <a:pt x="6306" y="4492"/>
                  </a:cubicBezTo>
                  <a:cubicBezTo>
                    <a:pt x="6411" y="4533"/>
                    <a:pt x="6508" y="4552"/>
                    <a:pt x="6598" y="4552"/>
                  </a:cubicBezTo>
                  <a:cubicBezTo>
                    <a:pt x="7416" y="4552"/>
                    <a:pt x="7597" y="2992"/>
                    <a:pt x="7153" y="2423"/>
                  </a:cubicBezTo>
                  <a:lnTo>
                    <a:pt x="7153" y="2423"/>
                  </a:lnTo>
                  <a:cubicBezTo>
                    <a:pt x="7153" y="2424"/>
                    <a:pt x="7251" y="3684"/>
                    <a:pt x="6463" y="3960"/>
                  </a:cubicBezTo>
                  <a:cubicBezTo>
                    <a:pt x="6410" y="3980"/>
                    <a:pt x="6361" y="3990"/>
                    <a:pt x="6317" y="3990"/>
                  </a:cubicBezTo>
                  <a:cubicBezTo>
                    <a:pt x="5709" y="3990"/>
                    <a:pt x="5931" y="2227"/>
                    <a:pt x="5931" y="2226"/>
                  </a:cubicBezTo>
                  <a:lnTo>
                    <a:pt x="5931" y="2226"/>
                  </a:lnTo>
                  <a:cubicBezTo>
                    <a:pt x="5931" y="2227"/>
                    <a:pt x="5633" y="3602"/>
                    <a:pt x="4839" y="3602"/>
                  </a:cubicBezTo>
                  <a:cubicBezTo>
                    <a:pt x="4767" y="3602"/>
                    <a:pt x="4691" y="3591"/>
                    <a:pt x="4611" y="3566"/>
                  </a:cubicBezTo>
                  <a:cubicBezTo>
                    <a:pt x="3626" y="3290"/>
                    <a:pt x="4118" y="1400"/>
                    <a:pt x="4118" y="1399"/>
                  </a:cubicBezTo>
                  <a:lnTo>
                    <a:pt x="4118" y="1399"/>
                  </a:lnTo>
                  <a:cubicBezTo>
                    <a:pt x="4118" y="1399"/>
                    <a:pt x="3548" y="2627"/>
                    <a:pt x="2735" y="2627"/>
                  </a:cubicBezTo>
                  <a:cubicBezTo>
                    <a:pt x="2604" y="2627"/>
                    <a:pt x="2467" y="2596"/>
                    <a:pt x="2326" y="2522"/>
                  </a:cubicBezTo>
                  <a:cubicBezTo>
                    <a:pt x="1503" y="2095"/>
                    <a:pt x="1925" y="1198"/>
                    <a:pt x="2124" y="861"/>
                  </a:cubicBezTo>
                  <a:lnTo>
                    <a:pt x="2124" y="861"/>
                  </a:lnTo>
                  <a:cubicBezTo>
                    <a:pt x="1948" y="1124"/>
                    <a:pt x="1530" y="1693"/>
                    <a:pt x="1187" y="1693"/>
                  </a:cubicBezTo>
                  <a:cubicBezTo>
                    <a:pt x="1084" y="1693"/>
                    <a:pt x="988" y="1642"/>
                    <a:pt x="907" y="1517"/>
                  </a:cubicBezTo>
                  <a:cubicBezTo>
                    <a:pt x="493" y="867"/>
                    <a:pt x="907" y="0"/>
                    <a:pt x="90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" name="Google Shape;84;p4"/>
            <p:cNvSpPr/>
            <p:nvPr/>
          </p:nvSpPr>
          <p:spPr>
            <a:xfrm>
              <a:off x="7939373" y="1202958"/>
              <a:ext cx="234762" cy="243514"/>
            </a:xfrm>
            <a:custGeom>
              <a:avLst/>
              <a:gdLst/>
              <a:ahLst/>
              <a:cxnLst/>
              <a:rect l="l" t="t" r="r" b="b"/>
              <a:pathLst>
                <a:path w="6518" h="6761" extrusionOk="0">
                  <a:moveTo>
                    <a:pt x="2418" y="1250"/>
                  </a:moveTo>
                  <a:cubicBezTo>
                    <a:pt x="2418" y="1250"/>
                    <a:pt x="2380" y="1273"/>
                    <a:pt x="2319" y="1314"/>
                  </a:cubicBezTo>
                  <a:lnTo>
                    <a:pt x="2319" y="1314"/>
                  </a:lnTo>
                  <a:cubicBezTo>
                    <a:pt x="2381" y="1275"/>
                    <a:pt x="2418" y="1250"/>
                    <a:pt x="2418" y="1250"/>
                  </a:cubicBezTo>
                  <a:close/>
                  <a:moveTo>
                    <a:pt x="1392" y="1"/>
                  </a:moveTo>
                  <a:cubicBezTo>
                    <a:pt x="1123" y="1"/>
                    <a:pt x="478" y="109"/>
                    <a:pt x="231" y="1112"/>
                  </a:cubicBezTo>
                  <a:cubicBezTo>
                    <a:pt x="1" y="2048"/>
                    <a:pt x="653" y="2174"/>
                    <a:pt x="1022" y="2174"/>
                  </a:cubicBezTo>
                  <a:cubicBezTo>
                    <a:pt x="1158" y="2174"/>
                    <a:pt x="1255" y="2157"/>
                    <a:pt x="1255" y="2157"/>
                  </a:cubicBezTo>
                  <a:lnTo>
                    <a:pt x="1255" y="2157"/>
                  </a:lnTo>
                  <a:cubicBezTo>
                    <a:pt x="1255" y="2157"/>
                    <a:pt x="428" y="2452"/>
                    <a:pt x="1196" y="3319"/>
                  </a:cubicBezTo>
                  <a:cubicBezTo>
                    <a:pt x="1525" y="3673"/>
                    <a:pt x="1920" y="3776"/>
                    <a:pt x="2267" y="3776"/>
                  </a:cubicBezTo>
                  <a:cubicBezTo>
                    <a:pt x="2752" y="3776"/>
                    <a:pt x="3147" y="3575"/>
                    <a:pt x="3147" y="3575"/>
                  </a:cubicBezTo>
                  <a:lnTo>
                    <a:pt x="3147" y="3575"/>
                  </a:lnTo>
                  <a:cubicBezTo>
                    <a:pt x="3147" y="3575"/>
                    <a:pt x="1728" y="4600"/>
                    <a:pt x="2713" y="5368"/>
                  </a:cubicBezTo>
                  <a:cubicBezTo>
                    <a:pt x="3043" y="5620"/>
                    <a:pt x="3357" y="5705"/>
                    <a:pt x="3631" y="5705"/>
                  </a:cubicBezTo>
                  <a:cubicBezTo>
                    <a:pt x="3984" y="5705"/>
                    <a:pt x="4269" y="5565"/>
                    <a:pt x="4433" y="5460"/>
                  </a:cubicBezTo>
                  <a:lnTo>
                    <a:pt x="4433" y="5460"/>
                  </a:lnTo>
                  <a:cubicBezTo>
                    <a:pt x="4276" y="5619"/>
                    <a:pt x="4125" y="5958"/>
                    <a:pt x="4684" y="6531"/>
                  </a:cubicBezTo>
                  <a:cubicBezTo>
                    <a:pt x="4845" y="6692"/>
                    <a:pt x="5014" y="6760"/>
                    <a:pt x="5181" y="6760"/>
                  </a:cubicBezTo>
                  <a:cubicBezTo>
                    <a:pt x="5871" y="6760"/>
                    <a:pt x="6517" y="5589"/>
                    <a:pt x="6358" y="4954"/>
                  </a:cubicBezTo>
                  <a:lnTo>
                    <a:pt x="6358" y="4954"/>
                  </a:lnTo>
                  <a:cubicBezTo>
                    <a:pt x="6358" y="4955"/>
                    <a:pt x="5933" y="6101"/>
                    <a:pt x="5136" y="6101"/>
                  </a:cubicBezTo>
                  <a:cubicBezTo>
                    <a:pt x="5111" y="6101"/>
                    <a:pt x="5085" y="6100"/>
                    <a:pt x="5058" y="6097"/>
                  </a:cubicBezTo>
                  <a:cubicBezTo>
                    <a:pt x="4191" y="6038"/>
                    <a:pt x="5294" y="4246"/>
                    <a:pt x="5295" y="4245"/>
                  </a:cubicBezTo>
                  <a:lnTo>
                    <a:pt x="5295" y="4245"/>
                  </a:lnTo>
                  <a:cubicBezTo>
                    <a:pt x="5294" y="4246"/>
                    <a:pt x="4639" y="5128"/>
                    <a:pt x="3963" y="5128"/>
                  </a:cubicBezTo>
                  <a:cubicBezTo>
                    <a:pt x="3794" y="5128"/>
                    <a:pt x="3624" y="5073"/>
                    <a:pt x="3462" y="4935"/>
                  </a:cubicBezTo>
                  <a:cubicBezTo>
                    <a:pt x="2654" y="4245"/>
                    <a:pt x="3935" y="2689"/>
                    <a:pt x="3935" y="2689"/>
                  </a:cubicBezTo>
                  <a:lnTo>
                    <a:pt x="3935" y="2689"/>
                  </a:lnTo>
                  <a:cubicBezTo>
                    <a:pt x="3935" y="2689"/>
                    <a:pt x="3189" y="3331"/>
                    <a:pt x="2494" y="3331"/>
                  </a:cubicBezTo>
                  <a:cubicBezTo>
                    <a:pt x="2230" y="3331"/>
                    <a:pt x="1974" y="3239"/>
                    <a:pt x="1768" y="2984"/>
                  </a:cubicBezTo>
                  <a:cubicBezTo>
                    <a:pt x="1160" y="2212"/>
                    <a:pt x="2017" y="1523"/>
                    <a:pt x="2319" y="1314"/>
                  </a:cubicBezTo>
                  <a:lnTo>
                    <a:pt x="2319" y="1314"/>
                  </a:lnTo>
                  <a:cubicBezTo>
                    <a:pt x="2103" y="1450"/>
                    <a:pt x="1581" y="1753"/>
                    <a:pt x="1222" y="1753"/>
                  </a:cubicBezTo>
                  <a:cubicBezTo>
                    <a:pt x="1037" y="1753"/>
                    <a:pt x="895" y="1672"/>
                    <a:pt x="861" y="1447"/>
                  </a:cubicBezTo>
                  <a:cubicBezTo>
                    <a:pt x="743" y="639"/>
                    <a:pt x="1512" y="9"/>
                    <a:pt x="1512" y="9"/>
                  </a:cubicBezTo>
                  <a:cubicBezTo>
                    <a:pt x="1512" y="9"/>
                    <a:pt x="1466" y="1"/>
                    <a:pt x="139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" name="Google Shape;85;p4"/>
            <p:cNvSpPr/>
            <p:nvPr/>
          </p:nvSpPr>
          <p:spPr>
            <a:xfrm>
              <a:off x="7796527" y="1263720"/>
              <a:ext cx="173172" cy="251222"/>
            </a:xfrm>
            <a:custGeom>
              <a:avLst/>
              <a:gdLst/>
              <a:ahLst/>
              <a:cxnLst/>
              <a:rect l="l" t="t" r="r" b="b"/>
              <a:pathLst>
                <a:path w="4808" h="6975" extrusionOk="0">
                  <a:moveTo>
                    <a:pt x="2502" y="1376"/>
                  </a:moveTo>
                  <a:cubicBezTo>
                    <a:pt x="2502" y="1376"/>
                    <a:pt x="2456" y="1390"/>
                    <a:pt x="2382" y="1419"/>
                  </a:cubicBezTo>
                  <a:lnTo>
                    <a:pt x="2382" y="1419"/>
                  </a:lnTo>
                  <a:cubicBezTo>
                    <a:pt x="2457" y="1393"/>
                    <a:pt x="2502" y="1376"/>
                    <a:pt x="2502" y="1376"/>
                  </a:cubicBezTo>
                  <a:close/>
                  <a:moveTo>
                    <a:pt x="1776" y="0"/>
                  </a:moveTo>
                  <a:cubicBezTo>
                    <a:pt x="1487" y="0"/>
                    <a:pt x="1043" y="130"/>
                    <a:pt x="650" y="785"/>
                  </a:cubicBezTo>
                  <a:cubicBezTo>
                    <a:pt x="0" y="1888"/>
                    <a:pt x="1222" y="1947"/>
                    <a:pt x="1222" y="1947"/>
                  </a:cubicBezTo>
                  <a:cubicBezTo>
                    <a:pt x="1222" y="1947"/>
                    <a:pt x="414" y="2046"/>
                    <a:pt x="828" y="2992"/>
                  </a:cubicBezTo>
                  <a:cubicBezTo>
                    <a:pt x="1094" y="3573"/>
                    <a:pt x="1645" y="3685"/>
                    <a:pt x="2029" y="3685"/>
                  </a:cubicBezTo>
                  <a:cubicBezTo>
                    <a:pt x="2268" y="3685"/>
                    <a:pt x="2443" y="3642"/>
                    <a:pt x="2443" y="3642"/>
                  </a:cubicBezTo>
                  <a:lnTo>
                    <a:pt x="2443" y="3642"/>
                  </a:lnTo>
                  <a:cubicBezTo>
                    <a:pt x="2443" y="3642"/>
                    <a:pt x="907" y="4272"/>
                    <a:pt x="1537" y="5179"/>
                  </a:cubicBezTo>
                  <a:cubicBezTo>
                    <a:pt x="1827" y="5595"/>
                    <a:pt x="2192" y="5708"/>
                    <a:pt x="2502" y="5708"/>
                  </a:cubicBezTo>
                  <a:cubicBezTo>
                    <a:pt x="2699" y="5708"/>
                    <a:pt x="2874" y="5662"/>
                    <a:pt x="2993" y="5620"/>
                  </a:cubicBezTo>
                  <a:lnTo>
                    <a:pt x="2993" y="5620"/>
                  </a:lnTo>
                  <a:cubicBezTo>
                    <a:pt x="2808" y="5731"/>
                    <a:pt x="2568" y="6005"/>
                    <a:pt x="2877" y="6637"/>
                  </a:cubicBezTo>
                  <a:cubicBezTo>
                    <a:pt x="2997" y="6877"/>
                    <a:pt x="3177" y="6975"/>
                    <a:pt x="3379" y="6975"/>
                  </a:cubicBezTo>
                  <a:cubicBezTo>
                    <a:pt x="3974" y="6975"/>
                    <a:pt x="4764" y="6131"/>
                    <a:pt x="4808" y="5573"/>
                  </a:cubicBezTo>
                  <a:lnTo>
                    <a:pt x="4808" y="5573"/>
                  </a:lnTo>
                  <a:cubicBezTo>
                    <a:pt x="4808" y="5573"/>
                    <a:pt x="4208" y="6377"/>
                    <a:pt x="3560" y="6377"/>
                  </a:cubicBezTo>
                  <a:cubicBezTo>
                    <a:pt x="3484" y="6377"/>
                    <a:pt x="3407" y="6366"/>
                    <a:pt x="3330" y="6341"/>
                  </a:cubicBezTo>
                  <a:cubicBezTo>
                    <a:pt x="2601" y="6085"/>
                    <a:pt x="4098" y="4706"/>
                    <a:pt x="4098" y="4706"/>
                  </a:cubicBezTo>
                  <a:lnTo>
                    <a:pt x="4098" y="4706"/>
                  </a:lnTo>
                  <a:cubicBezTo>
                    <a:pt x="4098" y="4706"/>
                    <a:pt x="3422" y="5249"/>
                    <a:pt x="2860" y="5249"/>
                  </a:cubicBezTo>
                  <a:cubicBezTo>
                    <a:pt x="2643" y="5249"/>
                    <a:pt x="2443" y="5167"/>
                    <a:pt x="2305" y="4942"/>
                  </a:cubicBezTo>
                  <a:cubicBezTo>
                    <a:pt x="1813" y="4154"/>
                    <a:pt x="3389" y="2992"/>
                    <a:pt x="3389" y="2992"/>
                  </a:cubicBezTo>
                  <a:lnTo>
                    <a:pt x="3389" y="2992"/>
                  </a:lnTo>
                  <a:cubicBezTo>
                    <a:pt x="3389" y="2992"/>
                    <a:pt x="2771" y="3312"/>
                    <a:pt x="2219" y="3312"/>
                  </a:cubicBezTo>
                  <a:cubicBezTo>
                    <a:pt x="1884" y="3312"/>
                    <a:pt x="1573" y="3194"/>
                    <a:pt x="1439" y="2814"/>
                  </a:cubicBezTo>
                  <a:cubicBezTo>
                    <a:pt x="1131" y="1990"/>
                    <a:pt x="2045" y="1550"/>
                    <a:pt x="2382" y="1419"/>
                  </a:cubicBezTo>
                  <a:lnTo>
                    <a:pt x="2382" y="1419"/>
                  </a:lnTo>
                  <a:cubicBezTo>
                    <a:pt x="2191" y="1483"/>
                    <a:pt x="1810" y="1597"/>
                    <a:pt x="1511" y="1597"/>
                  </a:cubicBezTo>
                  <a:cubicBezTo>
                    <a:pt x="1248" y="1597"/>
                    <a:pt x="1050" y="1509"/>
                    <a:pt x="1104" y="1218"/>
                  </a:cubicBezTo>
                  <a:cubicBezTo>
                    <a:pt x="1241" y="470"/>
                    <a:pt x="2089" y="56"/>
                    <a:pt x="2089" y="56"/>
                  </a:cubicBezTo>
                  <a:cubicBezTo>
                    <a:pt x="2089" y="56"/>
                    <a:pt x="1965" y="0"/>
                    <a:pt x="177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" name="Google Shape;86;p4"/>
            <p:cNvSpPr/>
            <p:nvPr/>
          </p:nvSpPr>
          <p:spPr>
            <a:xfrm>
              <a:off x="8161637" y="887480"/>
              <a:ext cx="99012" cy="91737"/>
            </a:xfrm>
            <a:custGeom>
              <a:avLst/>
              <a:gdLst/>
              <a:ahLst/>
              <a:cxnLst/>
              <a:rect l="l" t="t" r="r" b="b"/>
              <a:pathLst>
                <a:path w="2749" h="2547" extrusionOk="0">
                  <a:moveTo>
                    <a:pt x="2296" y="0"/>
                  </a:moveTo>
                  <a:lnTo>
                    <a:pt x="1724" y="158"/>
                  </a:lnTo>
                  <a:cubicBezTo>
                    <a:pt x="1724" y="158"/>
                    <a:pt x="2197" y="1636"/>
                    <a:pt x="1527" y="1951"/>
                  </a:cubicBezTo>
                  <a:cubicBezTo>
                    <a:pt x="1465" y="1979"/>
                    <a:pt x="1407" y="1992"/>
                    <a:pt x="1353" y="1992"/>
                  </a:cubicBezTo>
                  <a:cubicBezTo>
                    <a:pt x="721" y="1992"/>
                    <a:pt x="621" y="237"/>
                    <a:pt x="621" y="237"/>
                  </a:cubicBezTo>
                  <a:lnTo>
                    <a:pt x="207" y="276"/>
                  </a:lnTo>
                  <a:cubicBezTo>
                    <a:pt x="207" y="276"/>
                    <a:pt x="1" y="2546"/>
                    <a:pt x="1419" y="2546"/>
                  </a:cubicBezTo>
                  <a:cubicBezTo>
                    <a:pt x="1454" y="2546"/>
                    <a:pt x="1490" y="2545"/>
                    <a:pt x="1527" y="2542"/>
                  </a:cubicBezTo>
                  <a:cubicBezTo>
                    <a:pt x="2749" y="2443"/>
                    <a:pt x="2296" y="0"/>
                    <a:pt x="229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" name="Google Shape;87;p4"/>
            <p:cNvSpPr/>
            <p:nvPr/>
          </p:nvSpPr>
          <p:spPr>
            <a:xfrm>
              <a:off x="8278174" y="933575"/>
              <a:ext cx="142849" cy="80253"/>
            </a:xfrm>
            <a:custGeom>
              <a:avLst/>
              <a:gdLst/>
              <a:ahLst/>
              <a:cxnLst/>
              <a:rect l="l" t="t" r="r" b="b"/>
              <a:pathLst>
                <a:path w="3074" h="2228" extrusionOk="0">
                  <a:moveTo>
                    <a:pt x="0" y="1"/>
                  </a:moveTo>
                  <a:cubicBezTo>
                    <a:pt x="118" y="316"/>
                    <a:pt x="414" y="2227"/>
                    <a:pt x="414" y="2227"/>
                  </a:cubicBezTo>
                  <a:lnTo>
                    <a:pt x="3074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" name="Google Shape;88;p4"/>
            <p:cNvSpPr/>
            <p:nvPr/>
          </p:nvSpPr>
          <p:spPr>
            <a:xfrm>
              <a:off x="8125800" y="958435"/>
              <a:ext cx="60365" cy="59645"/>
            </a:xfrm>
            <a:custGeom>
              <a:avLst/>
              <a:gdLst/>
              <a:ahLst/>
              <a:cxnLst/>
              <a:rect l="l" t="t" r="r" b="b"/>
              <a:pathLst>
                <a:path w="1676" h="1656" extrusionOk="0">
                  <a:moveTo>
                    <a:pt x="828" y="0"/>
                  </a:moveTo>
                  <a:cubicBezTo>
                    <a:pt x="375" y="0"/>
                    <a:pt x="0" y="375"/>
                    <a:pt x="0" y="828"/>
                  </a:cubicBezTo>
                  <a:cubicBezTo>
                    <a:pt x="0" y="1281"/>
                    <a:pt x="375" y="1656"/>
                    <a:pt x="828" y="1656"/>
                  </a:cubicBezTo>
                  <a:cubicBezTo>
                    <a:pt x="1301" y="1656"/>
                    <a:pt x="1675" y="1281"/>
                    <a:pt x="1675" y="828"/>
                  </a:cubicBezTo>
                  <a:cubicBezTo>
                    <a:pt x="1675" y="375"/>
                    <a:pt x="1301" y="0"/>
                    <a:pt x="82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9" name="Google Shape;89;p4"/>
          <p:cNvGrpSpPr/>
          <p:nvPr/>
        </p:nvGrpSpPr>
        <p:grpSpPr>
          <a:xfrm>
            <a:off x="741528" y="4496985"/>
            <a:ext cx="10657103" cy="1772751"/>
            <a:chOff x="557525" y="3372738"/>
            <a:chExt cx="8012650" cy="1329563"/>
          </a:xfrm>
        </p:grpSpPr>
        <p:sp>
          <p:nvSpPr>
            <p:cNvPr id="90" name="Google Shape;90;p4"/>
            <p:cNvSpPr/>
            <p:nvPr/>
          </p:nvSpPr>
          <p:spPr>
            <a:xfrm>
              <a:off x="8026350" y="4121600"/>
              <a:ext cx="543825" cy="580700"/>
            </a:xfrm>
            <a:custGeom>
              <a:avLst/>
              <a:gdLst/>
              <a:ahLst/>
              <a:cxnLst/>
              <a:rect l="l" t="t" r="r" b="b"/>
              <a:pathLst>
                <a:path w="21753" h="23228" extrusionOk="0">
                  <a:moveTo>
                    <a:pt x="20092" y="0"/>
                  </a:moveTo>
                  <a:cubicBezTo>
                    <a:pt x="20022" y="0"/>
                    <a:pt x="19954" y="35"/>
                    <a:pt x="19920" y="117"/>
                  </a:cubicBezTo>
                  <a:cubicBezTo>
                    <a:pt x="19290" y="1437"/>
                    <a:pt x="18600" y="2738"/>
                    <a:pt x="17891" y="4018"/>
                  </a:cubicBezTo>
                  <a:cubicBezTo>
                    <a:pt x="17891" y="3999"/>
                    <a:pt x="17871" y="3979"/>
                    <a:pt x="17871" y="3959"/>
                  </a:cubicBezTo>
                  <a:cubicBezTo>
                    <a:pt x="17477" y="3447"/>
                    <a:pt x="16984" y="2994"/>
                    <a:pt x="16433" y="2659"/>
                  </a:cubicBezTo>
                  <a:cubicBezTo>
                    <a:pt x="16068" y="2440"/>
                    <a:pt x="15670" y="2210"/>
                    <a:pt x="15256" y="2210"/>
                  </a:cubicBezTo>
                  <a:cubicBezTo>
                    <a:pt x="15111" y="2210"/>
                    <a:pt x="14965" y="2238"/>
                    <a:pt x="14817" y="2304"/>
                  </a:cubicBezTo>
                  <a:cubicBezTo>
                    <a:pt x="14325" y="2501"/>
                    <a:pt x="13852" y="3014"/>
                    <a:pt x="14127" y="3565"/>
                  </a:cubicBezTo>
                  <a:cubicBezTo>
                    <a:pt x="14384" y="4077"/>
                    <a:pt x="15113" y="4196"/>
                    <a:pt x="15625" y="4294"/>
                  </a:cubicBezTo>
                  <a:cubicBezTo>
                    <a:pt x="16275" y="4452"/>
                    <a:pt x="16945" y="4491"/>
                    <a:pt x="17635" y="4491"/>
                  </a:cubicBezTo>
                  <a:cubicBezTo>
                    <a:pt x="17359" y="4964"/>
                    <a:pt x="17063" y="5437"/>
                    <a:pt x="16787" y="5910"/>
                  </a:cubicBezTo>
                  <a:cubicBezTo>
                    <a:pt x="16748" y="5910"/>
                    <a:pt x="16689" y="5910"/>
                    <a:pt x="16669" y="5930"/>
                  </a:cubicBezTo>
                  <a:cubicBezTo>
                    <a:pt x="16255" y="5733"/>
                    <a:pt x="15822" y="5516"/>
                    <a:pt x="15408" y="5299"/>
                  </a:cubicBezTo>
                  <a:cubicBezTo>
                    <a:pt x="15054" y="5122"/>
                    <a:pt x="14699" y="4944"/>
                    <a:pt x="14325" y="4806"/>
                  </a:cubicBezTo>
                  <a:cubicBezTo>
                    <a:pt x="14006" y="4691"/>
                    <a:pt x="13671" y="4624"/>
                    <a:pt x="13341" y="4624"/>
                  </a:cubicBezTo>
                  <a:cubicBezTo>
                    <a:pt x="12935" y="4624"/>
                    <a:pt x="12535" y="4725"/>
                    <a:pt x="12177" y="4964"/>
                  </a:cubicBezTo>
                  <a:cubicBezTo>
                    <a:pt x="11881" y="5181"/>
                    <a:pt x="11665" y="5476"/>
                    <a:pt x="11586" y="5831"/>
                  </a:cubicBezTo>
                  <a:cubicBezTo>
                    <a:pt x="11507" y="6225"/>
                    <a:pt x="11665" y="6540"/>
                    <a:pt x="11960" y="6796"/>
                  </a:cubicBezTo>
                  <a:cubicBezTo>
                    <a:pt x="12451" y="7173"/>
                    <a:pt x="13064" y="7305"/>
                    <a:pt x="13664" y="7305"/>
                  </a:cubicBezTo>
                  <a:cubicBezTo>
                    <a:pt x="13787" y="7305"/>
                    <a:pt x="13909" y="7299"/>
                    <a:pt x="14029" y="7289"/>
                  </a:cubicBezTo>
                  <a:cubicBezTo>
                    <a:pt x="14482" y="7250"/>
                    <a:pt x="14935" y="7151"/>
                    <a:pt x="15369" y="7013"/>
                  </a:cubicBezTo>
                  <a:cubicBezTo>
                    <a:pt x="15605" y="6934"/>
                    <a:pt x="15842" y="6856"/>
                    <a:pt x="16058" y="6777"/>
                  </a:cubicBezTo>
                  <a:cubicBezTo>
                    <a:pt x="16157" y="6737"/>
                    <a:pt x="16236" y="6698"/>
                    <a:pt x="16314" y="6659"/>
                  </a:cubicBezTo>
                  <a:lnTo>
                    <a:pt x="16314" y="6659"/>
                  </a:lnTo>
                  <a:cubicBezTo>
                    <a:pt x="15763" y="7525"/>
                    <a:pt x="15191" y="8392"/>
                    <a:pt x="14600" y="9220"/>
                  </a:cubicBezTo>
                  <a:lnTo>
                    <a:pt x="14541" y="9220"/>
                  </a:lnTo>
                  <a:cubicBezTo>
                    <a:pt x="14167" y="9279"/>
                    <a:pt x="13832" y="9397"/>
                    <a:pt x="13497" y="9535"/>
                  </a:cubicBezTo>
                  <a:cubicBezTo>
                    <a:pt x="13477" y="9515"/>
                    <a:pt x="13458" y="9476"/>
                    <a:pt x="13418" y="9437"/>
                  </a:cubicBezTo>
                  <a:cubicBezTo>
                    <a:pt x="12650" y="8826"/>
                    <a:pt x="11822" y="8274"/>
                    <a:pt x="10877" y="7959"/>
                  </a:cubicBezTo>
                  <a:cubicBezTo>
                    <a:pt x="10434" y="7793"/>
                    <a:pt x="9861" y="7633"/>
                    <a:pt x="9318" y="7633"/>
                  </a:cubicBezTo>
                  <a:cubicBezTo>
                    <a:pt x="8894" y="7633"/>
                    <a:pt x="8488" y="7731"/>
                    <a:pt x="8177" y="7998"/>
                  </a:cubicBezTo>
                  <a:cubicBezTo>
                    <a:pt x="7842" y="8274"/>
                    <a:pt x="7724" y="8708"/>
                    <a:pt x="7803" y="9141"/>
                  </a:cubicBezTo>
                  <a:cubicBezTo>
                    <a:pt x="7901" y="9614"/>
                    <a:pt x="8236" y="9988"/>
                    <a:pt x="8630" y="10244"/>
                  </a:cubicBezTo>
                  <a:cubicBezTo>
                    <a:pt x="9243" y="10618"/>
                    <a:pt x="9980" y="10788"/>
                    <a:pt x="10705" y="10788"/>
                  </a:cubicBezTo>
                  <a:cubicBezTo>
                    <a:pt x="10935" y="10788"/>
                    <a:pt x="11165" y="10770"/>
                    <a:pt x="11389" y="10737"/>
                  </a:cubicBezTo>
                  <a:cubicBezTo>
                    <a:pt x="11940" y="10658"/>
                    <a:pt x="12453" y="10461"/>
                    <a:pt x="12945" y="10225"/>
                  </a:cubicBezTo>
                  <a:cubicBezTo>
                    <a:pt x="13379" y="10028"/>
                    <a:pt x="13793" y="9831"/>
                    <a:pt x="14246" y="9693"/>
                  </a:cubicBezTo>
                  <a:lnTo>
                    <a:pt x="14246" y="9693"/>
                  </a:lnTo>
                  <a:cubicBezTo>
                    <a:pt x="13674" y="10481"/>
                    <a:pt x="13064" y="11249"/>
                    <a:pt x="12433" y="11998"/>
                  </a:cubicBezTo>
                  <a:cubicBezTo>
                    <a:pt x="12413" y="11998"/>
                    <a:pt x="12394" y="12018"/>
                    <a:pt x="12374" y="12018"/>
                  </a:cubicBezTo>
                  <a:cubicBezTo>
                    <a:pt x="11980" y="12156"/>
                    <a:pt x="11586" y="12333"/>
                    <a:pt x="11172" y="12471"/>
                  </a:cubicBezTo>
                  <a:cubicBezTo>
                    <a:pt x="10404" y="11899"/>
                    <a:pt x="9537" y="11446"/>
                    <a:pt x="8611" y="11170"/>
                  </a:cubicBezTo>
                  <a:cubicBezTo>
                    <a:pt x="8131" y="11022"/>
                    <a:pt x="7520" y="10841"/>
                    <a:pt x="6944" y="10841"/>
                  </a:cubicBezTo>
                  <a:cubicBezTo>
                    <a:pt x="6527" y="10841"/>
                    <a:pt x="6128" y="10936"/>
                    <a:pt x="5813" y="11210"/>
                  </a:cubicBezTo>
                  <a:cubicBezTo>
                    <a:pt x="5498" y="11466"/>
                    <a:pt x="5320" y="11880"/>
                    <a:pt x="5419" y="12294"/>
                  </a:cubicBezTo>
                  <a:cubicBezTo>
                    <a:pt x="5537" y="12727"/>
                    <a:pt x="5911" y="13042"/>
                    <a:pt x="6286" y="13239"/>
                  </a:cubicBezTo>
                  <a:cubicBezTo>
                    <a:pt x="6830" y="13524"/>
                    <a:pt x="7451" y="13630"/>
                    <a:pt x="8070" y="13630"/>
                  </a:cubicBezTo>
                  <a:cubicBezTo>
                    <a:pt x="8392" y="13630"/>
                    <a:pt x="8714" y="13602"/>
                    <a:pt x="9024" y="13555"/>
                  </a:cubicBezTo>
                  <a:cubicBezTo>
                    <a:pt x="9734" y="13436"/>
                    <a:pt x="10443" y="13200"/>
                    <a:pt x="11113" y="12944"/>
                  </a:cubicBezTo>
                  <a:cubicBezTo>
                    <a:pt x="11130" y="12947"/>
                    <a:pt x="11146" y="12949"/>
                    <a:pt x="11162" y="12949"/>
                  </a:cubicBezTo>
                  <a:cubicBezTo>
                    <a:pt x="11238" y="12949"/>
                    <a:pt x="11300" y="12911"/>
                    <a:pt x="11349" y="12845"/>
                  </a:cubicBezTo>
                  <a:cubicBezTo>
                    <a:pt x="11527" y="12766"/>
                    <a:pt x="11724" y="12707"/>
                    <a:pt x="11921" y="12628"/>
                  </a:cubicBezTo>
                  <a:lnTo>
                    <a:pt x="11921" y="12628"/>
                  </a:lnTo>
                  <a:cubicBezTo>
                    <a:pt x="11389" y="13220"/>
                    <a:pt x="10857" y="13811"/>
                    <a:pt x="10305" y="14382"/>
                  </a:cubicBezTo>
                  <a:cubicBezTo>
                    <a:pt x="9675" y="14540"/>
                    <a:pt x="9123" y="14816"/>
                    <a:pt x="8571" y="15131"/>
                  </a:cubicBezTo>
                  <a:cubicBezTo>
                    <a:pt x="8552" y="15091"/>
                    <a:pt x="8532" y="15072"/>
                    <a:pt x="8492" y="15072"/>
                  </a:cubicBezTo>
                  <a:cubicBezTo>
                    <a:pt x="7547" y="14697"/>
                    <a:pt x="6542" y="14441"/>
                    <a:pt x="5537" y="14382"/>
                  </a:cubicBezTo>
                  <a:cubicBezTo>
                    <a:pt x="5410" y="14373"/>
                    <a:pt x="5271" y="14366"/>
                    <a:pt x="5127" y="14366"/>
                  </a:cubicBezTo>
                  <a:cubicBezTo>
                    <a:pt x="4376" y="14366"/>
                    <a:pt x="3479" y="14541"/>
                    <a:pt x="3330" y="15367"/>
                  </a:cubicBezTo>
                  <a:cubicBezTo>
                    <a:pt x="3153" y="16313"/>
                    <a:pt x="4178" y="16825"/>
                    <a:pt x="4966" y="16865"/>
                  </a:cubicBezTo>
                  <a:cubicBezTo>
                    <a:pt x="5040" y="16870"/>
                    <a:pt x="5114" y="16872"/>
                    <a:pt x="5188" y="16872"/>
                  </a:cubicBezTo>
                  <a:cubicBezTo>
                    <a:pt x="5974" y="16872"/>
                    <a:pt x="6725" y="16594"/>
                    <a:pt x="7409" y="16234"/>
                  </a:cubicBezTo>
                  <a:cubicBezTo>
                    <a:pt x="8158" y="15840"/>
                    <a:pt x="8887" y="15347"/>
                    <a:pt x="9675" y="15013"/>
                  </a:cubicBezTo>
                  <a:lnTo>
                    <a:pt x="9675" y="15013"/>
                  </a:lnTo>
                  <a:cubicBezTo>
                    <a:pt x="8926" y="15742"/>
                    <a:pt x="8158" y="16431"/>
                    <a:pt x="7350" y="17101"/>
                  </a:cubicBezTo>
                  <a:cubicBezTo>
                    <a:pt x="6995" y="17397"/>
                    <a:pt x="6621" y="17692"/>
                    <a:pt x="6246" y="17988"/>
                  </a:cubicBezTo>
                  <a:cubicBezTo>
                    <a:pt x="5163" y="18047"/>
                    <a:pt x="4079" y="18263"/>
                    <a:pt x="3054" y="18618"/>
                  </a:cubicBezTo>
                  <a:cubicBezTo>
                    <a:pt x="2523" y="18795"/>
                    <a:pt x="2010" y="19012"/>
                    <a:pt x="1518" y="19268"/>
                  </a:cubicBezTo>
                  <a:cubicBezTo>
                    <a:pt x="1045" y="19505"/>
                    <a:pt x="572" y="19800"/>
                    <a:pt x="316" y="20273"/>
                  </a:cubicBezTo>
                  <a:cubicBezTo>
                    <a:pt x="79" y="20667"/>
                    <a:pt x="1" y="21160"/>
                    <a:pt x="198" y="21574"/>
                  </a:cubicBezTo>
                  <a:cubicBezTo>
                    <a:pt x="395" y="21968"/>
                    <a:pt x="749" y="22243"/>
                    <a:pt x="1143" y="22362"/>
                  </a:cubicBezTo>
                  <a:cubicBezTo>
                    <a:pt x="1344" y="22430"/>
                    <a:pt x="1543" y="22461"/>
                    <a:pt x="1739" y="22461"/>
                  </a:cubicBezTo>
                  <a:cubicBezTo>
                    <a:pt x="2503" y="22461"/>
                    <a:pt x="3215" y="21993"/>
                    <a:pt x="3764" y="21475"/>
                  </a:cubicBezTo>
                  <a:cubicBezTo>
                    <a:pt x="4256" y="21022"/>
                    <a:pt x="4690" y="20510"/>
                    <a:pt x="5123" y="19997"/>
                  </a:cubicBezTo>
                  <a:cubicBezTo>
                    <a:pt x="5576" y="19446"/>
                    <a:pt x="6010" y="18914"/>
                    <a:pt x="6463" y="18362"/>
                  </a:cubicBezTo>
                  <a:cubicBezTo>
                    <a:pt x="6502" y="18323"/>
                    <a:pt x="6522" y="18303"/>
                    <a:pt x="6542" y="18263"/>
                  </a:cubicBezTo>
                  <a:cubicBezTo>
                    <a:pt x="7310" y="17672"/>
                    <a:pt x="8039" y="17062"/>
                    <a:pt x="8749" y="16431"/>
                  </a:cubicBezTo>
                  <a:lnTo>
                    <a:pt x="8749" y="16431"/>
                  </a:lnTo>
                  <a:cubicBezTo>
                    <a:pt x="8690" y="16589"/>
                    <a:pt x="8650" y="16746"/>
                    <a:pt x="8591" y="16924"/>
                  </a:cubicBezTo>
                  <a:cubicBezTo>
                    <a:pt x="8552" y="16924"/>
                    <a:pt x="8512" y="16943"/>
                    <a:pt x="8492" y="16983"/>
                  </a:cubicBezTo>
                  <a:cubicBezTo>
                    <a:pt x="7685" y="17929"/>
                    <a:pt x="6956" y="18933"/>
                    <a:pt x="6325" y="19978"/>
                  </a:cubicBezTo>
                  <a:cubicBezTo>
                    <a:pt x="5852" y="20785"/>
                    <a:pt x="5064" y="22027"/>
                    <a:pt x="5892" y="22894"/>
                  </a:cubicBezTo>
                  <a:cubicBezTo>
                    <a:pt x="6103" y="23118"/>
                    <a:pt x="6404" y="23228"/>
                    <a:pt x="6709" y="23228"/>
                  </a:cubicBezTo>
                  <a:cubicBezTo>
                    <a:pt x="6859" y="23228"/>
                    <a:pt x="7010" y="23202"/>
                    <a:pt x="7153" y="23150"/>
                  </a:cubicBezTo>
                  <a:cubicBezTo>
                    <a:pt x="7685" y="22992"/>
                    <a:pt x="8039" y="22539"/>
                    <a:pt x="8256" y="22046"/>
                  </a:cubicBezTo>
                  <a:cubicBezTo>
                    <a:pt x="8709" y="21101"/>
                    <a:pt x="8729" y="19997"/>
                    <a:pt x="8768" y="18953"/>
                  </a:cubicBezTo>
                  <a:cubicBezTo>
                    <a:pt x="8827" y="17791"/>
                    <a:pt x="8906" y="16530"/>
                    <a:pt x="9675" y="15604"/>
                  </a:cubicBezTo>
                  <a:cubicBezTo>
                    <a:pt x="9714" y="15584"/>
                    <a:pt x="9714" y="15545"/>
                    <a:pt x="9734" y="15525"/>
                  </a:cubicBezTo>
                  <a:cubicBezTo>
                    <a:pt x="9990" y="15269"/>
                    <a:pt x="10266" y="14993"/>
                    <a:pt x="10542" y="14717"/>
                  </a:cubicBezTo>
                  <a:cubicBezTo>
                    <a:pt x="10542" y="14717"/>
                    <a:pt x="10561" y="14697"/>
                    <a:pt x="10581" y="14678"/>
                  </a:cubicBezTo>
                  <a:cubicBezTo>
                    <a:pt x="10699" y="14540"/>
                    <a:pt x="10837" y="14421"/>
                    <a:pt x="10955" y="14284"/>
                  </a:cubicBezTo>
                  <a:cubicBezTo>
                    <a:pt x="11152" y="14067"/>
                    <a:pt x="11349" y="13850"/>
                    <a:pt x="11546" y="13633"/>
                  </a:cubicBezTo>
                  <a:lnTo>
                    <a:pt x="11546" y="13633"/>
                  </a:lnTo>
                  <a:cubicBezTo>
                    <a:pt x="11487" y="13949"/>
                    <a:pt x="11468" y="14284"/>
                    <a:pt x="11507" y="14618"/>
                  </a:cubicBezTo>
                  <a:cubicBezTo>
                    <a:pt x="11507" y="14618"/>
                    <a:pt x="11507" y="14638"/>
                    <a:pt x="11487" y="14638"/>
                  </a:cubicBezTo>
                  <a:cubicBezTo>
                    <a:pt x="10995" y="15682"/>
                    <a:pt x="10482" y="16727"/>
                    <a:pt x="10148" y="17830"/>
                  </a:cubicBezTo>
                  <a:cubicBezTo>
                    <a:pt x="9911" y="18658"/>
                    <a:pt x="9793" y="19761"/>
                    <a:pt x="10482" y="20450"/>
                  </a:cubicBezTo>
                  <a:cubicBezTo>
                    <a:pt x="10669" y="20637"/>
                    <a:pt x="10918" y="20745"/>
                    <a:pt x="11175" y="20745"/>
                  </a:cubicBezTo>
                  <a:cubicBezTo>
                    <a:pt x="11326" y="20745"/>
                    <a:pt x="11480" y="20708"/>
                    <a:pt x="11625" y="20628"/>
                  </a:cubicBezTo>
                  <a:cubicBezTo>
                    <a:pt x="12039" y="20411"/>
                    <a:pt x="12256" y="19958"/>
                    <a:pt x="12374" y="19524"/>
                  </a:cubicBezTo>
                  <a:cubicBezTo>
                    <a:pt x="12650" y="18539"/>
                    <a:pt x="12610" y="17475"/>
                    <a:pt x="12354" y="16490"/>
                  </a:cubicBezTo>
                  <a:cubicBezTo>
                    <a:pt x="12098" y="15426"/>
                    <a:pt x="11527" y="14126"/>
                    <a:pt x="12216" y="13101"/>
                  </a:cubicBezTo>
                  <a:cubicBezTo>
                    <a:pt x="12256" y="13023"/>
                    <a:pt x="12256" y="12944"/>
                    <a:pt x="12216" y="12885"/>
                  </a:cubicBezTo>
                  <a:cubicBezTo>
                    <a:pt x="12866" y="12156"/>
                    <a:pt x="13477" y="11387"/>
                    <a:pt x="14068" y="10619"/>
                  </a:cubicBezTo>
                  <a:lnTo>
                    <a:pt x="14068" y="10619"/>
                  </a:lnTo>
                  <a:cubicBezTo>
                    <a:pt x="14049" y="10895"/>
                    <a:pt x="14068" y="11170"/>
                    <a:pt x="14108" y="11427"/>
                  </a:cubicBezTo>
                  <a:cubicBezTo>
                    <a:pt x="14088" y="11446"/>
                    <a:pt x="14068" y="11486"/>
                    <a:pt x="14049" y="11505"/>
                  </a:cubicBezTo>
                  <a:cubicBezTo>
                    <a:pt x="13576" y="12550"/>
                    <a:pt x="13221" y="13653"/>
                    <a:pt x="13083" y="14796"/>
                  </a:cubicBezTo>
                  <a:cubicBezTo>
                    <a:pt x="12985" y="15761"/>
                    <a:pt x="13142" y="16865"/>
                    <a:pt x="14068" y="17377"/>
                  </a:cubicBezTo>
                  <a:cubicBezTo>
                    <a:pt x="14298" y="17498"/>
                    <a:pt x="14565" y="17574"/>
                    <a:pt x="14828" y="17574"/>
                  </a:cubicBezTo>
                  <a:cubicBezTo>
                    <a:pt x="14993" y="17574"/>
                    <a:pt x="15157" y="17544"/>
                    <a:pt x="15310" y="17475"/>
                  </a:cubicBezTo>
                  <a:cubicBezTo>
                    <a:pt x="15743" y="17278"/>
                    <a:pt x="16019" y="16865"/>
                    <a:pt x="16117" y="16411"/>
                  </a:cubicBezTo>
                  <a:cubicBezTo>
                    <a:pt x="16374" y="15328"/>
                    <a:pt x="15901" y="14146"/>
                    <a:pt x="15388" y="13220"/>
                  </a:cubicBezTo>
                  <a:cubicBezTo>
                    <a:pt x="14837" y="12274"/>
                    <a:pt x="13950" y="10914"/>
                    <a:pt x="14778" y="9870"/>
                  </a:cubicBezTo>
                  <a:cubicBezTo>
                    <a:pt x="14837" y="9791"/>
                    <a:pt x="14837" y="9712"/>
                    <a:pt x="14797" y="9634"/>
                  </a:cubicBezTo>
                  <a:cubicBezTo>
                    <a:pt x="15448" y="8727"/>
                    <a:pt x="16078" y="7782"/>
                    <a:pt x="16689" y="6836"/>
                  </a:cubicBezTo>
                  <a:cubicBezTo>
                    <a:pt x="16689" y="6856"/>
                    <a:pt x="16709" y="6875"/>
                    <a:pt x="16709" y="6915"/>
                  </a:cubicBezTo>
                  <a:cubicBezTo>
                    <a:pt x="16669" y="6934"/>
                    <a:pt x="16649" y="6954"/>
                    <a:pt x="16630" y="7013"/>
                  </a:cubicBezTo>
                  <a:cubicBezTo>
                    <a:pt x="16334" y="7900"/>
                    <a:pt x="16236" y="8846"/>
                    <a:pt x="16334" y="9791"/>
                  </a:cubicBezTo>
                  <a:cubicBezTo>
                    <a:pt x="16393" y="10244"/>
                    <a:pt x="16492" y="10698"/>
                    <a:pt x="16649" y="11131"/>
                  </a:cubicBezTo>
                  <a:cubicBezTo>
                    <a:pt x="16807" y="11565"/>
                    <a:pt x="17004" y="11998"/>
                    <a:pt x="17339" y="12313"/>
                  </a:cubicBezTo>
                  <a:cubicBezTo>
                    <a:pt x="17579" y="12527"/>
                    <a:pt x="17858" y="12621"/>
                    <a:pt x="18135" y="12621"/>
                  </a:cubicBezTo>
                  <a:cubicBezTo>
                    <a:pt x="18677" y="12621"/>
                    <a:pt x="19213" y="12263"/>
                    <a:pt x="19447" y="11742"/>
                  </a:cubicBezTo>
                  <a:cubicBezTo>
                    <a:pt x="19841" y="10836"/>
                    <a:pt x="19487" y="9712"/>
                    <a:pt x="18915" y="8983"/>
                  </a:cubicBezTo>
                  <a:cubicBezTo>
                    <a:pt x="18285" y="8176"/>
                    <a:pt x="17083" y="7466"/>
                    <a:pt x="16984" y="6343"/>
                  </a:cubicBezTo>
                  <a:cubicBezTo>
                    <a:pt x="17142" y="6107"/>
                    <a:pt x="17280" y="5870"/>
                    <a:pt x="17418" y="5654"/>
                  </a:cubicBezTo>
                  <a:cubicBezTo>
                    <a:pt x="17556" y="5417"/>
                    <a:pt x="17674" y="5201"/>
                    <a:pt x="17812" y="4984"/>
                  </a:cubicBezTo>
                  <a:cubicBezTo>
                    <a:pt x="17832" y="5082"/>
                    <a:pt x="17871" y="5161"/>
                    <a:pt x="17930" y="5240"/>
                  </a:cubicBezTo>
                  <a:cubicBezTo>
                    <a:pt x="18127" y="5634"/>
                    <a:pt x="18364" y="5989"/>
                    <a:pt x="18600" y="6343"/>
                  </a:cubicBezTo>
                  <a:cubicBezTo>
                    <a:pt x="19033" y="6993"/>
                    <a:pt x="19526" y="7821"/>
                    <a:pt x="20334" y="8018"/>
                  </a:cubicBezTo>
                  <a:cubicBezTo>
                    <a:pt x="20432" y="8041"/>
                    <a:pt x="20532" y="8052"/>
                    <a:pt x="20630" y="8052"/>
                  </a:cubicBezTo>
                  <a:cubicBezTo>
                    <a:pt x="21198" y="8052"/>
                    <a:pt x="21716" y="7674"/>
                    <a:pt x="21733" y="7053"/>
                  </a:cubicBezTo>
                  <a:cubicBezTo>
                    <a:pt x="21752" y="6284"/>
                    <a:pt x="21240" y="5575"/>
                    <a:pt x="20610" y="5161"/>
                  </a:cubicBezTo>
                  <a:cubicBezTo>
                    <a:pt x="19900" y="4688"/>
                    <a:pt x="19033" y="4491"/>
                    <a:pt x="18206" y="4294"/>
                  </a:cubicBezTo>
                  <a:cubicBezTo>
                    <a:pt x="18935" y="2974"/>
                    <a:pt x="19644" y="1634"/>
                    <a:pt x="20294" y="275"/>
                  </a:cubicBezTo>
                  <a:cubicBezTo>
                    <a:pt x="20359" y="121"/>
                    <a:pt x="20222" y="0"/>
                    <a:pt x="2009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" name="Google Shape;91;p4"/>
            <p:cNvSpPr/>
            <p:nvPr/>
          </p:nvSpPr>
          <p:spPr>
            <a:xfrm>
              <a:off x="557525" y="4021125"/>
              <a:ext cx="184200" cy="184200"/>
            </a:xfrm>
            <a:prstGeom prst="plus">
              <a:avLst>
                <a:gd name="adj" fmla="val 25000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" name="Google Shape;92;p4"/>
            <p:cNvSpPr/>
            <p:nvPr/>
          </p:nvSpPr>
          <p:spPr>
            <a:xfrm>
              <a:off x="887175" y="3372738"/>
              <a:ext cx="300500" cy="355225"/>
            </a:xfrm>
            <a:custGeom>
              <a:avLst/>
              <a:gdLst/>
              <a:ahLst/>
              <a:cxnLst/>
              <a:rect l="l" t="t" r="r" b="b"/>
              <a:pathLst>
                <a:path w="12020" h="14209" extrusionOk="0">
                  <a:moveTo>
                    <a:pt x="3122" y="1"/>
                  </a:moveTo>
                  <a:cubicBezTo>
                    <a:pt x="3027" y="1"/>
                    <a:pt x="2932" y="6"/>
                    <a:pt x="2838" y="19"/>
                  </a:cubicBezTo>
                  <a:cubicBezTo>
                    <a:pt x="1222" y="216"/>
                    <a:pt x="375" y="1811"/>
                    <a:pt x="158" y="3269"/>
                  </a:cubicBezTo>
                  <a:cubicBezTo>
                    <a:pt x="40" y="4097"/>
                    <a:pt x="20" y="4944"/>
                    <a:pt x="20" y="5772"/>
                  </a:cubicBezTo>
                  <a:cubicBezTo>
                    <a:pt x="0" y="6580"/>
                    <a:pt x="0" y="7387"/>
                    <a:pt x="40" y="8215"/>
                  </a:cubicBezTo>
                  <a:cubicBezTo>
                    <a:pt x="119" y="10067"/>
                    <a:pt x="355" y="11919"/>
                    <a:pt x="710" y="13732"/>
                  </a:cubicBezTo>
                  <a:cubicBezTo>
                    <a:pt x="765" y="13970"/>
                    <a:pt x="956" y="14209"/>
                    <a:pt x="1221" y="14209"/>
                  </a:cubicBezTo>
                  <a:cubicBezTo>
                    <a:pt x="1241" y="14209"/>
                    <a:pt x="1261" y="14207"/>
                    <a:pt x="1281" y="14205"/>
                  </a:cubicBezTo>
                  <a:cubicBezTo>
                    <a:pt x="3212" y="13889"/>
                    <a:pt x="5064" y="13239"/>
                    <a:pt x="6778" y="12293"/>
                  </a:cubicBezTo>
                  <a:cubicBezTo>
                    <a:pt x="7606" y="11840"/>
                    <a:pt x="8414" y="11308"/>
                    <a:pt x="9143" y="10697"/>
                  </a:cubicBezTo>
                  <a:cubicBezTo>
                    <a:pt x="9970" y="10028"/>
                    <a:pt x="10798" y="9279"/>
                    <a:pt x="11330" y="8353"/>
                  </a:cubicBezTo>
                  <a:cubicBezTo>
                    <a:pt x="11822" y="7525"/>
                    <a:pt x="12019" y="6501"/>
                    <a:pt x="11704" y="5575"/>
                  </a:cubicBezTo>
                  <a:cubicBezTo>
                    <a:pt x="11389" y="4649"/>
                    <a:pt x="10581" y="4058"/>
                    <a:pt x="9655" y="3861"/>
                  </a:cubicBezTo>
                  <a:cubicBezTo>
                    <a:pt x="9425" y="3815"/>
                    <a:pt x="9200" y="3794"/>
                    <a:pt x="8982" y="3794"/>
                  </a:cubicBezTo>
                  <a:cubicBezTo>
                    <a:pt x="7872" y="3794"/>
                    <a:pt x="6912" y="4345"/>
                    <a:pt x="6089" y="5102"/>
                  </a:cubicBezTo>
                  <a:cubicBezTo>
                    <a:pt x="6187" y="4314"/>
                    <a:pt x="6167" y="3526"/>
                    <a:pt x="6010" y="2757"/>
                  </a:cubicBezTo>
                  <a:cubicBezTo>
                    <a:pt x="5852" y="2009"/>
                    <a:pt x="5537" y="1319"/>
                    <a:pt x="4966" y="767"/>
                  </a:cubicBezTo>
                  <a:cubicBezTo>
                    <a:pt x="4481" y="300"/>
                    <a:pt x="3800" y="1"/>
                    <a:pt x="312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8"/>
          <p:cNvSpPr/>
          <p:nvPr/>
        </p:nvSpPr>
        <p:spPr>
          <a:xfrm>
            <a:off x="427141" y="366600"/>
            <a:ext cx="11307557" cy="6124800"/>
          </a:xfrm>
          <a:prstGeom prst="roundRect">
            <a:avLst>
              <a:gd name="adj" fmla="val 3448"/>
            </a:avLst>
          </a:prstGeom>
          <a:solidFill>
            <a:schemeClr val="lt2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3" name="Google Shape;143;p8"/>
          <p:cNvSpPr txBox="1">
            <a:spLocks noGrp="1"/>
          </p:cNvSpPr>
          <p:nvPr>
            <p:ph type="title"/>
          </p:nvPr>
        </p:nvSpPr>
        <p:spPr>
          <a:xfrm>
            <a:off x="2647634" y="1643800"/>
            <a:ext cx="6866571" cy="3570400"/>
          </a:xfrm>
          <a:prstGeom prst="rect">
            <a:avLst/>
          </a:prstGeom>
        </p:spPr>
        <p:txBody>
          <a:bodyPr spcFirstLastPara="1" wrap="square" lIns="121705" tIns="121705" rIns="121705" bIns="121705" anchor="ctr" anchorCtr="0">
            <a:noAutofit/>
          </a:bodyPr>
          <a:lstStyle>
            <a:lvl1pPr lv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9200">
                <a:solidFill>
                  <a:schemeClr val="accent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9pPr>
          </a:lstStyle>
          <a:p>
            <a:endParaRPr/>
          </a:p>
        </p:txBody>
      </p:sp>
      <p:grpSp>
        <p:nvGrpSpPr>
          <p:cNvPr id="144" name="Google Shape;144;p8"/>
          <p:cNvGrpSpPr/>
          <p:nvPr/>
        </p:nvGrpSpPr>
        <p:grpSpPr>
          <a:xfrm>
            <a:off x="1235935" y="917134"/>
            <a:ext cx="10142461" cy="5331052"/>
            <a:chOff x="929250" y="687850"/>
            <a:chExt cx="7625711" cy="3998289"/>
          </a:xfrm>
        </p:grpSpPr>
        <p:sp>
          <p:nvSpPr>
            <p:cNvPr id="145" name="Google Shape;145;p8"/>
            <p:cNvSpPr/>
            <p:nvPr/>
          </p:nvSpPr>
          <p:spPr>
            <a:xfrm>
              <a:off x="929250" y="687850"/>
              <a:ext cx="522650" cy="598750"/>
            </a:xfrm>
            <a:custGeom>
              <a:avLst/>
              <a:gdLst/>
              <a:ahLst/>
              <a:cxnLst/>
              <a:rect l="l" t="t" r="r" b="b"/>
              <a:pathLst>
                <a:path w="20906" h="23950" extrusionOk="0">
                  <a:moveTo>
                    <a:pt x="14158" y="1"/>
                  </a:moveTo>
                  <a:cubicBezTo>
                    <a:pt x="13988" y="1"/>
                    <a:pt x="13816" y="32"/>
                    <a:pt x="13654" y="91"/>
                  </a:cubicBezTo>
                  <a:cubicBezTo>
                    <a:pt x="13142" y="288"/>
                    <a:pt x="12807" y="780"/>
                    <a:pt x="12610" y="1253"/>
                  </a:cubicBezTo>
                  <a:cubicBezTo>
                    <a:pt x="12216" y="2258"/>
                    <a:pt x="12256" y="3342"/>
                    <a:pt x="12275" y="4386"/>
                  </a:cubicBezTo>
                  <a:cubicBezTo>
                    <a:pt x="12295" y="5548"/>
                    <a:pt x="12275" y="6809"/>
                    <a:pt x="11566" y="7794"/>
                  </a:cubicBezTo>
                  <a:cubicBezTo>
                    <a:pt x="11546" y="7814"/>
                    <a:pt x="11527" y="7834"/>
                    <a:pt x="11527" y="7873"/>
                  </a:cubicBezTo>
                  <a:cubicBezTo>
                    <a:pt x="11270" y="8149"/>
                    <a:pt x="11014" y="8425"/>
                    <a:pt x="10758" y="8701"/>
                  </a:cubicBezTo>
                  <a:cubicBezTo>
                    <a:pt x="10738" y="8720"/>
                    <a:pt x="10738" y="8740"/>
                    <a:pt x="10719" y="8760"/>
                  </a:cubicBezTo>
                  <a:cubicBezTo>
                    <a:pt x="10600" y="8898"/>
                    <a:pt x="10482" y="9036"/>
                    <a:pt x="10364" y="9174"/>
                  </a:cubicBezTo>
                  <a:cubicBezTo>
                    <a:pt x="10167" y="9390"/>
                    <a:pt x="9990" y="9627"/>
                    <a:pt x="9793" y="9843"/>
                  </a:cubicBezTo>
                  <a:cubicBezTo>
                    <a:pt x="9852" y="9528"/>
                    <a:pt x="9852" y="9193"/>
                    <a:pt x="9793" y="8858"/>
                  </a:cubicBezTo>
                  <a:cubicBezTo>
                    <a:pt x="9793" y="8858"/>
                    <a:pt x="9793" y="8858"/>
                    <a:pt x="9812" y="8839"/>
                  </a:cubicBezTo>
                  <a:cubicBezTo>
                    <a:pt x="10246" y="7794"/>
                    <a:pt x="10699" y="6711"/>
                    <a:pt x="10955" y="5588"/>
                  </a:cubicBezTo>
                  <a:cubicBezTo>
                    <a:pt x="11152" y="4740"/>
                    <a:pt x="11231" y="3637"/>
                    <a:pt x="10482" y="2987"/>
                  </a:cubicBezTo>
                  <a:cubicBezTo>
                    <a:pt x="10295" y="2823"/>
                    <a:pt x="10059" y="2729"/>
                    <a:pt x="9820" y="2729"/>
                  </a:cubicBezTo>
                  <a:cubicBezTo>
                    <a:pt x="9656" y="2729"/>
                    <a:pt x="9491" y="2773"/>
                    <a:pt x="9340" y="2869"/>
                  </a:cubicBezTo>
                  <a:cubicBezTo>
                    <a:pt x="8945" y="3105"/>
                    <a:pt x="8748" y="3578"/>
                    <a:pt x="8650" y="4011"/>
                  </a:cubicBezTo>
                  <a:cubicBezTo>
                    <a:pt x="8433" y="5016"/>
                    <a:pt x="8532" y="6080"/>
                    <a:pt x="8847" y="7046"/>
                  </a:cubicBezTo>
                  <a:cubicBezTo>
                    <a:pt x="9162" y="8090"/>
                    <a:pt x="9812" y="9371"/>
                    <a:pt x="9182" y="10415"/>
                  </a:cubicBezTo>
                  <a:cubicBezTo>
                    <a:pt x="9123" y="10494"/>
                    <a:pt x="9142" y="10572"/>
                    <a:pt x="9182" y="10632"/>
                  </a:cubicBezTo>
                  <a:cubicBezTo>
                    <a:pt x="8571" y="11400"/>
                    <a:pt x="8000" y="12208"/>
                    <a:pt x="7468" y="13016"/>
                  </a:cubicBezTo>
                  <a:cubicBezTo>
                    <a:pt x="7468" y="12740"/>
                    <a:pt x="7428" y="12464"/>
                    <a:pt x="7369" y="12188"/>
                  </a:cubicBezTo>
                  <a:cubicBezTo>
                    <a:pt x="7389" y="12168"/>
                    <a:pt x="7409" y="12149"/>
                    <a:pt x="7428" y="12109"/>
                  </a:cubicBezTo>
                  <a:cubicBezTo>
                    <a:pt x="7842" y="11065"/>
                    <a:pt x="8138" y="9922"/>
                    <a:pt x="8197" y="8779"/>
                  </a:cubicBezTo>
                  <a:cubicBezTo>
                    <a:pt x="8256" y="7814"/>
                    <a:pt x="8039" y="6730"/>
                    <a:pt x="7074" y="6258"/>
                  </a:cubicBezTo>
                  <a:cubicBezTo>
                    <a:pt x="6872" y="6162"/>
                    <a:pt x="6641" y="6106"/>
                    <a:pt x="6410" y="6106"/>
                  </a:cubicBezTo>
                  <a:cubicBezTo>
                    <a:pt x="6212" y="6106"/>
                    <a:pt x="6014" y="6147"/>
                    <a:pt x="5832" y="6238"/>
                  </a:cubicBezTo>
                  <a:cubicBezTo>
                    <a:pt x="5399" y="6455"/>
                    <a:pt x="5163" y="6868"/>
                    <a:pt x="5084" y="7341"/>
                  </a:cubicBezTo>
                  <a:cubicBezTo>
                    <a:pt x="4887" y="8425"/>
                    <a:pt x="5438" y="9587"/>
                    <a:pt x="6010" y="10474"/>
                  </a:cubicBezTo>
                  <a:cubicBezTo>
                    <a:pt x="6581" y="11400"/>
                    <a:pt x="7547" y="12700"/>
                    <a:pt x="6798" y="13804"/>
                  </a:cubicBezTo>
                  <a:cubicBezTo>
                    <a:pt x="6739" y="13883"/>
                    <a:pt x="6758" y="13961"/>
                    <a:pt x="6798" y="14020"/>
                  </a:cubicBezTo>
                  <a:cubicBezTo>
                    <a:pt x="6187" y="14966"/>
                    <a:pt x="5596" y="15951"/>
                    <a:pt x="5064" y="16936"/>
                  </a:cubicBezTo>
                  <a:cubicBezTo>
                    <a:pt x="5044" y="16917"/>
                    <a:pt x="5044" y="16877"/>
                    <a:pt x="5025" y="16858"/>
                  </a:cubicBezTo>
                  <a:cubicBezTo>
                    <a:pt x="5064" y="16838"/>
                    <a:pt x="5084" y="16799"/>
                    <a:pt x="5103" y="16739"/>
                  </a:cubicBezTo>
                  <a:cubicBezTo>
                    <a:pt x="5360" y="15833"/>
                    <a:pt x="5399" y="14887"/>
                    <a:pt x="5241" y="13961"/>
                  </a:cubicBezTo>
                  <a:cubicBezTo>
                    <a:pt x="5163" y="13508"/>
                    <a:pt x="5025" y="13075"/>
                    <a:pt x="4847" y="12641"/>
                  </a:cubicBezTo>
                  <a:cubicBezTo>
                    <a:pt x="4670" y="12227"/>
                    <a:pt x="4453" y="11794"/>
                    <a:pt x="4099" y="11498"/>
                  </a:cubicBezTo>
                  <a:cubicBezTo>
                    <a:pt x="3863" y="11312"/>
                    <a:pt x="3602" y="11230"/>
                    <a:pt x="3345" y="11230"/>
                  </a:cubicBezTo>
                  <a:cubicBezTo>
                    <a:pt x="2786" y="11230"/>
                    <a:pt x="2246" y="11621"/>
                    <a:pt x="2030" y="12188"/>
                  </a:cubicBezTo>
                  <a:cubicBezTo>
                    <a:pt x="1695" y="13114"/>
                    <a:pt x="2109" y="14198"/>
                    <a:pt x="2719" y="14907"/>
                  </a:cubicBezTo>
                  <a:cubicBezTo>
                    <a:pt x="3389" y="15675"/>
                    <a:pt x="4631" y="16326"/>
                    <a:pt x="4788" y="17429"/>
                  </a:cubicBezTo>
                  <a:cubicBezTo>
                    <a:pt x="4650" y="17665"/>
                    <a:pt x="4532" y="17922"/>
                    <a:pt x="4394" y="18158"/>
                  </a:cubicBezTo>
                  <a:cubicBezTo>
                    <a:pt x="4276" y="18375"/>
                    <a:pt x="4158" y="18611"/>
                    <a:pt x="4039" y="18828"/>
                  </a:cubicBezTo>
                  <a:cubicBezTo>
                    <a:pt x="4000" y="18749"/>
                    <a:pt x="3961" y="18670"/>
                    <a:pt x="3921" y="18591"/>
                  </a:cubicBezTo>
                  <a:cubicBezTo>
                    <a:pt x="3685" y="18217"/>
                    <a:pt x="3429" y="17862"/>
                    <a:pt x="3173" y="17528"/>
                  </a:cubicBezTo>
                  <a:cubicBezTo>
                    <a:pt x="2719" y="16917"/>
                    <a:pt x="2168" y="16109"/>
                    <a:pt x="1360" y="15951"/>
                  </a:cubicBezTo>
                  <a:cubicBezTo>
                    <a:pt x="1286" y="15938"/>
                    <a:pt x="1212" y="15932"/>
                    <a:pt x="1139" y="15932"/>
                  </a:cubicBezTo>
                  <a:cubicBezTo>
                    <a:pt x="547" y="15932"/>
                    <a:pt x="0" y="16347"/>
                    <a:pt x="0" y="16996"/>
                  </a:cubicBezTo>
                  <a:cubicBezTo>
                    <a:pt x="20" y="17764"/>
                    <a:pt x="572" y="18434"/>
                    <a:pt x="1222" y="18808"/>
                  </a:cubicBezTo>
                  <a:cubicBezTo>
                    <a:pt x="1971" y="19242"/>
                    <a:pt x="2838" y="19399"/>
                    <a:pt x="3685" y="19557"/>
                  </a:cubicBezTo>
                  <a:cubicBezTo>
                    <a:pt x="3015" y="20916"/>
                    <a:pt x="2404" y="22296"/>
                    <a:pt x="1833" y="23675"/>
                  </a:cubicBezTo>
                  <a:cubicBezTo>
                    <a:pt x="1771" y="23835"/>
                    <a:pt x="1895" y="23949"/>
                    <a:pt x="2020" y="23949"/>
                  </a:cubicBezTo>
                  <a:cubicBezTo>
                    <a:pt x="2095" y="23949"/>
                    <a:pt x="2170" y="23908"/>
                    <a:pt x="2207" y="23813"/>
                  </a:cubicBezTo>
                  <a:cubicBezTo>
                    <a:pt x="2778" y="22473"/>
                    <a:pt x="3370" y="21133"/>
                    <a:pt x="4020" y="19813"/>
                  </a:cubicBezTo>
                  <a:cubicBezTo>
                    <a:pt x="4020" y="19833"/>
                    <a:pt x="4039" y="19833"/>
                    <a:pt x="4039" y="19852"/>
                  </a:cubicBezTo>
                  <a:cubicBezTo>
                    <a:pt x="4473" y="20345"/>
                    <a:pt x="4965" y="20778"/>
                    <a:pt x="5537" y="21074"/>
                  </a:cubicBezTo>
                  <a:cubicBezTo>
                    <a:pt x="5899" y="21269"/>
                    <a:pt x="6291" y="21464"/>
                    <a:pt x="6691" y="21464"/>
                  </a:cubicBezTo>
                  <a:cubicBezTo>
                    <a:pt x="6857" y="21464"/>
                    <a:pt x="7025" y="21431"/>
                    <a:pt x="7192" y="21350"/>
                  </a:cubicBezTo>
                  <a:cubicBezTo>
                    <a:pt x="7645" y="21113"/>
                    <a:pt x="8118" y="20581"/>
                    <a:pt x="7803" y="20049"/>
                  </a:cubicBezTo>
                  <a:cubicBezTo>
                    <a:pt x="7507" y="19557"/>
                    <a:pt x="6778" y="19478"/>
                    <a:pt x="6266" y="19399"/>
                  </a:cubicBezTo>
                  <a:cubicBezTo>
                    <a:pt x="5808" y="19332"/>
                    <a:pt x="5350" y="19301"/>
                    <a:pt x="4893" y="19301"/>
                  </a:cubicBezTo>
                  <a:cubicBezTo>
                    <a:pt x="4680" y="19301"/>
                    <a:pt x="4468" y="19308"/>
                    <a:pt x="4256" y="19320"/>
                  </a:cubicBezTo>
                  <a:cubicBezTo>
                    <a:pt x="4493" y="18828"/>
                    <a:pt x="4749" y="18335"/>
                    <a:pt x="5005" y="17862"/>
                  </a:cubicBezTo>
                  <a:cubicBezTo>
                    <a:pt x="5064" y="17862"/>
                    <a:pt x="5103" y="17843"/>
                    <a:pt x="5123" y="17823"/>
                  </a:cubicBezTo>
                  <a:cubicBezTo>
                    <a:pt x="5557" y="18020"/>
                    <a:pt x="5990" y="18197"/>
                    <a:pt x="6404" y="18394"/>
                  </a:cubicBezTo>
                  <a:cubicBezTo>
                    <a:pt x="6778" y="18552"/>
                    <a:pt x="7152" y="18710"/>
                    <a:pt x="7527" y="18828"/>
                  </a:cubicBezTo>
                  <a:cubicBezTo>
                    <a:pt x="7809" y="18904"/>
                    <a:pt x="8101" y="18951"/>
                    <a:pt x="8387" y="18951"/>
                  </a:cubicBezTo>
                  <a:cubicBezTo>
                    <a:pt x="8840" y="18951"/>
                    <a:pt x="9281" y="18834"/>
                    <a:pt x="9655" y="18532"/>
                  </a:cubicBezTo>
                  <a:cubicBezTo>
                    <a:pt x="9931" y="18316"/>
                    <a:pt x="10147" y="18000"/>
                    <a:pt x="10206" y="17646"/>
                  </a:cubicBezTo>
                  <a:cubicBezTo>
                    <a:pt x="10266" y="17252"/>
                    <a:pt x="10088" y="16936"/>
                    <a:pt x="9773" y="16700"/>
                  </a:cubicBezTo>
                  <a:cubicBezTo>
                    <a:pt x="9326" y="16397"/>
                    <a:pt x="8794" y="16284"/>
                    <a:pt x="8263" y="16284"/>
                  </a:cubicBezTo>
                  <a:cubicBezTo>
                    <a:pt x="8068" y="16284"/>
                    <a:pt x="7874" y="16299"/>
                    <a:pt x="7684" y="16326"/>
                  </a:cubicBezTo>
                  <a:cubicBezTo>
                    <a:pt x="7231" y="16385"/>
                    <a:pt x="6798" y="16523"/>
                    <a:pt x="6364" y="16680"/>
                  </a:cubicBezTo>
                  <a:cubicBezTo>
                    <a:pt x="6128" y="16759"/>
                    <a:pt x="5911" y="16858"/>
                    <a:pt x="5675" y="16956"/>
                  </a:cubicBezTo>
                  <a:cubicBezTo>
                    <a:pt x="5596" y="16996"/>
                    <a:pt x="5517" y="17035"/>
                    <a:pt x="5438" y="17074"/>
                  </a:cubicBezTo>
                  <a:cubicBezTo>
                    <a:pt x="5931" y="16188"/>
                    <a:pt x="6463" y="15301"/>
                    <a:pt x="7015" y="14434"/>
                  </a:cubicBezTo>
                  <a:cubicBezTo>
                    <a:pt x="7034" y="14434"/>
                    <a:pt x="7054" y="14434"/>
                    <a:pt x="7074" y="14414"/>
                  </a:cubicBezTo>
                  <a:cubicBezTo>
                    <a:pt x="7428" y="14355"/>
                    <a:pt x="7763" y="14198"/>
                    <a:pt x="8098" y="14040"/>
                  </a:cubicBezTo>
                  <a:cubicBezTo>
                    <a:pt x="8118" y="14080"/>
                    <a:pt x="8138" y="14119"/>
                    <a:pt x="8177" y="14139"/>
                  </a:cubicBezTo>
                  <a:cubicBezTo>
                    <a:pt x="8965" y="14710"/>
                    <a:pt x="9852" y="15222"/>
                    <a:pt x="10798" y="15498"/>
                  </a:cubicBezTo>
                  <a:cubicBezTo>
                    <a:pt x="11206" y="15618"/>
                    <a:pt x="11715" y="15732"/>
                    <a:pt x="12208" y="15732"/>
                  </a:cubicBezTo>
                  <a:cubicBezTo>
                    <a:pt x="12690" y="15732"/>
                    <a:pt x="13156" y="15623"/>
                    <a:pt x="13497" y="15301"/>
                  </a:cubicBezTo>
                  <a:cubicBezTo>
                    <a:pt x="13812" y="14986"/>
                    <a:pt x="13911" y="14552"/>
                    <a:pt x="13792" y="14139"/>
                  </a:cubicBezTo>
                  <a:cubicBezTo>
                    <a:pt x="13674" y="13666"/>
                    <a:pt x="13319" y="13291"/>
                    <a:pt x="12906" y="13075"/>
                  </a:cubicBezTo>
                  <a:cubicBezTo>
                    <a:pt x="12348" y="12782"/>
                    <a:pt x="11691" y="12651"/>
                    <a:pt x="11045" y="12651"/>
                  </a:cubicBezTo>
                  <a:cubicBezTo>
                    <a:pt x="10733" y="12651"/>
                    <a:pt x="10423" y="12682"/>
                    <a:pt x="10128" y="12740"/>
                  </a:cubicBezTo>
                  <a:cubicBezTo>
                    <a:pt x="9596" y="12858"/>
                    <a:pt x="9083" y="13075"/>
                    <a:pt x="8591" y="13331"/>
                  </a:cubicBezTo>
                  <a:cubicBezTo>
                    <a:pt x="8177" y="13548"/>
                    <a:pt x="7783" y="13784"/>
                    <a:pt x="7330" y="13942"/>
                  </a:cubicBezTo>
                  <a:cubicBezTo>
                    <a:pt x="7862" y="13114"/>
                    <a:pt x="8413" y="12306"/>
                    <a:pt x="9005" y="11538"/>
                  </a:cubicBezTo>
                  <a:cubicBezTo>
                    <a:pt x="9024" y="11518"/>
                    <a:pt x="9044" y="11518"/>
                    <a:pt x="9064" y="11518"/>
                  </a:cubicBezTo>
                  <a:cubicBezTo>
                    <a:pt x="9458" y="11341"/>
                    <a:pt x="9852" y="11164"/>
                    <a:pt x="10246" y="10986"/>
                  </a:cubicBezTo>
                  <a:cubicBezTo>
                    <a:pt x="11054" y="11518"/>
                    <a:pt x="11940" y="11932"/>
                    <a:pt x="12886" y="12149"/>
                  </a:cubicBezTo>
                  <a:cubicBezTo>
                    <a:pt x="13328" y="12262"/>
                    <a:pt x="13871" y="12391"/>
                    <a:pt x="14390" y="12391"/>
                  </a:cubicBezTo>
                  <a:cubicBezTo>
                    <a:pt x="14868" y="12391"/>
                    <a:pt x="15325" y="12282"/>
                    <a:pt x="15664" y="11952"/>
                  </a:cubicBezTo>
                  <a:cubicBezTo>
                    <a:pt x="15960" y="11676"/>
                    <a:pt x="16117" y="11262"/>
                    <a:pt x="15999" y="10848"/>
                  </a:cubicBezTo>
                  <a:cubicBezTo>
                    <a:pt x="15861" y="10415"/>
                    <a:pt x="15467" y="10119"/>
                    <a:pt x="15073" y="9942"/>
                  </a:cubicBezTo>
                  <a:cubicBezTo>
                    <a:pt x="14608" y="9732"/>
                    <a:pt x="14081" y="9646"/>
                    <a:pt x="13551" y="9646"/>
                  </a:cubicBezTo>
                  <a:cubicBezTo>
                    <a:pt x="13138" y="9646"/>
                    <a:pt x="12723" y="9698"/>
                    <a:pt x="12334" y="9784"/>
                  </a:cubicBezTo>
                  <a:cubicBezTo>
                    <a:pt x="11625" y="9942"/>
                    <a:pt x="10935" y="10218"/>
                    <a:pt x="10266" y="10533"/>
                  </a:cubicBezTo>
                  <a:cubicBezTo>
                    <a:pt x="10248" y="10524"/>
                    <a:pt x="10231" y="10520"/>
                    <a:pt x="10214" y="10520"/>
                  </a:cubicBezTo>
                  <a:cubicBezTo>
                    <a:pt x="10153" y="10520"/>
                    <a:pt x="10095" y="10570"/>
                    <a:pt x="10049" y="10632"/>
                  </a:cubicBezTo>
                  <a:cubicBezTo>
                    <a:pt x="9871" y="10710"/>
                    <a:pt x="9694" y="10789"/>
                    <a:pt x="9497" y="10868"/>
                  </a:cubicBezTo>
                  <a:cubicBezTo>
                    <a:pt x="9990" y="10257"/>
                    <a:pt x="10482" y="9627"/>
                    <a:pt x="11014" y="9036"/>
                  </a:cubicBezTo>
                  <a:cubicBezTo>
                    <a:pt x="11625" y="8839"/>
                    <a:pt x="12157" y="8543"/>
                    <a:pt x="12689" y="8188"/>
                  </a:cubicBezTo>
                  <a:cubicBezTo>
                    <a:pt x="12709" y="8228"/>
                    <a:pt x="12748" y="8248"/>
                    <a:pt x="12788" y="8248"/>
                  </a:cubicBezTo>
                  <a:cubicBezTo>
                    <a:pt x="13753" y="8563"/>
                    <a:pt x="14758" y="8760"/>
                    <a:pt x="15782" y="8779"/>
                  </a:cubicBezTo>
                  <a:cubicBezTo>
                    <a:pt x="16551" y="8779"/>
                    <a:pt x="17792" y="8661"/>
                    <a:pt x="17930" y="7656"/>
                  </a:cubicBezTo>
                  <a:cubicBezTo>
                    <a:pt x="18048" y="6711"/>
                    <a:pt x="16984" y="6258"/>
                    <a:pt x="16196" y="6258"/>
                  </a:cubicBezTo>
                  <a:cubicBezTo>
                    <a:pt x="15329" y="6258"/>
                    <a:pt x="14521" y="6592"/>
                    <a:pt x="13792" y="7026"/>
                  </a:cubicBezTo>
                  <a:cubicBezTo>
                    <a:pt x="13063" y="7459"/>
                    <a:pt x="12374" y="7991"/>
                    <a:pt x="11605" y="8366"/>
                  </a:cubicBezTo>
                  <a:cubicBezTo>
                    <a:pt x="12295" y="7597"/>
                    <a:pt x="13044" y="6868"/>
                    <a:pt x="13792" y="6159"/>
                  </a:cubicBezTo>
                  <a:cubicBezTo>
                    <a:pt x="14147" y="5824"/>
                    <a:pt x="14502" y="5529"/>
                    <a:pt x="14856" y="5213"/>
                  </a:cubicBezTo>
                  <a:cubicBezTo>
                    <a:pt x="15940" y="5075"/>
                    <a:pt x="17004" y="4800"/>
                    <a:pt x="18009" y="4405"/>
                  </a:cubicBezTo>
                  <a:cubicBezTo>
                    <a:pt x="18521" y="4189"/>
                    <a:pt x="19033" y="3952"/>
                    <a:pt x="19506" y="3657"/>
                  </a:cubicBezTo>
                  <a:cubicBezTo>
                    <a:pt x="19959" y="3401"/>
                    <a:pt x="20412" y="3066"/>
                    <a:pt x="20649" y="2593"/>
                  </a:cubicBezTo>
                  <a:cubicBezTo>
                    <a:pt x="20866" y="2179"/>
                    <a:pt x="20905" y="1686"/>
                    <a:pt x="20688" y="1273"/>
                  </a:cubicBezTo>
                  <a:cubicBezTo>
                    <a:pt x="20472" y="918"/>
                    <a:pt x="20117" y="662"/>
                    <a:pt x="19703" y="544"/>
                  </a:cubicBezTo>
                  <a:cubicBezTo>
                    <a:pt x="19546" y="503"/>
                    <a:pt x="19391" y="484"/>
                    <a:pt x="19238" y="484"/>
                  </a:cubicBezTo>
                  <a:cubicBezTo>
                    <a:pt x="18430" y="484"/>
                    <a:pt x="17685" y="1008"/>
                    <a:pt x="17122" y="1588"/>
                  </a:cubicBezTo>
                  <a:cubicBezTo>
                    <a:pt x="16669" y="2061"/>
                    <a:pt x="16255" y="2593"/>
                    <a:pt x="15861" y="3125"/>
                  </a:cubicBezTo>
                  <a:cubicBezTo>
                    <a:pt x="15447" y="3696"/>
                    <a:pt x="15034" y="4287"/>
                    <a:pt x="14620" y="4859"/>
                  </a:cubicBezTo>
                  <a:cubicBezTo>
                    <a:pt x="14580" y="4878"/>
                    <a:pt x="14561" y="4918"/>
                    <a:pt x="14541" y="4957"/>
                  </a:cubicBezTo>
                  <a:cubicBezTo>
                    <a:pt x="13812" y="5568"/>
                    <a:pt x="13122" y="6238"/>
                    <a:pt x="12453" y="6908"/>
                  </a:cubicBezTo>
                  <a:cubicBezTo>
                    <a:pt x="12492" y="6730"/>
                    <a:pt x="12531" y="6573"/>
                    <a:pt x="12571" y="6395"/>
                  </a:cubicBezTo>
                  <a:cubicBezTo>
                    <a:pt x="12610" y="6395"/>
                    <a:pt x="12650" y="6376"/>
                    <a:pt x="12669" y="6336"/>
                  </a:cubicBezTo>
                  <a:cubicBezTo>
                    <a:pt x="13438" y="5351"/>
                    <a:pt x="14088" y="4307"/>
                    <a:pt x="14659" y="3223"/>
                  </a:cubicBezTo>
                  <a:cubicBezTo>
                    <a:pt x="15093" y="2396"/>
                    <a:pt x="15802" y="1095"/>
                    <a:pt x="14935" y="288"/>
                  </a:cubicBezTo>
                  <a:cubicBezTo>
                    <a:pt x="14725" y="90"/>
                    <a:pt x="14445" y="1"/>
                    <a:pt x="1415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146;p8"/>
            <p:cNvSpPr/>
            <p:nvPr/>
          </p:nvSpPr>
          <p:spPr>
            <a:xfrm rot="2348850">
              <a:off x="8010309" y="3946177"/>
              <a:ext cx="363039" cy="704429"/>
            </a:xfrm>
            <a:custGeom>
              <a:avLst/>
              <a:gdLst/>
              <a:ahLst/>
              <a:cxnLst/>
              <a:rect l="l" t="t" r="r" b="b"/>
              <a:pathLst>
                <a:path w="14522" h="28178" extrusionOk="0">
                  <a:moveTo>
                    <a:pt x="1517" y="0"/>
                  </a:moveTo>
                  <a:cubicBezTo>
                    <a:pt x="1150" y="0"/>
                    <a:pt x="769" y="119"/>
                    <a:pt x="493" y="343"/>
                  </a:cubicBezTo>
                  <a:cubicBezTo>
                    <a:pt x="139" y="658"/>
                    <a:pt x="1" y="1131"/>
                    <a:pt x="60" y="1584"/>
                  </a:cubicBezTo>
                  <a:cubicBezTo>
                    <a:pt x="119" y="2116"/>
                    <a:pt x="414" y="2589"/>
                    <a:pt x="749" y="3003"/>
                  </a:cubicBezTo>
                  <a:cubicBezTo>
                    <a:pt x="1084" y="3436"/>
                    <a:pt x="1478" y="3830"/>
                    <a:pt x="1872" y="4205"/>
                  </a:cubicBezTo>
                  <a:cubicBezTo>
                    <a:pt x="2680" y="4953"/>
                    <a:pt x="3587" y="5584"/>
                    <a:pt x="4552" y="6096"/>
                  </a:cubicBezTo>
                  <a:cubicBezTo>
                    <a:pt x="4769" y="6510"/>
                    <a:pt x="4985" y="6923"/>
                    <a:pt x="5202" y="7337"/>
                  </a:cubicBezTo>
                  <a:cubicBezTo>
                    <a:pt x="5655" y="8283"/>
                    <a:pt x="6089" y="9229"/>
                    <a:pt x="6463" y="10194"/>
                  </a:cubicBezTo>
                  <a:cubicBezTo>
                    <a:pt x="5872" y="9583"/>
                    <a:pt x="5419" y="8835"/>
                    <a:pt x="4887" y="8165"/>
                  </a:cubicBezTo>
                  <a:cubicBezTo>
                    <a:pt x="4355" y="7495"/>
                    <a:pt x="3724" y="6884"/>
                    <a:pt x="2917" y="6589"/>
                  </a:cubicBezTo>
                  <a:cubicBezTo>
                    <a:pt x="2674" y="6497"/>
                    <a:pt x="2382" y="6440"/>
                    <a:pt x="2094" y="6440"/>
                  </a:cubicBezTo>
                  <a:cubicBezTo>
                    <a:pt x="1518" y="6440"/>
                    <a:pt x="953" y="6667"/>
                    <a:pt x="808" y="7298"/>
                  </a:cubicBezTo>
                  <a:cubicBezTo>
                    <a:pt x="572" y="8283"/>
                    <a:pt x="1695" y="8815"/>
                    <a:pt x="2424" y="9091"/>
                  </a:cubicBezTo>
                  <a:cubicBezTo>
                    <a:pt x="3370" y="9445"/>
                    <a:pt x="4394" y="9623"/>
                    <a:pt x="5399" y="9662"/>
                  </a:cubicBezTo>
                  <a:cubicBezTo>
                    <a:pt x="5411" y="9668"/>
                    <a:pt x="5422" y="9670"/>
                    <a:pt x="5434" y="9670"/>
                  </a:cubicBezTo>
                  <a:cubicBezTo>
                    <a:pt x="5462" y="9670"/>
                    <a:pt x="5490" y="9656"/>
                    <a:pt x="5517" y="9642"/>
                  </a:cubicBezTo>
                  <a:cubicBezTo>
                    <a:pt x="5892" y="10155"/>
                    <a:pt x="6286" y="10647"/>
                    <a:pt x="6778" y="11022"/>
                  </a:cubicBezTo>
                  <a:cubicBezTo>
                    <a:pt x="7054" y="11770"/>
                    <a:pt x="7310" y="12539"/>
                    <a:pt x="7547" y="13287"/>
                  </a:cubicBezTo>
                  <a:cubicBezTo>
                    <a:pt x="7409" y="13150"/>
                    <a:pt x="7251" y="12992"/>
                    <a:pt x="7113" y="12854"/>
                  </a:cubicBezTo>
                  <a:cubicBezTo>
                    <a:pt x="7094" y="12775"/>
                    <a:pt x="7035" y="12696"/>
                    <a:pt x="6936" y="12677"/>
                  </a:cubicBezTo>
                  <a:cubicBezTo>
                    <a:pt x="6424" y="12164"/>
                    <a:pt x="5892" y="11672"/>
                    <a:pt x="5281" y="11258"/>
                  </a:cubicBezTo>
                  <a:cubicBezTo>
                    <a:pt x="4564" y="10799"/>
                    <a:pt x="3710" y="10425"/>
                    <a:pt x="2847" y="10425"/>
                  </a:cubicBezTo>
                  <a:cubicBezTo>
                    <a:pt x="2785" y="10425"/>
                    <a:pt x="2723" y="10427"/>
                    <a:pt x="2661" y="10431"/>
                  </a:cubicBezTo>
                  <a:cubicBezTo>
                    <a:pt x="2227" y="10470"/>
                    <a:pt x="1754" y="10608"/>
                    <a:pt x="1478" y="10963"/>
                  </a:cubicBezTo>
                  <a:cubicBezTo>
                    <a:pt x="1222" y="11298"/>
                    <a:pt x="1222" y="11731"/>
                    <a:pt x="1400" y="12105"/>
                  </a:cubicBezTo>
                  <a:cubicBezTo>
                    <a:pt x="1813" y="12992"/>
                    <a:pt x="3074" y="13169"/>
                    <a:pt x="3921" y="13287"/>
                  </a:cubicBezTo>
                  <a:cubicBezTo>
                    <a:pt x="4249" y="13328"/>
                    <a:pt x="4580" y="13347"/>
                    <a:pt x="4910" y="13347"/>
                  </a:cubicBezTo>
                  <a:cubicBezTo>
                    <a:pt x="5552" y="13347"/>
                    <a:pt x="6193" y="13273"/>
                    <a:pt x="6818" y="13130"/>
                  </a:cubicBezTo>
                  <a:cubicBezTo>
                    <a:pt x="7113" y="13425"/>
                    <a:pt x="7409" y="13741"/>
                    <a:pt x="7724" y="14036"/>
                  </a:cubicBezTo>
                  <a:cubicBezTo>
                    <a:pt x="7744" y="14056"/>
                    <a:pt x="7764" y="14076"/>
                    <a:pt x="7783" y="14076"/>
                  </a:cubicBezTo>
                  <a:cubicBezTo>
                    <a:pt x="8039" y="15021"/>
                    <a:pt x="8276" y="15967"/>
                    <a:pt x="8493" y="16913"/>
                  </a:cubicBezTo>
                  <a:cubicBezTo>
                    <a:pt x="8118" y="16617"/>
                    <a:pt x="7823" y="16263"/>
                    <a:pt x="7507" y="15908"/>
                  </a:cubicBezTo>
                  <a:cubicBezTo>
                    <a:pt x="7153" y="15494"/>
                    <a:pt x="6759" y="15100"/>
                    <a:pt x="6286" y="14805"/>
                  </a:cubicBezTo>
                  <a:cubicBezTo>
                    <a:pt x="5615" y="14385"/>
                    <a:pt x="4801" y="14109"/>
                    <a:pt x="4003" y="14109"/>
                  </a:cubicBezTo>
                  <a:cubicBezTo>
                    <a:pt x="3863" y="14109"/>
                    <a:pt x="3724" y="14117"/>
                    <a:pt x="3587" y="14135"/>
                  </a:cubicBezTo>
                  <a:cubicBezTo>
                    <a:pt x="3114" y="14194"/>
                    <a:pt x="2661" y="14411"/>
                    <a:pt x="2385" y="14805"/>
                  </a:cubicBezTo>
                  <a:cubicBezTo>
                    <a:pt x="2129" y="15159"/>
                    <a:pt x="2050" y="15612"/>
                    <a:pt x="2247" y="16006"/>
                  </a:cubicBezTo>
                  <a:cubicBezTo>
                    <a:pt x="2661" y="16854"/>
                    <a:pt x="3862" y="17070"/>
                    <a:pt x="4710" y="17149"/>
                  </a:cubicBezTo>
                  <a:cubicBezTo>
                    <a:pt x="4868" y="17162"/>
                    <a:pt x="5028" y="17168"/>
                    <a:pt x="5188" y="17168"/>
                  </a:cubicBezTo>
                  <a:cubicBezTo>
                    <a:pt x="6003" y="17168"/>
                    <a:pt x="6835" y="17012"/>
                    <a:pt x="7626" y="16814"/>
                  </a:cubicBezTo>
                  <a:cubicBezTo>
                    <a:pt x="7665" y="16795"/>
                    <a:pt x="7704" y="16775"/>
                    <a:pt x="7724" y="16755"/>
                  </a:cubicBezTo>
                  <a:cubicBezTo>
                    <a:pt x="7980" y="17011"/>
                    <a:pt x="8256" y="17267"/>
                    <a:pt x="8552" y="17464"/>
                  </a:cubicBezTo>
                  <a:cubicBezTo>
                    <a:pt x="8571" y="17484"/>
                    <a:pt x="8591" y="17484"/>
                    <a:pt x="8611" y="17484"/>
                  </a:cubicBezTo>
                  <a:cubicBezTo>
                    <a:pt x="8808" y="18489"/>
                    <a:pt x="8985" y="19514"/>
                    <a:pt x="9143" y="20518"/>
                  </a:cubicBezTo>
                  <a:cubicBezTo>
                    <a:pt x="9084" y="20459"/>
                    <a:pt x="9025" y="20400"/>
                    <a:pt x="8946" y="20341"/>
                  </a:cubicBezTo>
                  <a:cubicBezTo>
                    <a:pt x="8788" y="20164"/>
                    <a:pt x="8611" y="19986"/>
                    <a:pt x="8414" y="19829"/>
                  </a:cubicBezTo>
                  <a:cubicBezTo>
                    <a:pt x="8059" y="19533"/>
                    <a:pt x="7704" y="19238"/>
                    <a:pt x="7291" y="19021"/>
                  </a:cubicBezTo>
                  <a:cubicBezTo>
                    <a:pt x="6834" y="18770"/>
                    <a:pt x="6299" y="18575"/>
                    <a:pt x="5762" y="18575"/>
                  </a:cubicBezTo>
                  <a:cubicBezTo>
                    <a:pt x="5582" y="18575"/>
                    <a:pt x="5400" y="18597"/>
                    <a:pt x="5222" y="18647"/>
                  </a:cubicBezTo>
                  <a:cubicBezTo>
                    <a:pt x="4828" y="18745"/>
                    <a:pt x="4552" y="18982"/>
                    <a:pt x="4473" y="19376"/>
                  </a:cubicBezTo>
                  <a:cubicBezTo>
                    <a:pt x="4414" y="19730"/>
                    <a:pt x="4493" y="20085"/>
                    <a:pt x="4670" y="20400"/>
                  </a:cubicBezTo>
                  <a:cubicBezTo>
                    <a:pt x="5084" y="21070"/>
                    <a:pt x="5813" y="21346"/>
                    <a:pt x="6562" y="21425"/>
                  </a:cubicBezTo>
                  <a:cubicBezTo>
                    <a:pt x="6677" y="21431"/>
                    <a:pt x="6794" y="21433"/>
                    <a:pt x="6912" y="21433"/>
                  </a:cubicBezTo>
                  <a:cubicBezTo>
                    <a:pt x="7196" y="21433"/>
                    <a:pt x="7485" y="21419"/>
                    <a:pt x="7764" y="21405"/>
                  </a:cubicBezTo>
                  <a:cubicBezTo>
                    <a:pt x="8236" y="21385"/>
                    <a:pt x="8690" y="21366"/>
                    <a:pt x="9162" y="21326"/>
                  </a:cubicBezTo>
                  <a:cubicBezTo>
                    <a:pt x="9182" y="21366"/>
                    <a:pt x="9222" y="21385"/>
                    <a:pt x="9261" y="21405"/>
                  </a:cubicBezTo>
                  <a:cubicBezTo>
                    <a:pt x="9340" y="21957"/>
                    <a:pt x="9399" y="22508"/>
                    <a:pt x="9458" y="23060"/>
                  </a:cubicBezTo>
                  <a:cubicBezTo>
                    <a:pt x="8847" y="22765"/>
                    <a:pt x="8197" y="22548"/>
                    <a:pt x="7547" y="22410"/>
                  </a:cubicBezTo>
                  <a:cubicBezTo>
                    <a:pt x="7261" y="22344"/>
                    <a:pt x="6913" y="22259"/>
                    <a:pt x="6584" y="22259"/>
                  </a:cubicBezTo>
                  <a:cubicBezTo>
                    <a:pt x="6322" y="22259"/>
                    <a:pt x="6072" y="22312"/>
                    <a:pt x="5872" y="22469"/>
                  </a:cubicBezTo>
                  <a:cubicBezTo>
                    <a:pt x="5399" y="22863"/>
                    <a:pt x="5636" y="23533"/>
                    <a:pt x="5990" y="23907"/>
                  </a:cubicBezTo>
                  <a:cubicBezTo>
                    <a:pt x="6264" y="24207"/>
                    <a:pt x="6640" y="24282"/>
                    <a:pt x="7028" y="24282"/>
                  </a:cubicBezTo>
                  <a:cubicBezTo>
                    <a:pt x="7228" y="24282"/>
                    <a:pt x="7432" y="24262"/>
                    <a:pt x="7626" y="24242"/>
                  </a:cubicBezTo>
                  <a:cubicBezTo>
                    <a:pt x="8256" y="24144"/>
                    <a:pt x="8887" y="23927"/>
                    <a:pt x="9458" y="23612"/>
                  </a:cubicBezTo>
                  <a:cubicBezTo>
                    <a:pt x="9478" y="23612"/>
                    <a:pt x="9497" y="23592"/>
                    <a:pt x="9497" y="23592"/>
                  </a:cubicBezTo>
                  <a:cubicBezTo>
                    <a:pt x="9635" y="25050"/>
                    <a:pt x="9714" y="26508"/>
                    <a:pt x="9754" y="27986"/>
                  </a:cubicBezTo>
                  <a:cubicBezTo>
                    <a:pt x="9763" y="28114"/>
                    <a:pt x="9867" y="28178"/>
                    <a:pt x="9968" y="28178"/>
                  </a:cubicBezTo>
                  <a:cubicBezTo>
                    <a:pt x="10069" y="28178"/>
                    <a:pt x="10167" y="28114"/>
                    <a:pt x="10167" y="27986"/>
                  </a:cubicBezTo>
                  <a:cubicBezTo>
                    <a:pt x="10128" y="26469"/>
                    <a:pt x="10029" y="24971"/>
                    <a:pt x="9891" y="23474"/>
                  </a:cubicBezTo>
                  <a:lnTo>
                    <a:pt x="9891" y="23474"/>
                  </a:lnTo>
                  <a:cubicBezTo>
                    <a:pt x="10522" y="23577"/>
                    <a:pt x="11164" y="23701"/>
                    <a:pt x="11800" y="23701"/>
                  </a:cubicBezTo>
                  <a:cubicBezTo>
                    <a:pt x="12019" y="23701"/>
                    <a:pt x="12236" y="23686"/>
                    <a:pt x="12453" y="23651"/>
                  </a:cubicBezTo>
                  <a:cubicBezTo>
                    <a:pt x="13202" y="23533"/>
                    <a:pt x="13950" y="23099"/>
                    <a:pt x="14246" y="22370"/>
                  </a:cubicBezTo>
                  <a:cubicBezTo>
                    <a:pt x="14522" y="21701"/>
                    <a:pt x="14029" y="21050"/>
                    <a:pt x="13359" y="20932"/>
                  </a:cubicBezTo>
                  <a:cubicBezTo>
                    <a:pt x="13263" y="20914"/>
                    <a:pt x="13167" y="20905"/>
                    <a:pt x="13072" y="20905"/>
                  </a:cubicBezTo>
                  <a:cubicBezTo>
                    <a:pt x="12350" y="20905"/>
                    <a:pt x="11668" y="21392"/>
                    <a:pt x="11093" y="21740"/>
                  </a:cubicBezTo>
                  <a:cubicBezTo>
                    <a:pt x="10739" y="21976"/>
                    <a:pt x="10364" y="22213"/>
                    <a:pt x="10029" y="22489"/>
                  </a:cubicBezTo>
                  <a:cubicBezTo>
                    <a:pt x="9951" y="22548"/>
                    <a:pt x="9891" y="22607"/>
                    <a:pt x="9813" y="22666"/>
                  </a:cubicBezTo>
                  <a:cubicBezTo>
                    <a:pt x="9793" y="22410"/>
                    <a:pt x="9754" y="22154"/>
                    <a:pt x="9734" y="21917"/>
                  </a:cubicBezTo>
                  <a:cubicBezTo>
                    <a:pt x="9694" y="21641"/>
                    <a:pt x="9655" y="21366"/>
                    <a:pt x="9635" y="21090"/>
                  </a:cubicBezTo>
                  <a:cubicBezTo>
                    <a:pt x="10167" y="20105"/>
                    <a:pt x="11566" y="19947"/>
                    <a:pt x="12453" y="19474"/>
                  </a:cubicBezTo>
                  <a:cubicBezTo>
                    <a:pt x="13280" y="19021"/>
                    <a:pt x="14049" y="18154"/>
                    <a:pt x="14049" y="17169"/>
                  </a:cubicBezTo>
                  <a:cubicBezTo>
                    <a:pt x="14066" y="16412"/>
                    <a:pt x="13493" y="15727"/>
                    <a:pt x="12761" y="15727"/>
                  </a:cubicBezTo>
                  <a:cubicBezTo>
                    <a:pt x="12636" y="15727"/>
                    <a:pt x="12506" y="15747"/>
                    <a:pt x="12374" y="15790"/>
                  </a:cubicBezTo>
                  <a:cubicBezTo>
                    <a:pt x="11941" y="15947"/>
                    <a:pt x="11586" y="16263"/>
                    <a:pt x="11271" y="16598"/>
                  </a:cubicBezTo>
                  <a:cubicBezTo>
                    <a:pt x="10955" y="16933"/>
                    <a:pt x="10660" y="17287"/>
                    <a:pt x="10443" y="17681"/>
                  </a:cubicBezTo>
                  <a:cubicBezTo>
                    <a:pt x="9951" y="18489"/>
                    <a:pt x="9655" y="19395"/>
                    <a:pt x="9576" y="20341"/>
                  </a:cubicBezTo>
                  <a:cubicBezTo>
                    <a:pt x="9557" y="20400"/>
                    <a:pt x="9576" y="20440"/>
                    <a:pt x="9596" y="20479"/>
                  </a:cubicBezTo>
                  <a:cubicBezTo>
                    <a:pt x="9576" y="20499"/>
                    <a:pt x="9557" y="20518"/>
                    <a:pt x="9557" y="20538"/>
                  </a:cubicBezTo>
                  <a:cubicBezTo>
                    <a:pt x="9379" y="19415"/>
                    <a:pt x="9182" y="18292"/>
                    <a:pt x="8965" y="17189"/>
                  </a:cubicBezTo>
                  <a:cubicBezTo>
                    <a:pt x="9025" y="17149"/>
                    <a:pt x="9064" y="17070"/>
                    <a:pt x="9044" y="16972"/>
                  </a:cubicBezTo>
                  <a:cubicBezTo>
                    <a:pt x="8709" y="15691"/>
                    <a:pt x="10069" y="14805"/>
                    <a:pt x="10955" y="14154"/>
                  </a:cubicBezTo>
                  <a:cubicBezTo>
                    <a:pt x="11803" y="13524"/>
                    <a:pt x="12729" y="12637"/>
                    <a:pt x="12926" y="11534"/>
                  </a:cubicBezTo>
                  <a:cubicBezTo>
                    <a:pt x="13004" y="11081"/>
                    <a:pt x="12945" y="10608"/>
                    <a:pt x="12630" y="10253"/>
                  </a:cubicBezTo>
                  <a:cubicBezTo>
                    <a:pt x="12371" y="9959"/>
                    <a:pt x="11975" y="9832"/>
                    <a:pt x="11602" y="9832"/>
                  </a:cubicBezTo>
                  <a:cubicBezTo>
                    <a:pt x="11550" y="9832"/>
                    <a:pt x="11499" y="9835"/>
                    <a:pt x="11448" y="9840"/>
                  </a:cubicBezTo>
                  <a:cubicBezTo>
                    <a:pt x="10384" y="9918"/>
                    <a:pt x="9793" y="10864"/>
                    <a:pt x="9497" y="11790"/>
                  </a:cubicBezTo>
                  <a:cubicBezTo>
                    <a:pt x="9162" y="12874"/>
                    <a:pt x="9025" y="14056"/>
                    <a:pt x="9044" y="15179"/>
                  </a:cubicBezTo>
                  <a:cubicBezTo>
                    <a:pt x="9044" y="15218"/>
                    <a:pt x="9064" y="15258"/>
                    <a:pt x="9064" y="15277"/>
                  </a:cubicBezTo>
                  <a:cubicBezTo>
                    <a:pt x="8906" y="15494"/>
                    <a:pt x="8788" y="15750"/>
                    <a:pt x="8690" y="16006"/>
                  </a:cubicBezTo>
                  <a:cubicBezTo>
                    <a:pt x="8473" y="15061"/>
                    <a:pt x="8217" y="14115"/>
                    <a:pt x="7941" y="13169"/>
                  </a:cubicBezTo>
                  <a:cubicBezTo>
                    <a:pt x="7980" y="13130"/>
                    <a:pt x="8020" y="13071"/>
                    <a:pt x="8000" y="12972"/>
                  </a:cubicBezTo>
                  <a:cubicBezTo>
                    <a:pt x="7803" y="11770"/>
                    <a:pt x="8847" y="10805"/>
                    <a:pt x="9517" y="9958"/>
                  </a:cubicBezTo>
                  <a:cubicBezTo>
                    <a:pt x="10148" y="9150"/>
                    <a:pt x="10620" y="8184"/>
                    <a:pt x="10778" y="7180"/>
                  </a:cubicBezTo>
                  <a:cubicBezTo>
                    <a:pt x="10837" y="6726"/>
                    <a:pt x="10817" y="6234"/>
                    <a:pt x="10542" y="5860"/>
                  </a:cubicBezTo>
                  <a:cubicBezTo>
                    <a:pt x="10350" y="5613"/>
                    <a:pt x="10073" y="5500"/>
                    <a:pt x="9789" y="5500"/>
                  </a:cubicBezTo>
                  <a:cubicBezTo>
                    <a:pt x="9665" y="5500"/>
                    <a:pt x="9539" y="5522"/>
                    <a:pt x="9419" y="5564"/>
                  </a:cubicBezTo>
                  <a:cubicBezTo>
                    <a:pt x="8512" y="5899"/>
                    <a:pt x="8177" y="6963"/>
                    <a:pt x="8059" y="7830"/>
                  </a:cubicBezTo>
                  <a:cubicBezTo>
                    <a:pt x="7901" y="8973"/>
                    <a:pt x="7941" y="10135"/>
                    <a:pt x="7980" y="11278"/>
                  </a:cubicBezTo>
                  <a:cubicBezTo>
                    <a:pt x="7980" y="11298"/>
                    <a:pt x="7980" y="11298"/>
                    <a:pt x="7980" y="11298"/>
                  </a:cubicBezTo>
                  <a:cubicBezTo>
                    <a:pt x="7823" y="11593"/>
                    <a:pt x="7685" y="11908"/>
                    <a:pt x="7626" y="12224"/>
                  </a:cubicBezTo>
                  <a:cubicBezTo>
                    <a:pt x="7527" y="11948"/>
                    <a:pt x="7448" y="11672"/>
                    <a:pt x="7350" y="11396"/>
                  </a:cubicBezTo>
                  <a:cubicBezTo>
                    <a:pt x="7291" y="11219"/>
                    <a:pt x="7212" y="11041"/>
                    <a:pt x="7153" y="10864"/>
                  </a:cubicBezTo>
                  <a:cubicBezTo>
                    <a:pt x="7153" y="10844"/>
                    <a:pt x="7153" y="10825"/>
                    <a:pt x="7133" y="10825"/>
                  </a:cubicBezTo>
                  <a:cubicBezTo>
                    <a:pt x="6995" y="10470"/>
                    <a:pt x="6857" y="10115"/>
                    <a:pt x="6719" y="9761"/>
                  </a:cubicBezTo>
                  <a:cubicBezTo>
                    <a:pt x="6719" y="9721"/>
                    <a:pt x="6719" y="9702"/>
                    <a:pt x="6719" y="9662"/>
                  </a:cubicBezTo>
                  <a:cubicBezTo>
                    <a:pt x="6384" y="8500"/>
                    <a:pt x="6818" y="7318"/>
                    <a:pt x="7251" y="6234"/>
                  </a:cubicBezTo>
                  <a:cubicBezTo>
                    <a:pt x="7626" y="5268"/>
                    <a:pt x="8059" y="4264"/>
                    <a:pt x="8039" y="3200"/>
                  </a:cubicBezTo>
                  <a:cubicBezTo>
                    <a:pt x="8020" y="2668"/>
                    <a:pt x="7882" y="2096"/>
                    <a:pt x="7488" y="1742"/>
                  </a:cubicBezTo>
                  <a:cubicBezTo>
                    <a:pt x="7240" y="1521"/>
                    <a:pt x="6934" y="1388"/>
                    <a:pt x="6618" y="1388"/>
                  </a:cubicBezTo>
                  <a:cubicBezTo>
                    <a:pt x="6482" y="1388"/>
                    <a:pt x="6343" y="1412"/>
                    <a:pt x="6207" y="1466"/>
                  </a:cubicBezTo>
                  <a:cubicBezTo>
                    <a:pt x="5104" y="1919"/>
                    <a:pt x="5320" y="3377"/>
                    <a:pt x="5439" y="4303"/>
                  </a:cubicBezTo>
                  <a:cubicBezTo>
                    <a:pt x="5577" y="5525"/>
                    <a:pt x="5833" y="6726"/>
                    <a:pt x="6187" y="7909"/>
                  </a:cubicBezTo>
                  <a:cubicBezTo>
                    <a:pt x="6207" y="7968"/>
                    <a:pt x="6227" y="7987"/>
                    <a:pt x="6266" y="8027"/>
                  </a:cubicBezTo>
                  <a:cubicBezTo>
                    <a:pt x="6227" y="8184"/>
                    <a:pt x="6207" y="8362"/>
                    <a:pt x="6207" y="8539"/>
                  </a:cubicBezTo>
                  <a:cubicBezTo>
                    <a:pt x="5813" y="7652"/>
                    <a:pt x="5380" y="6805"/>
                    <a:pt x="4926" y="5958"/>
                  </a:cubicBezTo>
                  <a:cubicBezTo>
                    <a:pt x="4926" y="5919"/>
                    <a:pt x="4926" y="5879"/>
                    <a:pt x="4887" y="5840"/>
                  </a:cubicBezTo>
                  <a:cubicBezTo>
                    <a:pt x="4710" y="5150"/>
                    <a:pt x="4532" y="4480"/>
                    <a:pt x="4335" y="3791"/>
                  </a:cubicBezTo>
                  <a:cubicBezTo>
                    <a:pt x="4158" y="3141"/>
                    <a:pt x="3981" y="2510"/>
                    <a:pt x="3705" y="1899"/>
                  </a:cubicBezTo>
                  <a:cubicBezTo>
                    <a:pt x="3330" y="1032"/>
                    <a:pt x="2700" y="106"/>
                    <a:pt x="1675" y="8"/>
                  </a:cubicBezTo>
                  <a:cubicBezTo>
                    <a:pt x="1623" y="3"/>
                    <a:pt x="1570" y="0"/>
                    <a:pt x="151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solidFill>
          <a:srgbClr val="FFFFFF"/>
        </a:solidFill>
        <a:effectLst/>
      </p:bgPr>
    </p:bg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1">
  <p:cSld name="CUSTOM_11">
    <p:spTree>
      <p:nvGrpSpPr>
        <p:cNvPr id="1" name="Shape 2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" name="Google Shape;289;p18"/>
          <p:cNvSpPr/>
          <p:nvPr/>
        </p:nvSpPr>
        <p:spPr>
          <a:xfrm>
            <a:off x="427141" y="366600"/>
            <a:ext cx="11307557" cy="6124800"/>
          </a:xfrm>
          <a:prstGeom prst="roundRect">
            <a:avLst>
              <a:gd name="adj" fmla="val 3448"/>
            </a:avLst>
          </a:prstGeom>
          <a:solidFill>
            <a:schemeClr val="lt2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0" name="Google Shape;290;p18"/>
          <p:cNvSpPr txBox="1">
            <a:spLocks noGrp="1"/>
          </p:cNvSpPr>
          <p:nvPr>
            <p:ph type="title"/>
          </p:nvPr>
        </p:nvSpPr>
        <p:spPr>
          <a:xfrm>
            <a:off x="957625" y="719200"/>
            <a:ext cx="10255765" cy="7108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2">
  <p:cSld name="CUSTOM_4">
    <p:spTree>
      <p:nvGrpSpPr>
        <p:cNvPr id="1" name="Shape 3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0" name="Google Shape;360;p23"/>
          <p:cNvSpPr/>
          <p:nvPr/>
        </p:nvSpPr>
        <p:spPr>
          <a:xfrm>
            <a:off x="427141" y="366600"/>
            <a:ext cx="11307557" cy="6124800"/>
          </a:xfrm>
          <a:prstGeom prst="roundRect">
            <a:avLst>
              <a:gd name="adj" fmla="val 3448"/>
            </a:avLst>
          </a:prstGeom>
          <a:solidFill>
            <a:schemeClr val="lt2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1" name="Google Shape;361;p23"/>
          <p:cNvSpPr txBox="1">
            <a:spLocks noGrp="1"/>
          </p:cNvSpPr>
          <p:nvPr>
            <p:ph type="title"/>
          </p:nvPr>
        </p:nvSpPr>
        <p:spPr>
          <a:xfrm>
            <a:off x="948448" y="2119000"/>
            <a:ext cx="4335248" cy="8256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362" name="Google Shape;362;p23"/>
          <p:cNvSpPr txBox="1">
            <a:spLocks noGrp="1"/>
          </p:cNvSpPr>
          <p:nvPr>
            <p:ph type="subTitle" idx="1"/>
          </p:nvPr>
        </p:nvSpPr>
        <p:spPr>
          <a:xfrm>
            <a:off x="948448" y="2944600"/>
            <a:ext cx="4335248" cy="1794400"/>
          </a:xfrm>
          <a:prstGeom prst="rect">
            <a:avLst/>
          </a:prstGeom>
        </p:spPr>
        <p:txBody>
          <a:bodyPr spcFirstLastPara="1" wrap="square" lIns="121705" tIns="121705" rIns="121705" bIns="12170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0"/>
              </a:spcBef>
              <a:spcAft>
                <a:spcPts val="213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CUSTOM_9">
    <p:spTree>
      <p:nvGrpSpPr>
        <p:cNvPr id="1" name="Shape 5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2" name="Google Shape;502;p36"/>
          <p:cNvSpPr/>
          <p:nvPr/>
        </p:nvSpPr>
        <p:spPr>
          <a:xfrm>
            <a:off x="427141" y="366600"/>
            <a:ext cx="11307557" cy="6124800"/>
          </a:xfrm>
          <a:prstGeom prst="roundRect">
            <a:avLst>
              <a:gd name="adj" fmla="val 3448"/>
            </a:avLst>
          </a:prstGeom>
          <a:solidFill>
            <a:schemeClr val="lt2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503" name="Google Shape;503;p36"/>
          <p:cNvGrpSpPr/>
          <p:nvPr/>
        </p:nvGrpSpPr>
        <p:grpSpPr>
          <a:xfrm>
            <a:off x="622877" y="490827"/>
            <a:ext cx="10842281" cy="1810607"/>
            <a:chOff x="468316" y="368120"/>
            <a:chExt cx="8151878" cy="1357955"/>
          </a:xfrm>
        </p:grpSpPr>
        <p:grpSp>
          <p:nvGrpSpPr>
            <p:cNvPr id="504" name="Google Shape;504;p36"/>
            <p:cNvGrpSpPr/>
            <p:nvPr/>
          </p:nvGrpSpPr>
          <p:grpSpPr>
            <a:xfrm>
              <a:off x="7935890" y="368120"/>
              <a:ext cx="684304" cy="634375"/>
              <a:chOff x="6408388" y="676125"/>
              <a:chExt cx="957068" cy="887238"/>
            </a:xfrm>
          </p:grpSpPr>
          <p:sp>
            <p:nvSpPr>
              <p:cNvPr id="505" name="Google Shape;505;p36"/>
              <p:cNvSpPr/>
              <p:nvPr/>
            </p:nvSpPr>
            <p:spPr>
              <a:xfrm>
                <a:off x="6408388" y="676125"/>
                <a:ext cx="957068" cy="887238"/>
              </a:xfrm>
              <a:custGeom>
                <a:avLst/>
                <a:gdLst/>
                <a:ahLst/>
                <a:cxnLst/>
                <a:rect l="l" t="t" r="r" b="b"/>
                <a:pathLst>
                  <a:path w="17694" h="16403" extrusionOk="0">
                    <a:moveTo>
                      <a:pt x="11121" y="0"/>
                    </a:moveTo>
                    <a:cubicBezTo>
                      <a:pt x="10889" y="0"/>
                      <a:pt x="10632" y="141"/>
                      <a:pt x="10384" y="423"/>
                    </a:cubicBezTo>
                    <a:cubicBezTo>
                      <a:pt x="9083" y="1940"/>
                      <a:pt x="7547" y="7950"/>
                      <a:pt x="7547" y="7950"/>
                    </a:cubicBezTo>
                    <a:cubicBezTo>
                      <a:pt x="6051" y="7484"/>
                      <a:pt x="6476" y="794"/>
                      <a:pt x="4635" y="794"/>
                    </a:cubicBezTo>
                    <a:cubicBezTo>
                      <a:pt x="4293" y="794"/>
                      <a:pt x="3874" y="1024"/>
                      <a:pt x="3350" y="1566"/>
                    </a:cubicBezTo>
                    <a:cubicBezTo>
                      <a:pt x="0" y="5034"/>
                      <a:pt x="0" y="16383"/>
                      <a:pt x="8729" y="16402"/>
                    </a:cubicBezTo>
                    <a:cubicBezTo>
                      <a:pt x="14521" y="16402"/>
                      <a:pt x="15802" y="11871"/>
                      <a:pt x="15802" y="11871"/>
                    </a:cubicBezTo>
                    <a:cubicBezTo>
                      <a:pt x="11310" y="10945"/>
                      <a:pt x="11270" y="9999"/>
                      <a:pt x="11270" y="9999"/>
                    </a:cubicBezTo>
                    <a:cubicBezTo>
                      <a:pt x="17102" y="8994"/>
                      <a:pt x="17694" y="4147"/>
                      <a:pt x="16334" y="3911"/>
                    </a:cubicBezTo>
                    <a:cubicBezTo>
                      <a:pt x="16281" y="3902"/>
                      <a:pt x="16227" y="3898"/>
                      <a:pt x="16172" y="3898"/>
                    </a:cubicBezTo>
                    <a:cubicBezTo>
                      <a:pt x="15478" y="3898"/>
                      <a:pt x="14691" y="4569"/>
                      <a:pt x="14101" y="5203"/>
                    </a:cubicBezTo>
                    <a:lnTo>
                      <a:pt x="14101" y="5203"/>
                    </a:lnTo>
                    <a:cubicBezTo>
                      <a:pt x="15113" y="3802"/>
                      <a:pt x="16392" y="1429"/>
                      <a:pt x="14561" y="226"/>
                    </a:cubicBezTo>
                    <a:cubicBezTo>
                      <a:pt x="14532" y="207"/>
                      <a:pt x="14500" y="198"/>
                      <a:pt x="14464" y="198"/>
                    </a:cubicBezTo>
                    <a:cubicBezTo>
                      <a:pt x="13639" y="198"/>
                      <a:pt x="11131" y="5213"/>
                      <a:pt x="11112" y="5213"/>
                    </a:cubicBezTo>
                    <a:cubicBezTo>
                      <a:pt x="11112" y="5213"/>
                      <a:pt x="11112" y="5212"/>
                      <a:pt x="11113" y="5211"/>
                    </a:cubicBezTo>
                    <a:cubicBezTo>
                      <a:pt x="12449" y="1756"/>
                      <a:pt x="11942" y="0"/>
                      <a:pt x="11121" y="0"/>
                    </a:cubicBezTo>
                    <a:close/>
                  </a:path>
                </a:pathLst>
              </a:custGeom>
              <a:solidFill>
                <a:schemeClr val="lt2"/>
              </a:solidFill>
              <a:ln w="19050" cap="flat" cmpd="sng">
                <a:solidFill>
                  <a:schemeClr val="accent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6" name="Google Shape;506;p36"/>
              <p:cNvSpPr/>
              <p:nvPr/>
            </p:nvSpPr>
            <p:spPr>
              <a:xfrm>
                <a:off x="6577853" y="807673"/>
                <a:ext cx="106611" cy="103691"/>
              </a:xfrm>
              <a:custGeom>
                <a:avLst/>
                <a:gdLst/>
                <a:ahLst/>
                <a:cxnLst/>
                <a:rect l="l" t="t" r="r" b="b"/>
                <a:pathLst>
                  <a:path w="1971" h="1917" extrusionOk="0">
                    <a:moveTo>
                      <a:pt x="749" y="1"/>
                    </a:moveTo>
                    <a:cubicBezTo>
                      <a:pt x="749" y="1"/>
                      <a:pt x="0" y="1656"/>
                      <a:pt x="867" y="1892"/>
                    </a:cubicBezTo>
                    <a:cubicBezTo>
                      <a:pt x="928" y="1909"/>
                      <a:pt x="986" y="1916"/>
                      <a:pt x="1041" y="1916"/>
                    </a:cubicBezTo>
                    <a:cubicBezTo>
                      <a:pt x="1783" y="1916"/>
                      <a:pt x="1970" y="533"/>
                      <a:pt x="1970" y="533"/>
                    </a:cubicBezTo>
                    <a:lnTo>
                      <a:pt x="1734" y="395"/>
                    </a:lnTo>
                    <a:cubicBezTo>
                      <a:pt x="1734" y="395"/>
                      <a:pt x="1466" y="1468"/>
                      <a:pt x="1071" y="1468"/>
                    </a:cubicBezTo>
                    <a:cubicBezTo>
                      <a:pt x="1024" y="1468"/>
                      <a:pt x="976" y="1453"/>
                      <a:pt x="926" y="1420"/>
                    </a:cubicBezTo>
                    <a:cubicBezTo>
                      <a:pt x="453" y="1085"/>
                      <a:pt x="1064" y="178"/>
                      <a:pt x="1064" y="178"/>
                    </a:cubicBezTo>
                    <a:lnTo>
                      <a:pt x="749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7" name="Google Shape;507;p36"/>
              <p:cNvSpPr/>
              <p:nvPr/>
            </p:nvSpPr>
            <p:spPr>
              <a:xfrm>
                <a:off x="6413700" y="777875"/>
                <a:ext cx="167998" cy="133278"/>
              </a:xfrm>
              <a:custGeom>
                <a:avLst/>
                <a:gdLst/>
                <a:ahLst/>
                <a:cxnLst/>
                <a:rect l="l" t="t" r="r" b="b"/>
                <a:pathLst>
                  <a:path w="2582" h="2464" extrusionOk="0">
                    <a:moveTo>
                      <a:pt x="1" y="0"/>
                    </a:moveTo>
                    <a:lnTo>
                      <a:pt x="1715" y="2463"/>
                    </a:lnTo>
                    <a:cubicBezTo>
                      <a:pt x="1715" y="2463"/>
                      <a:pt x="1912" y="1419"/>
                      <a:pt x="2582" y="552"/>
                    </a:cubicBezTo>
                    <a:lnTo>
                      <a:pt x="1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8" name="Google Shape;508;p36"/>
              <p:cNvSpPr/>
              <p:nvPr/>
            </p:nvSpPr>
            <p:spPr>
              <a:xfrm>
                <a:off x="6611118" y="1260788"/>
                <a:ext cx="42461" cy="48302"/>
              </a:xfrm>
              <a:custGeom>
                <a:avLst/>
                <a:gdLst/>
                <a:ahLst/>
                <a:cxnLst/>
                <a:rect l="l" t="t" r="r" b="b"/>
                <a:pathLst>
                  <a:path w="785" h="893" extrusionOk="0">
                    <a:moveTo>
                      <a:pt x="253" y="1"/>
                    </a:moveTo>
                    <a:cubicBezTo>
                      <a:pt x="1" y="1"/>
                      <a:pt x="289" y="892"/>
                      <a:pt x="513" y="892"/>
                    </a:cubicBezTo>
                    <a:cubicBezTo>
                      <a:pt x="525" y="892"/>
                      <a:pt x="536" y="890"/>
                      <a:pt x="548" y="884"/>
                    </a:cubicBezTo>
                    <a:cubicBezTo>
                      <a:pt x="784" y="766"/>
                      <a:pt x="390" y="57"/>
                      <a:pt x="390" y="57"/>
                    </a:cubicBezTo>
                    <a:cubicBezTo>
                      <a:pt x="333" y="18"/>
                      <a:pt x="287" y="1"/>
                      <a:pt x="253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9" name="Google Shape;509;p36"/>
              <p:cNvSpPr/>
              <p:nvPr/>
            </p:nvSpPr>
            <p:spPr>
              <a:xfrm>
                <a:off x="6755864" y="1437555"/>
                <a:ext cx="68207" cy="30290"/>
              </a:xfrm>
              <a:custGeom>
                <a:avLst/>
                <a:gdLst/>
                <a:ahLst/>
                <a:cxnLst/>
                <a:rect l="l" t="t" r="r" b="b"/>
                <a:pathLst>
                  <a:path w="1261" h="560" extrusionOk="0">
                    <a:moveTo>
                      <a:pt x="492" y="0"/>
                    </a:moveTo>
                    <a:lnTo>
                      <a:pt x="492" y="0"/>
                    </a:lnTo>
                    <a:cubicBezTo>
                      <a:pt x="1" y="82"/>
                      <a:pt x="735" y="559"/>
                      <a:pt x="1053" y="559"/>
                    </a:cubicBezTo>
                    <a:cubicBezTo>
                      <a:pt x="1118" y="559"/>
                      <a:pt x="1165" y="539"/>
                      <a:pt x="1182" y="493"/>
                    </a:cubicBezTo>
                    <a:cubicBezTo>
                      <a:pt x="1261" y="256"/>
                      <a:pt x="492" y="0"/>
                      <a:pt x="492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0" name="Google Shape;510;p36"/>
              <p:cNvSpPr/>
              <p:nvPr/>
            </p:nvSpPr>
            <p:spPr>
              <a:xfrm>
                <a:off x="6914403" y="1510523"/>
                <a:ext cx="60851" cy="18282"/>
              </a:xfrm>
              <a:custGeom>
                <a:avLst/>
                <a:gdLst/>
                <a:ahLst/>
                <a:cxnLst/>
                <a:rect l="l" t="t" r="r" b="b"/>
                <a:pathLst>
                  <a:path w="1125" h="338" extrusionOk="0">
                    <a:moveTo>
                      <a:pt x="686" y="1"/>
                    </a:moveTo>
                    <a:cubicBezTo>
                      <a:pt x="482" y="1"/>
                      <a:pt x="280" y="31"/>
                      <a:pt x="280" y="31"/>
                    </a:cubicBezTo>
                    <a:cubicBezTo>
                      <a:pt x="0" y="232"/>
                      <a:pt x="318" y="338"/>
                      <a:pt x="637" y="338"/>
                    </a:cubicBezTo>
                    <a:cubicBezTo>
                      <a:pt x="880" y="338"/>
                      <a:pt x="1125" y="276"/>
                      <a:pt x="1108" y="149"/>
                    </a:cubicBezTo>
                    <a:cubicBezTo>
                      <a:pt x="1098" y="31"/>
                      <a:pt x="891" y="1"/>
                      <a:pt x="68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1" name="Google Shape;511;p36"/>
              <p:cNvSpPr/>
              <p:nvPr/>
            </p:nvSpPr>
            <p:spPr>
              <a:xfrm>
                <a:off x="6802274" y="1503599"/>
                <a:ext cx="67613" cy="25422"/>
              </a:xfrm>
              <a:custGeom>
                <a:avLst/>
                <a:gdLst/>
                <a:ahLst/>
                <a:cxnLst/>
                <a:rect l="l" t="t" r="r" b="b"/>
                <a:pathLst>
                  <a:path w="1250" h="470" extrusionOk="0">
                    <a:moveTo>
                      <a:pt x="442" y="1"/>
                    </a:moveTo>
                    <a:cubicBezTo>
                      <a:pt x="1" y="153"/>
                      <a:pt x="653" y="470"/>
                      <a:pt x="999" y="470"/>
                    </a:cubicBezTo>
                    <a:cubicBezTo>
                      <a:pt x="1102" y="470"/>
                      <a:pt x="1177" y="442"/>
                      <a:pt x="1191" y="375"/>
                    </a:cubicBezTo>
                    <a:cubicBezTo>
                      <a:pt x="1250" y="139"/>
                      <a:pt x="442" y="1"/>
                      <a:pt x="442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2" name="Google Shape;512;p36"/>
              <p:cNvSpPr/>
              <p:nvPr/>
            </p:nvSpPr>
            <p:spPr>
              <a:xfrm>
                <a:off x="6532363" y="1237367"/>
                <a:ext cx="42352" cy="47329"/>
              </a:xfrm>
              <a:custGeom>
                <a:avLst/>
                <a:gdLst/>
                <a:ahLst/>
                <a:cxnLst/>
                <a:rect l="l" t="t" r="r" b="b"/>
                <a:pathLst>
                  <a:path w="783" h="875" extrusionOk="0">
                    <a:moveTo>
                      <a:pt x="250" y="0"/>
                    </a:moveTo>
                    <a:cubicBezTo>
                      <a:pt x="1" y="0"/>
                      <a:pt x="282" y="875"/>
                      <a:pt x="505" y="875"/>
                    </a:cubicBezTo>
                    <a:cubicBezTo>
                      <a:pt x="519" y="875"/>
                      <a:pt x="532" y="871"/>
                      <a:pt x="546" y="864"/>
                    </a:cubicBezTo>
                    <a:cubicBezTo>
                      <a:pt x="782" y="766"/>
                      <a:pt x="388" y="56"/>
                      <a:pt x="388" y="56"/>
                    </a:cubicBezTo>
                    <a:cubicBezTo>
                      <a:pt x="331" y="17"/>
                      <a:pt x="285" y="0"/>
                      <a:pt x="250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3" name="Google Shape;513;p36"/>
              <p:cNvSpPr/>
              <p:nvPr/>
            </p:nvSpPr>
            <p:spPr>
              <a:xfrm>
                <a:off x="6545128" y="1322667"/>
                <a:ext cx="42352" cy="48356"/>
              </a:xfrm>
              <a:custGeom>
                <a:avLst/>
                <a:gdLst/>
                <a:ahLst/>
                <a:cxnLst/>
                <a:rect l="l" t="t" r="r" b="b"/>
                <a:pathLst>
                  <a:path w="783" h="894" extrusionOk="0">
                    <a:moveTo>
                      <a:pt x="252" y="0"/>
                    </a:moveTo>
                    <a:cubicBezTo>
                      <a:pt x="0" y="0"/>
                      <a:pt x="285" y="893"/>
                      <a:pt x="523" y="893"/>
                    </a:cubicBezTo>
                    <a:cubicBezTo>
                      <a:pt x="537" y="893"/>
                      <a:pt x="552" y="890"/>
                      <a:pt x="566" y="883"/>
                    </a:cubicBezTo>
                    <a:cubicBezTo>
                      <a:pt x="782" y="785"/>
                      <a:pt x="388" y="56"/>
                      <a:pt x="388" y="56"/>
                    </a:cubicBezTo>
                    <a:cubicBezTo>
                      <a:pt x="332" y="17"/>
                      <a:pt x="287" y="0"/>
                      <a:pt x="252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4" name="Google Shape;514;p36"/>
              <p:cNvSpPr/>
              <p:nvPr/>
            </p:nvSpPr>
            <p:spPr>
              <a:xfrm>
                <a:off x="6611118" y="1347116"/>
                <a:ext cx="42461" cy="48248"/>
              </a:xfrm>
              <a:custGeom>
                <a:avLst/>
                <a:gdLst/>
                <a:ahLst/>
                <a:cxnLst/>
                <a:rect l="l" t="t" r="r" b="b"/>
                <a:pathLst>
                  <a:path w="785" h="892" extrusionOk="0">
                    <a:moveTo>
                      <a:pt x="253" y="1"/>
                    </a:moveTo>
                    <a:cubicBezTo>
                      <a:pt x="1" y="1"/>
                      <a:pt x="289" y="892"/>
                      <a:pt x="513" y="892"/>
                    </a:cubicBezTo>
                    <a:cubicBezTo>
                      <a:pt x="525" y="892"/>
                      <a:pt x="536" y="889"/>
                      <a:pt x="548" y="884"/>
                    </a:cubicBezTo>
                    <a:cubicBezTo>
                      <a:pt x="784" y="766"/>
                      <a:pt x="390" y="57"/>
                      <a:pt x="390" y="57"/>
                    </a:cubicBezTo>
                    <a:cubicBezTo>
                      <a:pt x="333" y="18"/>
                      <a:pt x="287" y="1"/>
                      <a:pt x="253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5" name="Google Shape;515;p36"/>
              <p:cNvSpPr/>
              <p:nvPr/>
            </p:nvSpPr>
            <p:spPr>
              <a:xfrm>
                <a:off x="6618150" y="1432795"/>
                <a:ext cx="58850" cy="39756"/>
              </a:xfrm>
              <a:custGeom>
                <a:avLst/>
                <a:gdLst/>
                <a:ahLst/>
                <a:cxnLst/>
                <a:rect l="l" t="t" r="r" b="b"/>
                <a:pathLst>
                  <a:path w="1088" h="735" extrusionOk="0">
                    <a:moveTo>
                      <a:pt x="374" y="0"/>
                    </a:moveTo>
                    <a:cubicBezTo>
                      <a:pt x="1" y="0"/>
                      <a:pt x="572" y="734"/>
                      <a:pt x="846" y="734"/>
                    </a:cubicBezTo>
                    <a:cubicBezTo>
                      <a:pt x="879" y="734"/>
                      <a:pt x="908" y="723"/>
                      <a:pt x="930" y="699"/>
                    </a:cubicBezTo>
                    <a:cubicBezTo>
                      <a:pt x="1088" y="522"/>
                      <a:pt x="457" y="10"/>
                      <a:pt x="457" y="10"/>
                    </a:cubicBezTo>
                    <a:cubicBezTo>
                      <a:pt x="425" y="3"/>
                      <a:pt x="397" y="0"/>
                      <a:pt x="374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6" name="Google Shape;516;p36"/>
              <p:cNvSpPr/>
              <p:nvPr/>
            </p:nvSpPr>
            <p:spPr>
              <a:xfrm>
                <a:off x="6692849" y="1482288"/>
                <a:ext cx="67288" cy="26775"/>
              </a:xfrm>
              <a:custGeom>
                <a:avLst/>
                <a:gdLst/>
                <a:ahLst/>
                <a:cxnLst/>
                <a:rect l="l" t="t" r="r" b="b"/>
                <a:pathLst>
                  <a:path w="1244" h="495" extrusionOk="0">
                    <a:moveTo>
                      <a:pt x="455" y="1"/>
                    </a:moveTo>
                    <a:lnTo>
                      <a:pt x="455" y="1"/>
                    </a:lnTo>
                    <a:cubicBezTo>
                      <a:pt x="1" y="142"/>
                      <a:pt x="693" y="495"/>
                      <a:pt x="1025" y="495"/>
                    </a:cubicBezTo>
                    <a:cubicBezTo>
                      <a:pt x="1110" y="495"/>
                      <a:pt x="1172" y="471"/>
                      <a:pt x="1184" y="415"/>
                    </a:cubicBezTo>
                    <a:cubicBezTo>
                      <a:pt x="1243" y="158"/>
                      <a:pt x="455" y="1"/>
                      <a:pt x="455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7" name="Google Shape;517;p36"/>
              <p:cNvSpPr/>
              <p:nvPr/>
            </p:nvSpPr>
            <p:spPr>
              <a:xfrm>
                <a:off x="6864315" y="1457893"/>
                <a:ext cx="60851" cy="18715"/>
              </a:xfrm>
              <a:custGeom>
                <a:avLst/>
                <a:gdLst/>
                <a:ahLst/>
                <a:cxnLst/>
                <a:rect l="l" t="t" r="r" b="b"/>
                <a:pathLst>
                  <a:path w="1125" h="346" extrusionOk="0">
                    <a:moveTo>
                      <a:pt x="701" y="1"/>
                    </a:moveTo>
                    <a:cubicBezTo>
                      <a:pt x="492" y="1"/>
                      <a:pt x="280" y="38"/>
                      <a:pt x="280" y="38"/>
                    </a:cubicBezTo>
                    <a:cubicBezTo>
                      <a:pt x="0" y="239"/>
                      <a:pt x="318" y="346"/>
                      <a:pt x="637" y="346"/>
                    </a:cubicBezTo>
                    <a:cubicBezTo>
                      <a:pt x="880" y="346"/>
                      <a:pt x="1125" y="284"/>
                      <a:pt x="1108" y="156"/>
                    </a:cubicBezTo>
                    <a:cubicBezTo>
                      <a:pt x="1089" y="33"/>
                      <a:pt x="896" y="1"/>
                      <a:pt x="701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8" name="Google Shape;518;p36"/>
              <p:cNvSpPr/>
              <p:nvPr/>
            </p:nvSpPr>
            <p:spPr>
              <a:xfrm>
                <a:off x="6681111" y="1375243"/>
                <a:ext cx="58742" cy="39756"/>
              </a:xfrm>
              <a:custGeom>
                <a:avLst/>
                <a:gdLst/>
                <a:ahLst/>
                <a:cxnLst/>
                <a:rect l="l" t="t" r="r" b="b"/>
                <a:pathLst>
                  <a:path w="1086" h="735" extrusionOk="0">
                    <a:moveTo>
                      <a:pt x="372" y="0"/>
                    </a:moveTo>
                    <a:cubicBezTo>
                      <a:pt x="1" y="0"/>
                      <a:pt x="586" y="734"/>
                      <a:pt x="849" y="734"/>
                    </a:cubicBezTo>
                    <a:cubicBezTo>
                      <a:pt x="881" y="734"/>
                      <a:pt x="908" y="723"/>
                      <a:pt x="928" y="699"/>
                    </a:cubicBezTo>
                    <a:cubicBezTo>
                      <a:pt x="1086" y="502"/>
                      <a:pt x="456" y="10"/>
                      <a:pt x="456" y="10"/>
                    </a:cubicBezTo>
                    <a:cubicBezTo>
                      <a:pt x="424" y="3"/>
                      <a:pt x="396" y="0"/>
                      <a:pt x="372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519" name="Google Shape;519;p36"/>
            <p:cNvGrpSpPr/>
            <p:nvPr/>
          </p:nvGrpSpPr>
          <p:grpSpPr>
            <a:xfrm>
              <a:off x="468316" y="402231"/>
              <a:ext cx="684280" cy="566153"/>
              <a:chOff x="7558775" y="805000"/>
              <a:chExt cx="862247" cy="713399"/>
            </a:xfrm>
          </p:grpSpPr>
          <p:sp>
            <p:nvSpPr>
              <p:cNvPr id="520" name="Google Shape;520;p36"/>
              <p:cNvSpPr/>
              <p:nvPr/>
            </p:nvSpPr>
            <p:spPr>
              <a:xfrm>
                <a:off x="7558775" y="805000"/>
                <a:ext cx="861539" cy="713399"/>
              </a:xfrm>
              <a:custGeom>
                <a:avLst/>
                <a:gdLst/>
                <a:ahLst/>
                <a:cxnLst/>
                <a:rect l="l" t="t" r="r" b="b"/>
                <a:pathLst>
                  <a:path w="23920" h="19807" extrusionOk="0">
                    <a:moveTo>
                      <a:pt x="6252" y="0"/>
                    </a:moveTo>
                    <a:cubicBezTo>
                      <a:pt x="6112" y="0"/>
                      <a:pt x="5973" y="14"/>
                      <a:pt x="5833" y="44"/>
                    </a:cubicBezTo>
                    <a:cubicBezTo>
                      <a:pt x="4000" y="438"/>
                      <a:pt x="6601" y="3669"/>
                      <a:pt x="6601" y="3669"/>
                    </a:cubicBezTo>
                    <a:cubicBezTo>
                      <a:pt x="6601" y="3669"/>
                      <a:pt x="4590" y="1565"/>
                      <a:pt x="3213" y="1565"/>
                    </a:cubicBezTo>
                    <a:cubicBezTo>
                      <a:pt x="2910" y="1565"/>
                      <a:pt x="2638" y="1667"/>
                      <a:pt x="2424" y="1916"/>
                    </a:cubicBezTo>
                    <a:cubicBezTo>
                      <a:pt x="1163" y="3354"/>
                      <a:pt x="4592" y="5837"/>
                      <a:pt x="4592" y="5837"/>
                    </a:cubicBezTo>
                    <a:cubicBezTo>
                      <a:pt x="4592" y="5837"/>
                      <a:pt x="2636" y="4760"/>
                      <a:pt x="1416" y="4760"/>
                    </a:cubicBezTo>
                    <a:cubicBezTo>
                      <a:pt x="953" y="4760"/>
                      <a:pt x="596" y="4916"/>
                      <a:pt x="493" y="5344"/>
                    </a:cubicBezTo>
                    <a:cubicBezTo>
                      <a:pt x="1" y="7393"/>
                      <a:pt x="4119" y="10624"/>
                      <a:pt x="7961" y="11629"/>
                    </a:cubicBezTo>
                    <a:cubicBezTo>
                      <a:pt x="7961" y="11629"/>
                      <a:pt x="5401" y="13430"/>
                      <a:pt x="2896" y="13430"/>
                    </a:cubicBezTo>
                    <a:cubicBezTo>
                      <a:pt x="2436" y="13430"/>
                      <a:pt x="1978" y="13369"/>
                      <a:pt x="1538" y="13225"/>
                    </a:cubicBezTo>
                    <a:lnTo>
                      <a:pt x="1538" y="13225"/>
                    </a:lnTo>
                    <a:cubicBezTo>
                      <a:pt x="1538" y="13226"/>
                      <a:pt x="2025" y="19807"/>
                      <a:pt x="11322" y="19807"/>
                    </a:cubicBezTo>
                    <a:cubicBezTo>
                      <a:pt x="11377" y="19807"/>
                      <a:pt x="11432" y="19806"/>
                      <a:pt x="11488" y="19806"/>
                    </a:cubicBezTo>
                    <a:cubicBezTo>
                      <a:pt x="22029" y="19727"/>
                      <a:pt x="23920" y="1758"/>
                      <a:pt x="18482" y="1108"/>
                    </a:cubicBezTo>
                    <a:cubicBezTo>
                      <a:pt x="18193" y="1074"/>
                      <a:pt x="17922" y="1058"/>
                      <a:pt x="17669" y="1058"/>
                    </a:cubicBezTo>
                    <a:cubicBezTo>
                      <a:pt x="13957" y="1058"/>
                      <a:pt x="13821" y="4556"/>
                      <a:pt x="12512" y="7433"/>
                    </a:cubicBezTo>
                    <a:cubicBezTo>
                      <a:pt x="12512" y="7433"/>
                      <a:pt x="9438" y="0"/>
                      <a:pt x="6252" y="0"/>
                    </a:cubicBezTo>
                    <a:close/>
                  </a:path>
                </a:pathLst>
              </a:custGeom>
              <a:solidFill>
                <a:schemeClr val="lt2"/>
              </a:solidFill>
              <a:ln w="19050" cap="flat" cmpd="sng">
                <a:solidFill>
                  <a:schemeClr val="accent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1" name="Google Shape;521;p36"/>
              <p:cNvSpPr/>
              <p:nvPr/>
            </p:nvSpPr>
            <p:spPr>
              <a:xfrm>
                <a:off x="8020052" y="1100380"/>
                <a:ext cx="273625" cy="163952"/>
              </a:xfrm>
              <a:custGeom>
                <a:avLst/>
                <a:gdLst/>
                <a:ahLst/>
                <a:cxnLst/>
                <a:rect l="l" t="t" r="r" b="b"/>
                <a:pathLst>
                  <a:path w="7597" h="4552" extrusionOk="0">
                    <a:moveTo>
                      <a:pt x="2207" y="729"/>
                    </a:moveTo>
                    <a:lnTo>
                      <a:pt x="2207" y="729"/>
                    </a:lnTo>
                    <a:cubicBezTo>
                      <a:pt x="2207" y="729"/>
                      <a:pt x="2172" y="778"/>
                      <a:pt x="2124" y="861"/>
                    </a:cubicBezTo>
                    <a:lnTo>
                      <a:pt x="2124" y="861"/>
                    </a:lnTo>
                    <a:cubicBezTo>
                      <a:pt x="2176" y="781"/>
                      <a:pt x="2207" y="729"/>
                      <a:pt x="2207" y="729"/>
                    </a:cubicBezTo>
                    <a:close/>
                    <a:moveTo>
                      <a:pt x="907" y="0"/>
                    </a:moveTo>
                    <a:lnTo>
                      <a:pt x="907" y="0"/>
                    </a:lnTo>
                    <a:cubicBezTo>
                      <a:pt x="907" y="0"/>
                      <a:pt x="1" y="237"/>
                      <a:pt x="237" y="1497"/>
                    </a:cubicBezTo>
                    <a:cubicBezTo>
                      <a:pt x="344" y="2066"/>
                      <a:pt x="618" y="2222"/>
                      <a:pt x="888" y="2222"/>
                    </a:cubicBezTo>
                    <a:cubicBezTo>
                      <a:pt x="1216" y="2222"/>
                      <a:pt x="1537" y="1990"/>
                      <a:pt x="1537" y="1990"/>
                    </a:cubicBezTo>
                    <a:lnTo>
                      <a:pt x="1537" y="1990"/>
                    </a:lnTo>
                    <a:cubicBezTo>
                      <a:pt x="1537" y="1990"/>
                      <a:pt x="947" y="2601"/>
                      <a:pt x="1971" y="3054"/>
                    </a:cubicBezTo>
                    <a:cubicBezTo>
                      <a:pt x="2156" y="3132"/>
                      <a:pt x="2332" y="3164"/>
                      <a:pt x="2497" y="3164"/>
                    </a:cubicBezTo>
                    <a:cubicBezTo>
                      <a:pt x="3247" y="3164"/>
                      <a:pt x="3764" y="2503"/>
                      <a:pt x="3764" y="2502"/>
                    </a:cubicBezTo>
                    <a:lnTo>
                      <a:pt x="3764" y="2502"/>
                    </a:lnTo>
                    <a:cubicBezTo>
                      <a:pt x="3764" y="2503"/>
                      <a:pt x="2937" y="3960"/>
                      <a:pt x="4118" y="4256"/>
                    </a:cubicBezTo>
                    <a:cubicBezTo>
                      <a:pt x="4263" y="4292"/>
                      <a:pt x="4396" y="4308"/>
                      <a:pt x="4519" y="4308"/>
                    </a:cubicBezTo>
                    <a:cubicBezTo>
                      <a:pt x="5147" y="4308"/>
                      <a:pt x="5506" y="3895"/>
                      <a:pt x="5661" y="3655"/>
                    </a:cubicBezTo>
                    <a:lnTo>
                      <a:pt x="5661" y="3655"/>
                    </a:lnTo>
                    <a:cubicBezTo>
                      <a:pt x="5587" y="3860"/>
                      <a:pt x="5595" y="4216"/>
                      <a:pt x="6306" y="4492"/>
                    </a:cubicBezTo>
                    <a:cubicBezTo>
                      <a:pt x="6411" y="4533"/>
                      <a:pt x="6508" y="4552"/>
                      <a:pt x="6598" y="4552"/>
                    </a:cubicBezTo>
                    <a:cubicBezTo>
                      <a:pt x="7416" y="4552"/>
                      <a:pt x="7597" y="2992"/>
                      <a:pt x="7153" y="2423"/>
                    </a:cubicBezTo>
                    <a:lnTo>
                      <a:pt x="7153" y="2423"/>
                    </a:lnTo>
                    <a:cubicBezTo>
                      <a:pt x="7153" y="2424"/>
                      <a:pt x="7251" y="3684"/>
                      <a:pt x="6463" y="3960"/>
                    </a:cubicBezTo>
                    <a:cubicBezTo>
                      <a:pt x="6410" y="3980"/>
                      <a:pt x="6361" y="3990"/>
                      <a:pt x="6317" y="3990"/>
                    </a:cubicBezTo>
                    <a:cubicBezTo>
                      <a:pt x="5709" y="3990"/>
                      <a:pt x="5931" y="2227"/>
                      <a:pt x="5931" y="2226"/>
                    </a:cubicBezTo>
                    <a:lnTo>
                      <a:pt x="5931" y="2226"/>
                    </a:lnTo>
                    <a:cubicBezTo>
                      <a:pt x="5931" y="2227"/>
                      <a:pt x="5633" y="3602"/>
                      <a:pt x="4839" y="3602"/>
                    </a:cubicBezTo>
                    <a:cubicBezTo>
                      <a:pt x="4767" y="3602"/>
                      <a:pt x="4691" y="3591"/>
                      <a:pt x="4611" y="3566"/>
                    </a:cubicBezTo>
                    <a:cubicBezTo>
                      <a:pt x="3626" y="3290"/>
                      <a:pt x="4118" y="1400"/>
                      <a:pt x="4118" y="1399"/>
                    </a:cubicBezTo>
                    <a:lnTo>
                      <a:pt x="4118" y="1399"/>
                    </a:lnTo>
                    <a:cubicBezTo>
                      <a:pt x="4118" y="1399"/>
                      <a:pt x="3548" y="2627"/>
                      <a:pt x="2735" y="2627"/>
                    </a:cubicBezTo>
                    <a:cubicBezTo>
                      <a:pt x="2604" y="2627"/>
                      <a:pt x="2467" y="2596"/>
                      <a:pt x="2326" y="2522"/>
                    </a:cubicBezTo>
                    <a:cubicBezTo>
                      <a:pt x="1503" y="2095"/>
                      <a:pt x="1925" y="1198"/>
                      <a:pt x="2124" y="861"/>
                    </a:cubicBezTo>
                    <a:lnTo>
                      <a:pt x="2124" y="861"/>
                    </a:lnTo>
                    <a:cubicBezTo>
                      <a:pt x="1948" y="1124"/>
                      <a:pt x="1530" y="1693"/>
                      <a:pt x="1187" y="1693"/>
                    </a:cubicBezTo>
                    <a:cubicBezTo>
                      <a:pt x="1084" y="1693"/>
                      <a:pt x="988" y="1642"/>
                      <a:pt x="907" y="1517"/>
                    </a:cubicBezTo>
                    <a:cubicBezTo>
                      <a:pt x="493" y="867"/>
                      <a:pt x="907" y="0"/>
                      <a:pt x="907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2" name="Google Shape;522;p36"/>
              <p:cNvSpPr/>
              <p:nvPr/>
            </p:nvSpPr>
            <p:spPr>
              <a:xfrm>
                <a:off x="7939373" y="1202958"/>
                <a:ext cx="234762" cy="243514"/>
              </a:xfrm>
              <a:custGeom>
                <a:avLst/>
                <a:gdLst/>
                <a:ahLst/>
                <a:cxnLst/>
                <a:rect l="l" t="t" r="r" b="b"/>
                <a:pathLst>
                  <a:path w="6518" h="6761" extrusionOk="0">
                    <a:moveTo>
                      <a:pt x="2418" y="1250"/>
                    </a:moveTo>
                    <a:cubicBezTo>
                      <a:pt x="2418" y="1250"/>
                      <a:pt x="2380" y="1273"/>
                      <a:pt x="2319" y="1314"/>
                    </a:cubicBezTo>
                    <a:lnTo>
                      <a:pt x="2319" y="1314"/>
                    </a:lnTo>
                    <a:cubicBezTo>
                      <a:pt x="2381" y="1275"/>
                      <a:pt x="2418" y="1250"/>
                      <a:pt x="2418" y="1250"/>
                    </a:cubicBezTo>
                    <a:close/>
                    <a:moveTo>
                      <a:pt x="1392" y="1"/>
                    </a:moveTo>
                    <a:cubicBezTo>
                      <a:pt x="1123" y="1"/>
                      <a:pt x="478" y="109"/>
                      <a:pt x="231" y="1112"/>
                    </a:cubicBezTo>
                    <a:cubicBezTo>
                      <a:pt x="1" y="2048"/>
                      <a:pt x="653" y="2174"/>
                      <a:pt x="1022" y="2174"/>
                    </a:cubicBezTo>
                    <a:cubicBezTo>
                      <a:pt x="1158" y="2174"/>
                      <a:pt x="1255" y="2157"/>
                      <a:pt x="1255" y="2157"/>
                    </a:cubicBezTo>
                    <a:lnTo>
                      <a:pt x="1255" y="2157"/>
                    </a:lnTo>
                    <a:cubicBezTo>
                      <a:pt x="1255" y="2157"/>
                      <a:pt x="428" y="2452"/>
                      <a:pt x="1196" y="3319"/>
                    </a:cubicBezTo>
                    <a:cubicBezTo>
                      <a:pt x="1525" y="3673"/>
                      <a:pt x="1920" y="3776"/>
                      <a:pt x="2267" y="3776"/>
                    </a:cubicBezTo>
                    <a:cubicBezTo>
                      <a:pt x="2752" y="3776"/>
                      <a:pt x="3147" y="3575"/>
                      <a:pt x="3147" y="3575"/>
                    </a:cubicBezTo>
                    <a:lnTo>
                      <a:pt x="3147" y="3575"/>
                    </a:lnTo>
                    <a:cubicBezTo>
                      <a:pt x="3147" y="3575"/>
                      <a:pt x="1728" y="4600"/>
                      <a:pt x="2713" y="5368"/>
                    </a:cubicBezTo>
                    <a:cubicBezTo>
                      <a:pt x="3043" y="5620"/>
                      <a:pt x="3357" y="5705"/>
                      <a:pt x="3631" y="5705"/>
                    </a:cubicBezTo>
                    <a:cubicBezTo>
                      <a:pt x="3984" y="5705"/>
                      <a:pt x="4269" y="5565"/>
                      <a:pt x="4433" y="5460"/>
                    </a:cubicBezTo>
                    <a:lnTo>
                      <a:pt x="4433" y="5460"/>
                    </a:lnTo>
                    <a:cubicBezTo>
                      <a:pt x="4276" y="5619"/>
                      <a:pt x="4125" y="5958"/>
                      <a:pt x="4684" y="6531"/>
                    </a:cubicBezTo>
                    <a:cubicBezTo>
                      <a:pt x="4845" y="6692"/>
                      <a:pt x="5014" y="6760"/>
                      <a:pt x="5181" y="6760"/>
                    </a:cubicBezTo>
                    <a:cubicBezTo>
                      <a:pt x="5871" y="6760"/>
                      <a:pt x="6517" y="5589"/>
                      <a:pt x="6358" y="4954"/>
                    </a:cubicBezTo>
                    <a:lnTo>
                      <a:pt x="6358" y="4954"/>
                    </a:lnTo>
                    <a:cubicBezTo>
                      <a:pt x="6358" y="4955"/>
                      <a:pt x="5933" y="6101"/>
                      <a:pt x="5136" y="6101"/>
                    </a:cubicBezTo>
                    <a:cubicBezTo>
                      <a:pt x="5111" y="6101"/>
                      <a:pt x="5085" y="6100"/>
                      <a:pt x="5058" y="6097"/>
                    </a:cubicBezTo>
                    <a:cubicBezTo>
                      <a:pt x="4191" y="6038"/>
                      <a:pt x="5294" y="4246"/>
                      <a:pt x="5295" y="4245"/>
                    </a:cubicBezTo>
                    <a:lnTo>
                      <a:pt x="5295" y="4245"/>
                    </a:lnTo>
                    <a:cubicBezTo>
                      <a:pt x="5294" y="4246"/>
                      <a:pt x="4639" y="5128"/>
                      <a:pt x="3963" y="5128"/>
                    </a:cubicBezTo>
                    <a:cubicBezTo>
                      <a:pt x="3794" y="5128"/>
                      <a:pt x="3624" y="5073"/>
                      <a:pt x="3462" y="4935"/>
                    </a:cubicBezTo>
                    <a:cubicBezTo>
                      <a:pt x="2654" y="4245"/>
                      <a:pt x="3935" y="2689"/>
                      <a:pt x="3935" y="2689"/>
                    </a:cubicBezTo>
                    <a:lnTo>
                      <a:pt x="3935" y="2689"/>
                    </a:lnTo>
                    <a:cubicBezTo>
                      <a:pt x="3935" y="2689"/>
                      <a:pt x="3189" y="3331"/>
                      <a:pt x="2494" y="3331"/>
                    </a:cubicBezTo>
                    <a:cubicBezTo>
                      <a:pt x="2230" y="3331"/>
                      <a:pt x="1974" y="3239"/>
                      <a:pt x="1768" y="2984"/>
                    </a:cubicBezTo>
                    <a:cubicBezTo>
                      <a:pt x="1160" y="2212"/>
                      <a:pt x="2017" y="1523"/>
                      <a:pt x="2319" y="1314"/>
                    </a:cubicBezTo>
                    <a:lnTo>
                      <a:pt x="2319" y="1314"/>
                    </a:lnTo>
                    <a:cubicBezTo>
                      <a:pt x="2103" y="1450"/>
                      <a:pt x="1581" y="1753"/>
                      <a:pt x="1222" y="1753"/>
                    </a:cubicBezTo>
                    <a:cubicBezTo>
                      <a:pt x="1037" y="1753"/>
                      <a:pt x="895" y="1672"/>
                      <a:pt x="861" y="1447"/>
                    </a:cubicBezTo>
                    <a:cubicBezTo>
                      <a:pt x="743" y="639"/>
                      <a:pt x="1512" y="9"/>
                      <a:pt x="1512" y="9"/>
                    </a:cubicBezTo>
                    <a:cubicBezTo>
                      <a:pt x="1512" y="9"/>
                      <a:pt x="1466" y="1"/>
                      <a:pt x="139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3" name="Google Shape;523;p36"/>
              <p:cNvSpPr/>
              <p:nvPr/>
            </p:nvSpPr>
            <p:spPr>
              <a:xfrm>
                <a:off x="7796527" y="1263720"/>
                <a:ext cx="173172" cy="251222"/>
              </a:xfrm>
              <a:custGeom>
                <a:avLst/>
                <a:gdLst/>
                <a:ahLst/>
                <a:cxnLst/>
                <a:rect l="l" t="t" r="r" b="b"/>
                <a:pathLst>
                  <a:path w="4808" h="6975" extrusionOk="0">
                    <a:moveTo>
                      <a:pt x="2502" y="1376"/>
                    </a:moveTo>
                    <a:cubicBezTo>
                      <a:pt x="2502" y="1376"/>
                      <a:pt x="2456" y="1390"/>
                      <a:pt x="2382" y="1419"/>
                    </a:cubicBezTo>
                    <a:lnTo>
                      <a:pt x="2382" y="1419"/>
                    </a:lnTo>
                    <a:cubicBezTo>
                      <a:pt x="2457" y="1393"/>
                      <a:pt x="2502" y="1376"/>
                      <a:pt x="2502" y="1376"/>
                    </a:cubicBezTo>
                    <a:close/>
                    <a:moveTo>
                      <a:pt x="1776" y="0"/>
                    </a:moveTo>
                    <a:cubicBezTo>
                      <a:pt x="1487" y="0"/>
                      <a:pt x="1043" y="130"/>
                      <a:pt x="650" y="785"/>
                    </a:cubicBezTo>
                    <a:cubicBezTo>
                      <a:pt x="0" y="1888"/>
                      <a:pt x="1222" y="1947"/>
                      <a:pt x="1222" y="1947"/>
                    </a:cubicBezTo>
                    <a:cubicBezTo>
                      <a:pt x="1222" y="1947"/>
                      <a:pt x="414" y="2046"/>
                      <a:pt x="828" y="2992"/>
                    </a:cubicBezTo>
                    <a:cubicBezTo>
                      <a:pt x="1094" y="3573"/>
                      <a:pt x="1645" y="3685"/>
                      <a:pt x="2029" y="3685"/>
                    </a:cubicBezTo>
                    <a:cubicBezTo>
                      <a:pt x="2268" y="3685"/>
                      <a:pt x="2443" y="3642"/>
                      <a:pt x="2443" y="3642"/>
                    </a:cubicBezTo>
                    <a:lnTo>
                      <a:pt x="2443" y="3642"/>
                    </a:lnTo>
                    <a:cubicBezTo>
                      <a:pt x="2443" y="3642"/>
                      <a:pt x="907" y="4272"/>
                      <a:pt x="1537" y="5179"/>
                    </a:cubicBezTo>
                    <a:cubicBezTo>
                      <a:pt x="1827" y="5595"/>
                      <a:pt x="2192" y="5708"/>
                      <a:pt x="2502" y="5708"/>
                    </a:cubicBezTo>
                    <a:cubicBezTo>
                      <a:pt x="2699" y="5708"/>
                      <a:pt x="2874" y="5662"/>
                      <a:pt x="2993" y="5620"/>
                    </a:cubicBezTo>
                    <a:lnTo>
                      <a:pt x="2993" y="5620"/>
                    </a:lnTo>
                    <a:cubicBezTo>
                      <a:pt x="2808" y="5731"/>
                      <a:pt x="2568" y="6005"/>
                      <a:pt x="2877" y="6637"/>
                    </a:cubicBezTo>
                    <a:cubicBezTo>
                      <a:pt x="2997" y="6877"/>
                      <a:pt x="3177" y="6975"/>
                      <a:pt x="3379" y="6975"/>
                    </a:cubicBezTo>
                    <a:cubicBezTo>
                      <a:pt x="3974" y="6975"/>
                      <a:pt x="4764" y="6131"/>
                      <a:pt x="4808" y="5573"/>
                    </a:cubicBezTo>
                    <a:lnTo>
                      <a:pt x="4808" y="5573"/>
                    </a:lnTo>
                    <a:cubicBezTo>
                      <a:pt x="4808" y="5573"/>
                      <a:pt x="4208" y="6377"/>
                      <a:pt x="3560" y="6377"/>
                    </a:cubicBezTo>
                    <a:cubicBezTo>
                      <a:pt x="3484" y="6377"/>
                      <a:pt x="3407" y="6366"/>
                      <a:pt x="3330" y="6341"/>
                    </a:cubicBezTo>
                    <a:cubicBezTo>
                      <a:pt x="2601" y="6085"/>
                      <a:pt x="4098" y="4706"/>
                      <a:pt x="4098" y="4706"/>
                    </a:cubicBezTo>
                    <a:lnTo>
                      <a:pt x="4098" y="4706"/>
                    </a:lnTo>
                    <a:cubicBezTo>
                      <a:pt x="4098" y="4706"/>
                      <a:pt x="3422" y="5249"/>
                      <a:pt x="2860" y="5249"/>
                    </a:cubicBezTo>
                    <a:cubicBezTo>
                      <a:pt x="2643" y="5249"/>
                      <a:pt x="2443" y="5167"/>
                      <a:pt x="2305" y="4942"/>
                    </a:cubicBezTo>
                    <a:cubicBezTo>
                      <a:pt x="1813" y="4154"/>
                      <a:pt x="3389" y="2992"/>
                      <a:pt x="3389" y="2992"/>
                    </a:cubicBezTo>
                    <a:lnTo>
                      <a:pt x="3389" y="2992"/>
                    </a:lnTo>
                    <a:cubicBezTo>
                      <a:pt x="3389" y="2992"/>
                      <a:pt x="2771" y="3312"/>
                      <a:pt x="2219" y="3312"/>
                    </a:cubicBezTo>
                    <a:cubicBezTo>
                      <a:pt x="1884" y="3312"/>
                      <a:pt x="1573" y="3194"/>
                      <a:pt x="1439" y="2814"/>
                    </a:cubicBezTo>
                    <a:cubicBezTo>
                      <a:pt x="1131" y="1990"/>
                      <a:pt x="2045" y="1550"/>
                      <a:pt x="2382" y="1419"/>
                    </a:cubicBezTo>
                    <a:lnTo>
                      <a:pt x="2382" y="1419"/>
                    </a:lnTo>
                    <a:cubicBezTo>
                      <a:pt x="2191" y="1483"/>
                      <a:pt x="1810" y="1597"/>
                      <a:pt x="1511" y="1597"/>
                    </a:cubicBezTo>
                    <a:cubicBezTo>
                      <a:pt x="1248" y="1597"/>
                      <a:pt x="1050" y="1509"/>
                      <a:pt x="1104" y="1218"/>
                    </a:cubicBezTo>
                    <a:cubicBezTo>
                      <a:pt x="1241" y="470"/>
                      <a:pt x="2089" y="56"/>
                      <a:pt x="2089" y="56"/>
                    </a:cubicBezTo>
                    <a:cubicBezTo>
                      <a:pt x="2089" y="56"/>
                      <a:pt x="1965" y="0"/>
                      <a:pt x="1776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4" name="Google Shape;524;p36"/>
              <p:cNvSpPr/>
              <p:nvPr/>
            </p:nvSpPr>
            <p:spPr>
              <a:xfrm>
                <a:off x="8161637" y="887480"/>
                <a:ext cx="99012" cy="91737"/>
              </a:xfrm>
              <a:custGeom>
                <a:avLst/>
                <a:gdLst/>
                <a:ahLst/>
                <a:cxnLst/>
                <a:rect l="l" t="t" r="r" b="b"/>
                <a:pathLst>
                  <a:path w="2749" h="2547" extrusionOk="0">
                    <a:moveTo>
                      <a:pt x="2296" y="0"/>
                    </a:moveTo>
                    <a:lnTo>
                      <a:pt x="1724" y="158"/>
                    </a:lnTo>
                    <a:cubicBezTo>
                      <a:pt x="1724" y="158"/>
                      <a:pt x="2197" y="1636"/>
                      <a:pt x="1527" y="1951"/>
                    </a:cubicBezTo>
                    <a:cubicBezTo>
                      <a:pt x="1465" y="1979"/>
                      <a:pt x="1407" y="1992"/>
                      <a:pt x="1353" y="1992"/>
                    </a:cubicBezTo>
                    <a:cubicBezTo>
                      <a:pt x="721" y="1992"/>
                      <a:pt x="621" y="237"/>
                      <a:pt x="621" y="237"/>
                    </a:cubicBezTo>
                    <a:lnTo>
                      <a:pt x="207" y="276"/>
                    </a:lnTo>
                    <a:cubicBezTo>
                      <a:pt x="207" y="276"/>
                      <a:pt x="1" y="2546"/>
                      <a:pt x="1419" y="2546"/>
                    </a:cubicBezTo>
                    <a:cubicBezTo>
                      <a:pt x="1454" y="2546"/>
                      <a:pt x="1490" y="2545"/>
                      <a:pt x="1527" y="2542"/>
                    </a:cubicBezTo>
                    <a:cubicBezTo>
                      <a:pt x="2749" y="2443"/>
                      <a:pt x="2296" y="0"/>
                      <a:pt x="2296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5" name="Google Shape;525;p36"/>
              <p:cNvSpPr/>
              <p:nvPr/>
            </p:nvSpPr>
            <p:spPr>
              <a:xfrm>
                <a:off x="8278174" y="933575"/>
                <a:ext cx="142849" cy="80253"/>
              </a:xfrm>
              <a:custGeom>
                <a:avLst/>
                <a:gdLst/>
                <a:ahLst/>
                <a:cxnLst/>
                <a:rect l="l" t="t" r="r" b="b"/>
                <a:pathLst>
                  <a:path w="3074" h="2228" extrusionOk="0">
                    <a:moveTo>
                      <a:pt x="0" y="1"/>
                    </a:moveTo>
                    <a:cubicBezTo>
                      <a:pt x="118" y="316"/>
                      <a:pt x="414" y="2227"/>
                      <a:pt x="414" y="2227"/>
                    </a:cubicBezTo>
                    <a:lnTo>
                      <a:pt x="3074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6" name="Google Shape;526;p36"/>
              <p:cNvSpPr/>
              <p:nvPr/>
            </p:nvSpPr>
            <p:spPr>
              <a:xfrm>
                <a:off x="8125800" y="958435"/>
                <a:ext cx="60365" cy="59645"/>
              </a:xfrm>
              <a:custGeom>
                <a:avLst/>
                <a:gdLst/>
                <a:ahLst/>
                <a:cxnLst/>
                <a:rect l="l" t="t" r="r" b="b"/>
                <a:pathLst>
                  <a:path w="1676" h="1656" extrusionOk="0">
                    <a:moveTo>
                      <a:pt x="828" y="0"/>
                    </a:moveTo>
                    <a:cubicBezTo>
                      <a:pt x="375" y="0"/>
                      <a:pt x="0" y="375"/>
                      <a:pt x="0" y="828"/>
                    </a:cubicBezTo>
                    <a:cubicBezTo>
                      <a:pt x="0" y="1281"/>
                      <a:pt x="375" y="1656"/>
                      <a:pt x="828" y="1656"/>
                    </a:cubicBezTo>
                    <a:cubicBezTo>
                      <a:pt x="1301" y="1656"/>
                      <a:pt x="1675" y="1281"/>
                      <a:pt x="1675" y="828"/>
                    </a:cubicBezTo>
                    <a:cubicBezTo>
                      <a:pt x="1675" y="375"/>
                      <a:pt x="1301" y="0"/>
                      <a:pt x="828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527" name="Google Shape;527;p36"/>
            <p:cNvSpPr/>
            <p:nvPr/>
          </p:nvSpPr>
          <p:spPr>
            <a:xfrm>
              <a:off x="7571588" y="526075"/>
              <a:ext cx="363050" cy="704450"/>
            </a:xfrm>
            <a:custGeom>
              <a:avLst/>
              <a:gdLst/>
              <a:ahLst/>
              <a:cxnLst/>
              <a:rect l="l" t="t" r="r" b="b"/>
              <a:pathLst>
                <a:path w="14522" h="28178" extrusionOk="0">
                  <a:moveTo>
                    <a:pt x="1517" y="0"/>
                  </a:moveTo>
                  <a:cubicBezTo>
                    <a:pt x="1150" y="0"/>
                    <a:pt x="769" y="119"/>
                    <a:pt x="493" y="343"/>
                  </a:cubicBezTo>
                  <a:cubicBezTo>
                    <a:pt x="139" y="658"/>
                    <a:pt x="1" y="1131"/>
                    <a:pt x="60" y="1584"/>
                  </a:cubicBezTo>
                  <a:cubicBezTo>
                    <a:pt x="119" y="2116"/>
                    <a:pt x="414" y="2589"/>
                    <a:pt x="749" y="3003"/>
                  </a:cubicBezTo>
                  <a:cubicBezTo>
                    <a:pt x="1084" y="3436"/>
                    <a:pt x="1478" y="3830"/>
                    <a:pt x="1872" y="4205"/>
                  </a:cubicBezTo>
                  <a:cubicBezTo>
                    <a:pt x="2680" y="4953"/>
                    <a:pt x="3587" y="5584"/>
                    <a:pt x="4552" y="6096"/>
                  </a:cubicBezTo>
                  <a:cubicBezTo>
                    <a:pt x="4769" y="6510"/>
                    <a:pt x="4985" y="6923"/>
                    <a:pt x="5202" y="7337"/>
                  </a:cubicBezTo>
                  <a:cubicBezTo>
                    <a:pt x="5655" y="8283"/>
                    <a:pt x="6089" y="9229"/>
                    <a:pt x="6463" y="10194"/>
                  </a:cubicBezTo>
                  <a:cubicBezTo>
                    <a:pt x="5872" y="9583"/>
                    <a:pt x="5419" y="8835"/>
                    <a:pt x="4887" y="8165"/>
                  </a:cubicBezTo>
                  <a:cubicBezTo>
                    <a:pt x="4355" y="7495"/>
                    <a:pt x="3724" y="6884"/>
                    <a:pt x="2917" y="6589"/>
                  </a:cubicBezTo>
                  <a:cubicBezTo>
                    <a:pt x="2674" y="6497"/>
                    <a:pt x="2382" y="6440"/>
                    <a:pt x="2094" y="6440"/>
                  </a:cubicBezTo>
                  <a:cubicBezTo>
                    <a:pt x="1518" y="6440"/>
                    <a:pt x="953" y="6667"/>
                    <a:pt x="808" y="7298"/>
                  </a:cubicBezTo>
                  <a:cubicBezTo>
                    <a:pt x="572" y="8283"/>
                    <a:pt x="1695" y="8815"/>
                    <a:pt x="2424" y="9091"/>
                  </a:cubicBezTo>
                  <a:cubicBezTo>
                    <a:pt x="3370" y="9445"/>
                    <a:pt x="4394" y="9623"/>
                    <a:pt x="5399" y="9662"/>
                  </a:cubicBezTo>
                  <a:cubicBezTo>
                    <a:pt x="5411" y="9668"/>
                    <a:pt x="5422" y="9670"/>
                    <a:pt x="5434" y="9670"/>
                  </a:cubicBezTo>
                  <a:cubicBezTo>
                    <a:pt x="5462" y="9670"/>
                    <a:pt x="5490" y="9656"/>
                    <a:pt x="5517" y="9642"/>
                  </a:cubicBezTo>
                  <a:cubicBezTo>
                    <a:pt x="5892" y="10155"/>
                    <a:pt x="6286" y="10647"/>
                    <a:pt x="6778" y="11022"/>
                  </a:cubicBezTo>
                  <a:cubicBezTo>
                    <a:pt x="7054" y="11770"/>
                    <a:pt x="7310" y="12539"/>
                    <a:pt x="7547" y="13287"/>
                  </a:cubicBezTo>
                  <a:cubicBezTo>
                    <a:pt x="7409" y="13150"/>
                    <a:pt x="7251" y="12992"/>
                    <a:pt x="7113" y="12854"/>
                  </a:cubicBezTo>
                  <a:cubicBezTo>
                    <a:pt x="7094" y="12775"/>
                    <a:pt x="7035" y="12696"/>
                    <a:pt x="6936" y="12677"/>
                  </a:cubicBezTo>
                  <a:cubicBezTo>
                    <a:pt x="6424" y="12164"/>
                    <a:pt x="5892" y="11672"/>
                    <a:pt x="5281" y="11258"/>
                  </a:cubicBezTo>
                  <a:cubicBezTo>
                    <a:pt x="4564" y="10799"/>
                    <a:pt x="3710" y="10425"/>
                    <a:pt x="2847" y="10425"/>
                  </a:cubicBezTo>
                  <a:cubicBezTo>
                    <a:pt x="2785" y="10425"/>
                    <a:pt x="2723" y="10427"/>
                    <a:pt x="2661" y="10431"/>
                  </a:cubicBezTo>
                  <a:cubicBezTo>
                    <a:pt x="2227" y="10470"/>
                    <a:pt x="1754" y="10608"/>
                    <a:pt x="1478" y="10963"/>
                  </a:cubicBezTo>
                  <a:cubicBezTo>
                    <a:pt x="1222" y="11298"/>
                    <a:pt x="1222" y="11731"/>
                    <a:pt x="1400" y="12105"/>
                  </a:cubicBezTo>
                  <a:cubicBezTo>
                    <a:pt x="1813" y="12992"/>
                    <a:pt x="3074" y="13169"/>
                    <a:pt x="3921" y="13287"/>
                  </a:cubicBezTo>
                  <a:cubicBezTo>
                    <a:pt x="4249" y="13328"/>
                    <a:pt x="4580" y="13347"/>
                    <a:pt x="4910" y="13347"/>
                  </a:cubicBezTo>
                  <a:cubicBezTo>
                    <a:pt x="5552" y="13347"/>
                    <a:pt x="6193" y="13273"/>
                    <a:pt x="6818" y="13130"/>
                  </a:cubicBezTo>
                  <a:cubicBezTo>
                    <a:pt x="7113" y="13425"/>
                    <a:pt x="7409" y="13741"/>
                    <a:pt x="7724" y="14036"/>
                  </a:cubicBezTo>
                  <a:cubicBezTo>
                    <a:pt x="7744" y="14056"/>
                    <a:pt x="7764" y="14076"/>
                    <a:pt x="7783" y="14076"/>
                  </a:cubicBezTo>
                  <a:cubicBezTo>
                    <a:pt x="8039" y="15021"/>
                    <a:pt x="8276" y="15967"/>
                    <a:pt x="8493" y="16913"/>
                  </a:cubicBezTo>
                  <a:cubicBezTo>
                    <a:pt x="8118" y="16617"/>
                    <a:pt x="7823" y="16263"/>
                    <a:pt x="7507" y="15908"/>
                  </a:cubicBezTo>
                  <a:cubicBezTo>
                    <a:pt x="7153" y="15494"/>
                    <a:pt x="6759" y="15100"/>
                    <a:pt x="6286" y="14805"/>
                  </a:cubicBezTo>
                  <a:cubicBezTo>
                    <a:pt x="5615" y="14385"/>
                    <a:pt x="4801" y="14109"/>
                    <a:pt x="4003" y="14109"/>
                  </a:cubicBezTo>
                  <a:cubicBezTo>
                    <a:pt x="3863" y="14109"/>
                    <a:pt x="3724" y="14117"/>
                    <a:pt x="3587" y="14135"/>
                  </a:cubicBezTo>
                  <a:cubicBezTo>
                    <a:pt x="3114" y="14194"/>
                    <a:pt x="2661" y="14411"/>
                    <a:pt x="2385" y="14805"/>
                  </a:cubicBezTo>
                  <a:cubicBezTo>
                    <a:pt x="2129" y="15159"/>
                    <a:pt x="2050" y="15612"/>
                    <a:pt x="2247" y="16006"/>
                  </a:cubicBezTo>
                  <a:cubicBezTo>
                    <a:pt x="2661" y="16854"/>
                    <a:pt x="3862" y="17070"/>
                    <a:pt x="4710" y="17149"/>
                  </a:cubicBezTo>
                  <a:cubicBezTo>
                    <a:pt x="4868" y="17162"/>
                    <a:pt x="5028" y="17168"/>
                    <a:pt x="5188" y="17168"/>
                  </a:cubicBezTo>
                  <a:cubicBezTo>
                    <a:pt x="6003" y="17168"/>
                    <a:pt x="6835" y="17012"/>
                    <a:pt x="7626" y="16814"/>
                  </a:cubicBezTo>
                  <a:cubicBezTo>
                    <a:pt x="7665" y="16795"/>
                    <a:pt x="7704" y="16775"/>
                    <a:pt x="7724" y="16755"/>
                  </a:cubicBezTo>
                  <a:cubicBezTo>
                    <a:pt x="7980" y="17011"/>
                    <a:pt x="8256" y="17267"/>
                    <a:pt x="8552" y="17464"/>
                  </a:cubicBezTo>
                  <a:cubicBezTo>
                    <a:pt x="8571" y="17484"/>
                    <a:pt x="8591" y="17484"/>
                    <a:pt x="8611" y="17484"/>
                  </a:cubicBezTo>
                  <a:cubicBezTo>
                    <a:pt x="8808" y="18489"/>
                    <a:pt x="8985" y="19514"/>
                    <a:pt x="9143" y="20518"/>
                  </a:cubicBezTo>
                  <a:cubicBezTo>
                    <a:pt x="9084" y="20459"/>
                    <a:pt x="9025" y="20400"/>
                    <a:pt x="8946" y="20341"/>
                  </a:cubicBezTo>
                  <a:cubicBezTo>
                    <a:pt x="8788" y="20164"/>
                    <a:pt x="8611" y="19986"/>
                    <a:pt x="8414" y="19829"/>
                  </a:cubicBezTo>
                  <a:cubicBezTo>
                    <a:pt x="8059" y="19533"/>
                    <a:pt x="7704" y="19238"/>
                    <a:pt x="7291" y="19021"/>
                  </a:cubicBezTo>
                  <a:cubicBezTo>
                    <a:pt x="6834" y="18770"/>
                    <a:pt x="6299" y="18575"/>
                    <a:pt x="5762" y="18575"/>
                  </a:cubicBezTo>
                  <a:cubicBezTo>
                    <a:pt x="5582" y="18575"/>
                    <a:pt x="5400" y="18597"/>
                    <a:pt x="5222" y="18647"/>
                  </a:cubicBezTo>
                  <a:cubicBezTo>
                    <a:pt x="4828" y="18745"/>
                    <a:pt x="4552" y="18982"/>
                    <a:pt x="4473" y="19376"/>
                  </a:cubicBezTo>
                  <a:cubicBezTo>
                    <a:pt x="4414" y="19730"/>
                    <a:pt x="4493" y="20085"/>
                    <a:pt x="4670" y="20400"/>
                  </a:cubicBezTo>
                  <a:cubicBezTo>
                    <a:pt x="5084" y="21070"/>
                    <a:pt x="5813" y="21346"/>
                    <a:pt x="6562" y="21425"/>
                  </a:cubicBezTo>
                  <a:cubicBezTo>
                    <a:pt x="6677" y="21431"/>
                    <a:pt x="6794" y="21433"/>
                    <a:pt x="6912" y="21433"/>
                  </a:cubicBezTo>
                  <a:cubicBezTo>
                    <a:pt x="7196" y="21433"/>
                    <a:pt x="7485" y="21419"/>
                    <a:pt x="7764" y="21405"/>
                  </a:cubicBezTo>
                  <a:cubicBezTo>
                    <a:pt x="8236" y="21385"/>
                    <a:pt x="8690" y="21366"/>
                    <a:pt x="9162" y="21326"/>
                  </a:cubicBezTo>
                  <a:cubicBezTo>
                    <a:pt x="9182" y="21366"/>
                    <a:pt x="9222" y="21385"/>
                    <a:pt x="9261" y="21405"/>
                  </a:cubicBezTo>
                  <a:cubicBezTo>
                    <a:pt x="9340" y="21957"/>
                    <a:pt x="9399" y="22508"/>
                    <a:pt x="9458" y="23060"/>
                  </a:cubicBezTo>
                  <a:cubicBezTo>
                    <a:pt x="8847" y="22765"/>
                    <a:pt x="8197" y="22548"/>
                    <a:pt x="7547" y="22410"/>
                  </a:cubicBezTo>
                  <a:cubicBezTo>
                    <a:pt x="7261" y="22344"/>
                    <a:pt x="6913" y="22259"/>
                    <a:pt x="6584" y="22259"/>
                  </a:cubicBezTo>
                  <a:cubicBezTo>
                    <a:pt x="6322" y="22259"/>
                    <a:pt x="6072" y="22312"/>
                    <a:pt x="5872" y="22469"/>
                  </a:cubicBezTo>
                  <a:cubicBezTo>
                    <a:pt x="5399" y="22863"/>
                    <a:pt x="5636" y="23533"/>
                    <a:pt x="5990" y="23907"/>
                  </a:cubicBezTo>
                  <a:cubicBezTo>
                    <a:pt x="6264" y="24207"/>
                    <a:pt x="6640" y="24282"/>
                    <a:pt x="7028" y="24282"/>
                  </a:cubicBezTo>
                  <a:cubicBezTo>
                    <a:pt x="7228" y="24282"/>
                    <a:pt x="7432" y="24262"/>
                    <a:pt x="7626" y="24242"/>
                  </a:cubicBezTo>
                  <a:cubicBezTo>
                    <a:pt x="8256" y="24144"/>
                    <a:pt x="8887" y="23927"/>
                    <a:pt x="9458" y="23612"/>
                  </a:cubicBezTo>
                  <a:cubicBezTo>
                    <a:pt x="9478" y="23612"/>
                    <a:pt x="9497" y="23592"/>
                    <a:pt x="9497" y="23592"/>
                  </a:cubicBezTo>
                  <a:cubicBezTo>
                    <a:pt x="9635" y="25050"/>
                    <a:pt x="9714" y="26508"/>
                    <a:pt x="9754" y="27986"/>
                  </a:cubicBezTo>
                  <a:cubicBezTo>
                    <a:pt x="9763" y="28114"/>
                    <a:pt x="9867" y="28178"/>
                    <a:pt x="9968" y="28178"/>
                  </a:cubicBezTo>
                  <a:cubicBezTo>
                    <a:pt x="10069" y="28178"/>
                    <a:pt x="10167" y="28114"/>
                    <a:pt x="10167" y="27986"/>
                  </a:cubicBezTo>
                  <a:cubicBezTo>
                    <a:pt x="10128" y="26469"/>
                    <a:pt x="10029" y="24971"/>
                    <a:pt x="9891" y="23474"/>
                  </a:cubicBezTo>
                  <a:lnTo>
                    <a:pt x="9891" y="23474"/>
                  </a:lnTo>
                  <a:cubicBezTo>
                    <a:pt x="10522" y="23577"/>
                    <a:pt x="11164" y="23701"/>
                    <a:pt x="11800" y="23701"/>
                  </a:cubicBezTo>
                  <a:cubicBezTo>
                    <a:pt x="12019" y="23701"/>
                    <a:pt x="12236" y="23686"/>
                    <a:pt x="12453" y="23651"/>
                  </a:cubicBezTo>
                  <a:cubicBezTo>
                    <a:pt x="13202" y="23533"/>
                    <a:pt x="13950" y="23099"/>
                    <a:pt x="14246" y="22370"/>
                  </a:cubicBezTo>
                  <a:cubicBezTo>
                    <a:pt x="14522" y="21701"/>
                    <a:pt x="14029" y="21050"/>
                    <a:pt x="13359" y="20932"/>
                  </a:cubicBezTo>
                  <a:cubicBezTo>
                    <a:pt x="13263" y="20914"/>
                    <a:pt x="13167" y="20905"/>
                    <a:pt x="13072" y="20905"/>
                  </a:cubicBezTo>
                  <a:cubicBezTo>
                    <a:pt x="12350" y="20905"/>
                    <a:pt x="11668" y="21392"/>
                    <a:pt x="11093" y="21740"/>
                  </a:cubicBezTo>
                  <a:cubicBezTo>
                    <a:pt x="10739" y="21976"/>
                    <a:pt x="10364" y="22213"/>
                    <a:pt x="10029" y="22489"/>
                  </a:cubicBezTo>
                  <a:cubicBezTo>
                    <a:pt x="9951" y="22548"/>
                    <a:pt x="9891" y="22607"/>
                    <a:pt x="9813" y="22666"/>
                  </a:cubicBezTo>
                  <a:cubicBezTo>
                    <a:pt x="9793" y="22410"/>
                    <a:pt x="9754" y="22154"/>
                    <a:pt x="9734" y="21917"/>
                  </a:cubicBezTo>
                  <a:cubicBezTo>
                    <a:pt x="9694" y="21641"/>
                    <a:pt x="9655" y="21366"/>
                    <a:pt x="9635" y="21090"/>
                  </a:cubicBezTo>
                  <a:cubicBezTo>
                    <a:pt x="10167" y="20105"/>
                    <a:pt x="11566" y="19947"/>
                    <a:pt x="12453" y="19474"/>
                  </a:cubicBezTo>
                  <a:cubicBezTo>
                    <a:pt x="13280" y="19021"/>
                    <a:pt x="14049" y="18154"/>
                    <a:pt x="14049" y="17169"/>
                  </a:cubicBezTo>
                  <a:cubicBezTo>
                    <a:pt x="14066" y="16412"/>
                    <a:pt x="13493" y="15727"/>
                    <a:pt x="12761" y="15727"/>
                  </a:cubicBezTo>
                  <a:cubicBezTo>
                    <a:pt x="12636" y="15727"/>
                    <a:pt x="12506" y="15747"/>
                    <a:pt x="12374" y="15790"/>
                  </a:cubicBezTo>
                  <a:cubicBezTo>
                    <a:pt x="11941" y="15947"/>
                    <a:pt x="11586" y="16263"/>
                    <a:pt x="11271" y="16598"/>
                  </a:cubicBezTo>
                  <a:cubicBezTo>
                    <a:pt x="10955" y="16933"/>
                    <a:pt x="10660" y="17287"/>
                    <a:pt x="10443" y="17681"/>
                  </a:cubicBezTo>
                  <a:cubicBezTo>
                    <a:pt x="9951" y="18489"/>
                    <a:pt x="9655" y="19395"/>
                    <a:pt x="9576" y="20341"/>
                  </a:cubicBezTo>
                  <a:cubicBezTo>
                    <a:pt x="9557" y="20400"/>
                    <a:pt x="9576" y="20440"/>
                    <a:pt x="9596" y="20479"/>
                  </a:cubicBezTo>
                  <a:cubicBezTo>
                    <a:pt x="9576" y="20499"/>
                    <a:pt x="9557" y="20518"/>
                    <a:pt x="9557" y="20538"/>
                  </a:cubicBezTo>
                  <a:cubicBezTo>
                    <a:pt x="9379" y="19415"/>
                    <a:pt x="9182" y="18292"/>
                    <a:pt x="8965" y="17189"/>
                  </a:cubicBezTo>
                  <a:cubicBezTo>
                    <a:pt x="9025" y="17149"/>
                    <a:pt x="9064" y="17070"/>
                    <a:pt x="9044" y="16972"/>
                  </a:cubicBezTo>
                  <a:cubicBezTo>
                    <a:pt x="8709" y="15691"/>
                    <a:pt x="10069" y="14805"/>
                    <a:pt x="10955" y="14154"/>
                  </a:cubicBezTo>
                  <a:cubicBezTo>
                    <a:pt x="11803" y="13524"/>
                    <a:pt x="12729" y="12637"/>
                    <a:pt x="12926" y="11534"/>
                  </a:cubicBezTo>
                  <a:cubicBezTo>
                    <a:pt x="13004" y="11081"/>
                    <a:pt x="12945" y="10608"/>
                    <a:pt x="12630" y="10253"/>
                  </a:cubicBezTo>
                  <a:cubicBezTo>
                    <a:pt x="12371" y="9959"/>
                    <a:pt x="11975" y="9832"/>
                    <a:pt x="11602" y="9832"/>
                  </a:cubicBezTo>
                  <a:cubicBezTo>
                    <a:pt x="11550" y="9832"/>
                    <a:pt x="11499" y="9835"/>
                    <a:pt x="11448" y="9840"/>
                  </a:cubicBezTo>
                  <a:cubicBezTo>
                    <a:pt x="10384" y="9918"/>
                    <a:pt x="9793" y="10864"/>
                    <a:pt x="9497" y="11790"/>
                  </a:cubicBezTo>
                  <a:cubicBezTo>
                    <a:pt x="9162" y="12874"/>
                    <a:pt x="9025" y="14056"/>
                    <a:pt x="9044" y="15179"/>
                  </a:cubicBezTo>
                  <a:cubicBezTo>
                    <a:pt x="9044" y="15218"/>
                    <a:pt x="9064" y="15258"/>
                    <a:pt x="9064" y="15277"/>
                  </a:cubicBezTo>
                  <a:cubicBezTo>
                    <a:pt x="8906" y="15494"/>
                    <a:pt x="8788" y="15750"/>
                    <a:pt x="8690" y="16006"/>
                  </a:cubicBezTo>
                  <a:cubicBezTo>
                    <a:pt x="8473" y="15061"/>
                    <a:pt x="8217" y="14115"/>
                    <a:pt x="7941" y="13169"/>
                  </a:cubicBezTo>
                  <a:cubicBezTo>
                    <a:pt x="7980" y="13130"/>
                    <a:pt x="8020" y="13071"/>
                    <a:pt x="8000" y="12972"/>
                  </a:cubicBezTo>
                  <a:cubicBezTo>
                    <a:pt x="7803" y="11770"/>
                    <a:pt x="8847" y="10805"/>
                    <a:pt x="9517" y="9958"/>
                  </a:cubicBezTo>
                  <a:cubicBezTo>
                    <a:pt x="10148" y="9150"/>
                    <a:pt x="10620" y="8184"/>
                    <a:pt x="10778" y="7180"/>
                  </a:cubicBezTo>
                  <a:cubicBezTo>
                    <a:pt x="10837" y="6726"/>
                    <a:pt x="10817" y="6234"/>
                    <a:pt x="10542" y="5860"/>
                  </a:cubicBezTo>
                  <a:cubicBezTo>
                    <a:pt x="10350" y="5613"/>
                    <a:pt x="10073" y="5500"/>
                    <a:pt x="9789" y="5500"/>
                  </a:cubicBezTo>
                  <a:cubicBezTo>
                    <a:pt x="9665" y="5500"/>
                    <a:pt x="9539" y="5522"/>
                    <a:pt x="9419" y="5564"/>
                  </a:cubicBezTo>
                  <a:cubicBezTo>
                    <a:pt x="8512" y="5899"/>
                    <a:pt x="8177" y="6963"/>
                    <a:pt x="8059" y="7830"/>
                  </a:cubicBezTo>
                  <a:cubicBezTo>
                    <a:pt x="7901" y="8973"/>
                    <a:pt x="7941" y="10135"/>
                    <a:pt x="7980" y="11278"/>
                  </a:cubicBezTo>
                  <a:cubicBezTo>
                    <a:pt x="7980" y="11298"/>
                    <a:pt x="7980" y="11298"/>
                    <a:pt x="7980" y="11298"/>
                  </a:cubicBezTo>
                  <a:cubicBezTo>
                    <a:pt x="7823" y="11593"/>
                    <a:pt x="7685" y="11908"/>
                    <a:pt x="7626" y="12224"/>
                  </a:cubicBezTo>
                  <a:cubicBezTo>
                    <a:pt x="7527" y="11948"/>
                    <a:pt x="7448" y="11672"/>
                    <a:pt x="7350" y="11396"/>
                  </a:cubicBezTo>
                  <a:cubicBezTo>
                    <a:pt x="7291" y="11219"/>
                    <a:pt x="7212" y="11041"/>
                    <a:pt x="7153" y="10864"/>
                  </a:cubicBezTo>
                  <a:cubicBezTo>
                    <a:pt x="7153" y="10844"/>
                    <a:pt x="7153" y="10825"/>
                    <a:pt x="7133" y="10825"/>
                  </a:cubicBezTo>
                  <a:cubicBezTo>
                    <a:pt x="6995" y="10470"/>
                    <a:pt x="6857" y="10115"/>
                    <a:pt x="6719" y="9761"/>
                  </a:cubicBezTo>
                  <a:cubicBezTo>
                    <a:pt x="6719" y="9721"/>
                    <a:pt x="6719" y="9702"/>
                    <a:pt x="6719" y="9662"/>
                  </a:cubicBezTo>
                  <a:cubicBezTo>
                    <a:pt x="6384" y="8500"/>
                    <a:pt x="6818" y="7318"/>
                    <a:pt x="7251" y="6234"/>
                  </a:cubicBezTo>
                  <a:cubicBezTo>
                    <a:pt x="7626" y="5268"/>
                    <a:pt x="8059" y="4264"/>
                    <a:pt x="8039" y="3200"/>
                  </a:cubicBezTo>
                  <a:cubicBezTo>
                    <a:pt x="8020" y="2668"/>
                    <a:pt x="7882" y="2096"/>
                    <a:pt x="7488" y="1742"/>
                  </a:cubicBezTo>
                  <a:cubicBezTo>
                    <a:pt x="7240" y="1521"/>
                    <a:pt x="6934" y="1388"/>
                    <a:pt x="6618" y="1388"/>
                  </a:cubicBezTo>
                  <a:cubicBezTo>
                    <a:pt x="6482" y="1388"/>
                    <a:pt x="6343" y="1412"/>
                    <a:pt x="6207" y="1466"/>
                  </a:cubicBezTo>
                  <a:cubicBezTo>
                    <a:pt x="5104" y="1919"/>
                    <a:pt x="5320" y="3377"/>
                    <a:pt x="5439" y="4303"/>
                  </a:cubicBezTo>
                  <a:cubicBezTo>
                    <a:pt x="5577" y="5525"/>
                    <a:pt x="5833" y="6726"/>
                    <a:pt x="6187" y="7909"/>
                  </a:cubicBezTo>
                  <a:cubicBezTo>
                    <a:pt x="6207" y="7968"/>
                    <a:pt x="6227" y="7987"/>
                    <a:pt x="6266" y="8027"/>
                  </a:cubicBezTo>
                  <a:cubicBezTo>
                    <a:pt x="6227" y="8184"/>
                    <a:pt x="6207" y="8362"/>
                    <a:pt x="6207" y="8539"/>
                  </a:cubicBezTo>
                  <a:cubicBezTo>
                    <a:pt x="5813" y="7652"/>
                    <a:pt x="5380" y="6805"/>
                    <a:pt x="4926" y="5958"/>
                  </a:cubicBezTo>
                  <a:cubicBezTo>
                    <a:pt x="4926" y="5919"/>
                    <a:pt x="4926" y="5879"/>
                    <a:pt x="4887" y="5840"/>
                  </a:cubicBezTo>
                  <a:cubicBezTo>
                    <a:pt x="4710" y="5150"/>
                    <a:pt x="4532" y="4480"/>
                    <a:pt x="4335" y="3791"/>
                  </a:cubicBezTo>
                  <a:cubicBezTo>
                    <a:pt x="4158" y="3141"/>
                    <a:pt x="3981" y="2510"/>
                    <a:pt x="3705" y="1899"/>
                  </a:cubicBezTo>
                  <a:cubicBezTo>
                    <a:pt x="3330" y="1032"/>
                    <a:pt x="2700" y="106"/>
                    <a:pt x="1675" y="8"/>
                  </a:cubicBezTo>
                  <a:cubicBezTo>
                    <a:pt x="1623" y="3"/>
                    <a:pt x="1570" y="0"/>
                    <a:pt x="151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8" name="Google Shape;528;p36"/>
            <p:cNvSpPr/>
            <p:nvPr/>
          </p:nvSpPr>
          <p:spPr>
            <a:xfrm>
              <a:off x="1346075" y="700400"/>
              <a:ext cx="184200" cy="184200"/>
            </a:xfrm>
            <a:prstGeom prst="plus">
              <a:avLst>
                <a:gd name="adj" fmla="val 25000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529" name="Google Shape;529;p36"/>
            <p:cNvGrpSpPr/>
            <p:nvPr/>
          </p:nvGrpSpPr>
          <p:grpSpPr>
            <a:xfrm>
              <a:off x="8243225" y="1343850"/>
              <a:ext cx="375350" cy="382225"/>
              <a:chOff x="8090375" y="1459050"/>
              <a:chExt cx="375350" cy="382225"/>
            </a:xfrm>
          </p:grpSpPr>
          <p:sp>
            <p:nvSpPr>
              <p:cNvPr id="530" name="Google Shape;530;p36"/>
              <p:cNvSpPr/>
              <p:nvPr/>
            </p:nvSpPr>
            <p:spPr>
              <a:xfrm>
                <a:off x="8090375" y="1459050"/>
                <a:ext cx="375350" cy="382225"/>
              </a:xfrm>
              <a:custGeom>
                <a:avLst/>
                <a:gdLst/>
                <a:ahLst/>
                <a:cxnLst/>
                <a:rect l="l" t="t" r="r" b="b"/>
                <a:pathLst>
                  <a:path w="15014" h="15289" extrusionOk="0">
                    <a:moveTo>
                      <a:pt x="8861" y="1"/>
                    </a:moveTo>
                    <a:cubicBezTo>
                      <a:pt x="8250" y="1"/>
                      <a:pt x="7661" y="266"/>
                      <a:pt x="7271" y="768"/>
                    </a:cubicBezTo>
                    <a:cubicBezTo>
                      <a:pt x="6896" y="1241"/>
                      <a:pt x="6680" y="1852"/>
                      <a:pt x="6561" y="2463"/>
                    </a:cubicBezTo>
                    <a:cubicBezTo>
                      <a:pt x="6226" y="1852"/>
                      <a:pt x="5813" y="1281"/>
                      <a:pt x="5182" y="926"/>
                    </a:cubicBezTo>
                    <a:cubicBezTo>
                      <a:pt x="4824" y="718"/>
                      <a:pt x="4380" y="588"/>
                      <a:pt x="3947" y="588"/>
                    </a:cubicBezTo>
                    <a:cubicBezTo>
                      <a:pt x="3476" y="588"/>
                      <a:pt x="3018" y="743"/>
                      <a:pt x="2700" y="1123"/>
                    </a:cubicBezTo>
                    <a:cubicBezTo>
                      <a:pt x="2128" y="1832"/>
                      <a:pt x="2365" y="2995"/>
                      <a:pt x="2680" y="3743"/>
                    </a:cubicBezTo>
                    <a:cubicBezTo>
                      <a:pt x="2916" y="4295"/>
                      <a:pt x="3251" y="4788"/>
                      <a:pt x="3685" y="5182"/>
                    </a:cubicBezTo>
                    <a:cubicBezTo>
                      <a:pt x="3304" y="5115"/>
                      <a:pt x="2891" y="5069"/>
                      <a:pt x="2485" y="5069"/>
                    </a:cubicBezTo>
                    <a:cubicBezTo>
                      <a:pt x="1336" y="5069"/>
                      <a:pt x="244" y="5432"/>
                      <a:pt x="99" y="6699"/>
                    </a:cubicBezTo>
                    <a:cubicBezTo>
                      <a:pt x="0" y="7566"/>
                      <a:pt x="532" y="8374"/>
                      <a:pt x="1281" y="8807"/>
                    </a:cubicBezTo>
                    <a:cubicBezTo>
                      <a:pt x="1655" y="9043"/>
                      <a:pt x="2089" y="9162"/>
                      <a:pt x="2542" y="9201"/>
                    </a:cubicBezTo>
                    <a:cubicBezTo>
                      <a:pt x="2574" y="9203"/>
                      <a:pt x="2607" y="9204"/>
                      <a:pt x="2640" y="9204"/>
                    </a:cubicBezTo>
                    <a:cubicBezTo>
                      <a:pt x="2932" y="9204"/>
                      <a:pt x="3237" y="9139"/>
                      <a:pt x="3542" y="9139"/>
                    </a:cubicBezTo>
                    <a:cubicBezTo>
                      <a:pt x="3577" y="9139"/>
                      <a:pt x="3611" y="9140"/>
                      <a:pt x="3645" y="9142"/>
                    </a:cubicBezTo>
                    <a:cubicBezTo>
                      <a:pt x="2975" y="9595"/>
                      <a:pt x="2424" y="10206"/>
                      <a:pt x="2108" y="10935"/>
                    </a:cubicBezTo>
                    <a:cubicBezTo>
                      <a:pt x="1754" y="11723"/>
                      <a:pt x="1774" y="12728"/>
                      <a:pt x="2443" y="13358"/>
                    </a:cubicBezTo>
                    <a:cubicBezTo>
                      <a:pt x="2779" y="13665"/>
                      <a:pt x="3199" y="13799"/>
                      <a:pt x="3626" y="13799"/>
                    </a:cubicBezTo>
                    <a:cubicBezTo>
                      <a:pt x="4075" y="13799"/>
                      <a:pt x="4532" y="13650"/>
                      <a:pt x="4906" y="13398"/>
                    </a:cubicBezTo>
                    <a:cubicBezTo>
                      <a:pt x="5320" y="13102"/>
                      <a:pt x="5694" y="12688"/>
                      <a:pt x="5990" y="12216"/>
                    </a:cubicBezTo>
                    <a:cubicBezTo>
                      <a:pt x="6010" y="12511"/>
                      <a:pt x="6049" y="12787"/>
                      <a:pt x="6108" y="13083"/>
                    </a:cubicBezTo>
                    <a:cubicBezTo>
                      <a:pt x="6207" y="13516"/>
                      <a:pt x="6285" y="14009"/>
                      <a:pt x="6502" y="14403"/>
                    </a:cubicBezTo>
                    <a:cubicBezTo>
                      <a:pt x="6856" y="15029"/>
                      <a:pt x="7562" y="15289"/>
                      <a:pt x="8249" y="15289"/>
                    </a:cubicBezTo>
                    <a:cubicBezTo>
                      <a:pt x="8405" y="15289"/>
                      <a:pt x="8560" y="15275"/>
                      <a:pt x="8709" y="15250"/>
                    </a:cubicBezTo>
                    <a:cubicBezTo>
                      <a:pt x="9576" y="15092"/>
                      <a:pt x="10167" y="14403"/>
                      <a:pt x="10285" y="13555"/>
                    </a:cubicBezTo>
                    <a:cubicBezTo>
                      <a:pt x="10364" y="13023"/>
                      <a:pt x="10285" y="12531"/>
                      <a:pt x="10128" y="12058"/>
                    </a:cubicBezTo>
                    <a:lnTo>
                      <a:pt x="10128" y="12058"/>
                    </a:lnTo>
                    <a:cubicBezTo>
                      <a:pt x="10640" y="12452"/>
                      <a:pt x="11231" y="12728"/>
                      <a:pt x="11881" y="12807"/>
                    </a:cubicBezTo>
                    <a:cubicBezTo>
                      <a:pt x="11982" y="12817"/>
                      <a:pt x="12083" y="12823"/>
                      <a:pt x="12183" y="12823"/>
                    </a:cubicBezTo>
                    <a:cubicBezTo>
                      <a:pt x="13007" y="12823"/>
                      <a:pt x="13806" y="12463"/>
                      <a:pt x="14245" y="11743"/>
                    </a:cubicBezTo>
                    <a:cubicBezTo>
                      <a:pt x="14718" y="10955"/>
                      <a:pt x="14541" y="9969"/>
                      <a:pt x="13989" y="9260"/>
                    </a:cubicBezTo>
                    <a:cubicBezTo>
                      <a:pt x="13713" y="8886"/>
                      <a:pt x="13339" y="8610"/>
                      <a:pt x="12925" y="8413"/>
                    </a:cubicBezTo>
                    <a:cubicBezTo>
                      <a:pt x="12945" y="8413"/>
                      <a:pt x="12945" y="8413"/>
                      <a:pt x="12965" y="8393"/>
                    </a:cubicBezTo>
                    <a:cubicBezTo>
                      <a:pt x="13359" y="8216"/>
                      <a:pt x="13773" y="8019"/>
                      <a:pt x="14108" y="7723"/>
                    </a:cubicBezTo>
                    <a:cubicBezTo>
                      <a:pt x="14718" y="7172"/>
                      <a:pt x="15014" y="6068"/>
                      <a:pt x="14797" y="5280"/>
                    </a:cubicBezTo>
                    <a:cubicBezTo>
                      <a:pt x="14580" y="4453"/>
                      <a:pt x="13753" y="4019"/>
                      <a:pt x="12945" y="3960"/>
                    </a:cubicBezTo>
                    <a:cubicBezTo>
                      <a:pt x="12837" y="3951"/>
                      <a:pt x="12729" y="3948"/>
                      <a:pt x="12621" y="3948"/>
                    </a:cubicBezTo>
                    <a:cubicBezTo>
                      <a:pt x="12237" y="3948"/>
                      <a:pt x="11856" y="3997"/>
                      <a:pt x="11487" y="4059"/>
                    </a:cubicBezTo>
                    <a:cubicBezTo>
                      <a:pt x="11231" y="4118"/>
                      <a:pt x="10975" y="4177"/>
                      <a:pt x="10738" y="4256"/>
                    </a:cubicBezTo>
                    <a:cubicBezTo>
                      <a:pt x="11113" y="3566"/>
                      <a:pt x="11290" y="2798"/>
                      <a:pt x="11132" y="2029"/>
                    </a:cubicBezTo>
                    <a:cubicBezTo>
                      <a:pt x="10975" y="1202"/>
                      <a:pt x="10423" y="433"/>
                      <a:pt x="9615" y="138"/>
                    </a:cubicBezTo>
                    <a:cubicBezTo>
                      <a:pt x="9368" y="46"/>
                      <a:pt x="9112" y="1"/>
                      <a:pt x="8861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1" name="Google Shape;531;p36"/>
              <p:cNvSpPr/>
              <p:nvPr/>
            </p:nvSpPr>
            <p:spPr>
              <a:xfrm>
                <a:off x="8224500" y="1572325"/>
                <a:ext cx="53575" cy="41875"/>
              </a:xfrm>
              <a:custGeom>
                <a:avLst/>
                <a:gdLst/>
                <a:ahLst/>
                <a:cxnLst/>
                <a:rect l="l" t="t" r="r" b="b"/>
                <a:pathLst>
                  <a:path w="2143" h="1675" extrusionOk="0">
                    <a:moveTo>
                      <a:pt x="1203" y="701"/>
                    </a:moveTo>
                    <a:cubicBezTo>
                      <a:pt x="1217" y="701"/>
                      <a:pt x="1156" y="835"/>
                      <a:pt x="1149" y="835"/>
                    </a:cubicBezTo>
                    <a:cubicBezTo>
                      <a:pt x="1146" y="835"/>
                      <a:pt x="1152" y="812"/>
                      <a:pt x="1177" y="749"/>
                    </a:cubicBezTo>
                    <a:cubicBezTo>
                      <a:pt x="1177" y="729"/>
                      <a:pt x="1177" y="729"/>
                      <a:pt x="1177" y="729"/>
                    </a:cubicBezTo>
                    <a:cubicBezTo>
                      <a:pt x="1191" y="709"/>
                      <a:pt x="1200" y="701"/>
                      <a:pt x="1203" y="701"/>
                    </a:cubicBezTo>
                    <a:close/>
                    <a:moveTo>
                      <a:pt x="1114" y="0"/>
                    </a:moveTo>
                    <a:cubicBezTo>
                      <a:pt x="916" y="0"/>
                      <a:pt x="720" y="64"/>
                      <a:pt x="566" y="198"/>
                    </a:cubicBezTo>
                    <a:cubicBezTo>
                      <a:pt x="0" y="708"/>
                      <a:pt x="431" y="1675"/>
                      <a:pt x="1108" y="1675"/>
                    </a:cubicBezTo>
                    <a:cubicBezTo>
                      <a:pt x="1162" y="1675"/>
                      <a:pt x="1218" y="1669"/>
                      <a:pt x="1275" y="1656"/>
                    </a:cubicBezTo>
                    <a:cubicBezTo>
                      <a:pt x="1512" y="1636"/>
                      <a:pt x="1748" y="1498"/>
                      <a:pt x="1886" y="1301"/>
                    </a:cubicBezTo>
                    <a:cubicBezTo>
                      <a:pt x="2142" y="907"/>
                      <a:pt x="2004" y="395"/>
                      <a:pt x="1630" y="158"/>
                    </a:cubicBezTo>
                    <a:cubicBezTo>
                      <a:pt x="1479" y="54"/>
                      <a:pt x="1296" y="0"/>
                      <a:pt x="111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2" name="Google Shape;532;p36"/>
              <p:cNvSpPr/>
              <p:nvPr/>
            </p:nvSpPr>
            <p:spPr>
              <a:xfrm>
                <a:off x="8191850" y="1627050"/>
                <a:ext cx="53200" cy="42225"/>
              </a:xfrm>
              <a:custGeom>
                <a:avLst/>
                <a:gdLst/>
                <a:ahLst/>
                <a:cxnLst/>
                <a:rect l="l" t="t" r="r" b="b"/>
                <a:pathLst>
                  <a:path w="2128" h="1689" extrusionOk="0">
                    <a:moveTo>
                      <a:pt x="1187" y="706"/>
                    </a:moveTo>
                    <a:lnTo>
                      <a:pt x="1187" y="706"/>
                    </a:lnTo>
                    <a:cubicBezTo>
                      <a:pt x="1206" y="706"/>
                      <a:pt x="1144" y="844"/>
                      <a:pt x="1135" y="844"/>
                    </a:cubicBezTo>
                    <a:cubicBezTo>
                      <a:pt x="1131" y="844"/>
                      <a:pt x="1137" y="819"/>
                      <a:pt x="1163" y="747"/>
                    </a:cubicBezTo>
                    <a:cubicBezTo>
                      <a:pt x="1163" y="747"/>
                      <a:pt x="1163" y="747"/>
                      <a:pt x="1163" y="728"/>
                    </a:cubicBezTo>
                    <a:cubicBezTo>
                      <a:pt x="1175" y="712"/>
                      <a:pt x="1183" y="706"/>
                      <a:pt x="1187" y="706"/>
                    </a:cubicBezTo>
                    <a:close/>
                    <a:moveTo>
                      <a:pt x="1111" y="0"/>
                    </a:moveTo>
                    <a:cubicBezTo>
                      <a:pt x="909" y="0"/>
                      <a:pt x="708" y="69"/>
                      <a:pt x="552" y="215"/>
                    </a:cubicBezTo>
                    <a:cubicBezTo>
                      <a:pt x="1" y="730"/>
                      <a:pt x="426" y="1689"/>
                      <a:pt x="1108" y="1689"/>
                    </a:cubicBezTo>
                    <a:cubicBezTo>
                      <a:pt x="1158" y="1689"/>
                      <a:pt x="1209" y="1684"/>
                      <a:pt x="1261" y="1673"/>
                    </a:cubicBezTo>
                    <a:cubicBezTo>
                      <a:pt x="1497" y="1634"/>
                      <a:pt x="1734" y="1516"/>
                      <a:pt x="1872" y="1299"/>
                    </a:cubicBezTo>
                    <a:cubicBezTo>
                      <a:pt x="2128" y="925"/>
                      <a:pt x="1990" y="412"/>
                      <a:pt x="1616" y="156"/>
                    </a:cubicBezTo>
                    <a:cubicBezTo>
                      <a:pt x="1468" y="54"/>
                      <a:pt x="1289" y="0"/>
                      <a:pt x="111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3" name="Google Shape;533;p36"/>
              <p:cNvSpPr/>
              <p:nvPr/>
            </p:nvSpPr>
            <p:spPr>
              <a:xfrm>
                <a:off x="8213175" y="1679700"/>
                <a:ext cx="53075" cy="41900"/>
              </a:xfrm>
              <a:custGeom>
                <a:avLst/>
                <a:gdLst/>
                <a:ahLst/>
                <a:cxnLst/>
                <a:rect l="l" t="t" r="r" b="b"/>
                <a:pathLst>
                  <a:path w="2123" h="1676" extrusionOk="0">
                    <a:moveTo>
                      <a:pt x="1195" y="707"/>
                    </a:moveTo>
                    <a:cubicBezTo>
                      <a:pt x="1203" y="707"/>
                      <a:pt x="1139" y="838"/>
                      <a:pt x="1130" y="838"/>
                    </a:cubicBezTo>
                    <a:cubicBezTo>
                      <a:pt x="1126" y="838"/>
                      <a:pt x="1132" y="815"/>
                      <a:pt x="1157" y="749"/>
                    </a:cubicBezTo>
                    <a:cubicBezTo>
                      <a:pt x="1157" y="749"/>
                      <a:pt x="1157" y="730"/>
                      <a:pt x="1176" y="730"/>
                    </a:cubicBezTo>
                    <a:cubicBezTo>
                      <a:pt x="1187" y="714"/>
                      <a:pt x="1193" y="707"/>
                      <a:pt x="1195" y="707"/>
                    </a:cubicBezTo>
                    <a:close/>
                    <a:moveTo>
                      <a:pt x="1107" y="0"/>
                    </a:moveTo>
                    <a:cubicBezTo>
                      <a:pt x="906" y="0"/>
                      <a:pt x="709" y="64"/>
                      <a:pt x="566" y="198"/>
                    </a:cubicBezTo>
                    <a:cubicBezTo>
                      <a:pt x="1" y="726"/>
                      <a:pt x="413" y="1675"/>
                      <a:pt x="1086" y="1675"/>
                    </a:cubicBezTo>
                    <a:cubicBezTo>
                      <a:pt x="1141" y="1675"/>
                      <a:pt x="1197" y="1669"/>
                      <a:pt x="1255" y="1656"/>
                    </a:cubicBezTo>
                    <a:cubicBezTo>
                      <a:pt x="1511" y="1636"/>
                      <a:pt x="1748" y="1498"/>
                      <a:pt x="1886" y="1301"/>
                    </a:cubicBezTo>
                    <a:cubicBezTo>
                      <a:pt x="2122" y="907"/>
                      <a:pt x="2004" y="395"/>
                      <a:pt x="1630" y="158"/>
                    </a:cubicBezTo>
                    <a:cubicBezTo>
                      <a:pt x="1479" y="54"/>
                      <a:pt x="1291" y="0"/>
                      <a:pt x="110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4" name="Google Shape;534;p36"/>
              <p:cNvSpPr/>
              <p:nvPr/>
            </p:nvSpPr>
            <p:spPr>
              <a:xfrm>
                <a:off x="8247050" y="1627050"/>
                <a:ext cx="53175" cy="42225"/>
              </a:xfrm>
              <a:custGeom>
                <a:avLst/>
                <a:gdLst/>
                <a:ahLst/>
                <a:cxnLst/>
                <a:rect l="l" t="t" r="r" b="b"/>
                <a:pathLst>
                  <a:path w="2127" h="1689" extrusionOk="0">
                    <a:moveTo>
                      <a:pt x="1186" y="706"/>
                    </a:moveTo>
                    <a:lnTo>
                      <a:pt x="1186" y="706"/>
                    </a:lnTo>
                    <a:cubicBezTo>
                      <a:pt x="1205" y="706"/>
                      <a:pt x="1143" y="844"/>
                      <a:pt x="1134" y="844"/>
                    </a:cubicBezTo>
                    <a:cubicBezTo>
                      <a:pt x="1130" y="844"/>
                      <a:pt x="1136" y="819"/>
                      <a:pt x="1161" y="747"/>
                    </a:cubicBezTo>
                    <a:cubicBezTo>
                      <a:pt x="1161" y="747"/>
                      <a:pt x="1161" y="747"/>
                      <a:pt x="1161" y="728"/>
                    </a:cubicBezTo>
                    <a:cubicBezTo>
                      <a:pt x="1174" y="712"/>
                      <a:pt x="1182" y="706"/>
                      <a:pt x="1186" y="706"/>
                    </a:cubicBezTo>
                    <a:close/>
                    <a:moveTo>
                      <a:pt x="1122" y="0"/>
                    </a:moveTo>
                    <a:cubicBezTo>
                      <a:pt x="918" y="0"/>
                      <a:pt x="716" y="69"/>
                      <a:pt x="570" y="215"/>
                    </a:cubicBezTo>
                    <a:cubicBezTo>
                      <a:pt x="1" y="730"/>
                      <a:pt x="425" y="1689"/>
                      <a:pt x="1107" y="1689"/>
                    </a:cubicBezTo>
                    <a:cubicBezTo>
                      <a:pt x="1157" y="1689"/>
                      <a:pt x="1208" y="1684"/>
                      <a:pt x="1260" y="1673"/>
                    </a:cubicBezTo>
                    <a:cubicBezTo>
                      <a:pt x="1516" y="1634"/>
                      <a:pt x="1752" y="1516"/>
                      <a:pt x="1890" y="1299"/>
                    </a:cubicBezTo>
                    <a:cubicBezTo>
                      <a:pt x="2127" y="925"/>
                      <a:pt x="2008" y="412"/>
                      <a:pt x="1634" y="156"/>
                    </a:cubicBezTo>
                    <a:cubicBezTo>
                      <a:pt x="1486" y="54"/>
                      <a:pt x="1303" y="0"/>
                      <a:pt x="112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5" name="Google Shape;535;p36"/>
              <p:cNvSpPr/>
              <p:nvPr/>
            </p:nvSpPr>
            <p:spPr>
              <a:xfrm>
                <a:off x="8289875" y="1591575"/>
                <a:ext cx="53200" cy="42250"/>
              </a:xfrm>
              <a:custGeom>
                <a:avLst/>
                <a:gdLst/>
                <a:ahLst/>
                <a:cxnLst/>
                <a:rect l="l" t="t" r="r" b="b"/>
                <a:pathLst>
                  <a:path w="2128" h="1690" extrusionOk="0">
                    <a:moveTo>
                      <a:pt x="1187" y="706"/>
                    </a:moveTo>
                    <a:lnTo>
                      <a:pt x="1187" y="706"/>
                    </a:lnTo>
                    <a:cubicBezTo>
                      <a:pt x="1206" y="706"/>
                      <a:pt x="1144" y="844"/>
                      <a:pt x="1135" y="844"/>
                    </a:cubicBezTo>
                    <a:cubicBezTo>
                      <a:pt x="1131" y="844"/>
                      <a:pt x="1137" y="819"/>
                      <a:pt x="1162" y="748"/>
                    </a:cubicBezTo>
                    <a:cubicBezTo>
                      <a:pt x="1162" y="748"/>
                      <a:pt x="1162" y="748"/>
                      <a:pt x="1162" y="728"/>
                    </a:cubicBezTo>
                    <a:cubicBezTo>
                      <a:pt x="1175" y="712"/>
                      <a:pt x="1183" y="706"/>
                      <a:pt x="1187" y="706"/>
                    </a:cubicBezTo>
                    <a:close/>
                    <a:moveTo>
                      <a:pt x="1110" y="1"/>
                    </a:moveTo>
                    <a:cubicBezTo>
                      <a:pt x="909" y="1"/>
                      <a:pt x="708" y="69"/>
                      <a:pt x="552" y="216"/>
                    </a:cubicBezTo>
                    <a:cubicBezTo>
                      <a:pt x="1" y="730"/>
                      <a:pt x="426" y="1689"/>
                      <a:pt x="1108" y="1689"/>
                    </a:cubicBezTo>
                    <a:cubicBezTo>
                      <a:pt x="1158" y="1689"/>
                      <a:pt x="1209" y="1684"/>
                      <a:pt x="1261" y="1674"/>
                    </a:cubicBezTo>
                    <a:cubicBezTo>
                      <a:pt x="1497" y="1634"/>
                      <a:pt x="1734" y="1516"/>
                      <a:pt x="1872" y="1299"/>
                    </a:cubicBezTo>
                    <a:cubicBezTo>
                      <a:pt x="2128" y="925"/>
                      <a:pt x="1990" y="393"/>
                      <a:pt x="1616" y="157"/>
                    </a:cubicBezTo>
                    <a:cubicBezTo>
                      <a:pt x="1467" y="55"/>
                      <a:pt x="1289" y="1"/>
                      <a:pt x="111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6" name="Google Shape;536;p36"/>
              <p:cNvSpPr/>
              <p:nvPr/>
            </p:nvSpPr>
            <p:spPr>
              <a:xfrm>
                <a:off x="8311100" y="1643800"/>
                <a:ext cx="53175" cy="42225"/>
              </a:xfrm>
              <a:custGeom>
                <a:avLst/>
                <a:gdLst/>
                <a:ahLst/>
                <a:cxnLst/>
                <a:rect l="l" t="t" r="r" b="b"/>
                <a:pathLst>
                  <a:path w="2127" h="1689" extrusionOk="0">
                    <a:moveTo>
                      <a:pt x="1199" y="705"/>
                    </a:moveTo>
                    <a:cubicBezTo>
                      <a:pt x="1207" y="705"/>
                      <a:pt x="1143" y="835"/>
                      <a:pt x="1133" y="835"/>
                    </a:cubicBezTo>
                    <a:cubicBezTo>
                      <a:pt x="1130" y="835"/>
                      <a:pt x="1135" y="812"/>
                      <a:pt x="1161" y="747"/>
                    </a:cubicBezTo>
                    <a:cubicBezTo>
                      <a:pt x="1161" y="747"/>
                      <a:pt x="1161" y="727"/>
                      <a:pt x="1180" y="727"/>
                    </a:cubicBezTo>
                    <a:cubicBezTo>
                      <a:pt x="1191" y="711"/>
                      <a:pt x="1197" y="705"/>
                      <a:pt x="1199" y="705"/>
                    </a:cubicBezTo>
                    <a:close/>
                    <a:moveTo>
                      <a:pt x="1121" y="0"/>
                    </a:moveTo>
                    <a:cubicBezTo>
                      <a:pt x="917" y="0"/>
                      <a:pt x="716" y="69"/>
                      <a:pt x="570" y="215"/>
                    </a:cubicBezTo>
                    <a:cubicBezTo>
                      <a:pt x="0" y="729"/>
                      <a:pt x="424" y="1689"/>
                      <a:pt x="1106" y="1689"/>
                    </a:cubicBezTo>
                    <a:cubicBezTo>
                      <a:pt x="1156" y="1689"/>
                      <a:pt x="1207" y="1684"/>
                      <a:pt x="1259" y="1673"/>
                    </a:cubicBezTo>
                    <a:cubicBezTo>
                      <a:pt x="1515" y="1634"/>
                      <a:pt x="1752" y="1516"/>
                      <a:pt x="1890" y="1299"/>
                    </a:cubicBezTo>
                    <a:cubicBezTo>
                      <a:pt x="2126" y="905"/>
                      <a:pt x="2008" y="392"/>
                      <a:pt x="1633" y="156"/>
                    </a:cubicBezTo>
                    <a:cubicBezTo>
                      <a:pt x="1485" y="54"/>
                      <a:pt x="1302" y="0"/>
                      <a:pt x="112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7" name="Google Shape;537;p36"/>
              <p:cNvSpPr/>
              <p:nvPr/>
            </p:nvSpPr>
            <p:spPr>
              <a:xfrm>
                <a:off x="8268250" y="1685850"/>
                <a:ext cx="53150" cy="42050"/>
              </a:xfrm>
              <a:custGeom>
                <a:avLst/>
                <a:gdLst/>
                <a:ahLst/>
                <a:cxnLst/>
                <a:rect l="l" t="t" r="r" b="b"/>
                <a:pathLst>
                  <a:path w="2126" h="1682" extrusionOk="0">
                    <a:moveTo>
                      <a:pt x="1205" y="711"/>
                    </a:moveTo>
                    <a:cubicBezTo>
                      <a:pt x="1216" y="711"/>
                      <a:pt x="1152" y="837"/>
                      <a:pt x="1145" y="837"/>
                    </a:cubicBezTo>
                    <a:cubicBezTo>
                      <a:pt x="1141" y="837"/>
                      <a:pt x="1149" y="812"/>
                      <a:pt x="1180" y="740"/>
                    </a:cubicBezTo>
                    <a:cubicBezTo>
                      <a:pt x="1195" y="719"/>
                      <a:pt x="1203" y="711"/>
                      <a:pt x="1205" y="711"/>
                    </a:cubicBezTo>
                    <a:close/>
                    <a:moveTo>
                      <a:pt x="1118" y="1"/>
                    </a:moveTo>
                    <a:cubicBezTo>
                      <a:pt x="920" y="1"/>
                      <a:pt x="723" y="64"/>
                      <a:pt x="569" y="208"/>
                    </a:cubicBezTo>
                    <a:cubicBezTo>
                      <a:pt x="0" y="722"/>
                      <a:pt x="424" y="1682"/>
                      <a:pt x="1122" y="1682"/>
                    </a:cubicBezTo>
                    <a:cubicBezTo>
                      <a:pt x="1173" y="1682"/>
                      <a:pt x="1225" y="1677"/>
                      <a:pt x="1279" y="1666"/>
                    </a:cubicBezTo>
                    <a:cubicBezTo>
                      <a:pt x="1515" y="1626"/>
                      <a:pt x="1752" y="1508"/>
                      <a:pt x="1889" y="1292"/>
                    </a:cubicBezTo>
                    <a:cubicBezTo>
                      <a:pt x="2126" y="917"/>
                      <a:pt x="2008" y="405"/>
                      <a:pt x="1633" y="149"/>
                    </a:cubicBezTo>
                    <a:cubicBezTo>
                      <a:pt x="1482" y="54"/>
                      <a:pt x="1300" y="1"/>
                      <a:pt x="111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538" name="Google Shape;538;p36"/>
          <p:cNvGrpSpPr/>
          <p:nvPr/>
        </p:nvGrpSpPr>
        <p:grpSpPr>
          <a:xfrm>
            <a:off x="622889" y="3132933"/>
            <a:ext cx="5911248" cy="3106267"/>
            <a:chOff x="468325" y="2349700"/>
            <a:chExt cx="4444431" cy="2329700"/>
          </a:xfrm>
        </p:grpSpPr>
        <p:sp>
          <p:nvSpPr>
            <p:cNvPr id="539" name="Google Shape;539;p36"/>
            <p:cNvSpPr/>
            <p:nvPr/>
          </p:nvSpPr>
          <p:spPr>
            <a:xfrm>
              <a:off x="468325" y="4080650"/>
              <a:ext cx="522650" cy="598750"/>
            </a:xfrm>
            <a:custGeom>
              <a:avLst/>
              <a:gdLst/>
              <a:ahLst/>
              <a:cxnLst/>
              <a:rect l="l" t="t" r="r" b="b"/>
              <a:pathLst>
                <a:path w="20906" h="23950" extrusionOk="0">
                  <a:moveTo>
                    <a:pt x="14158" y="1"/>
                  </a:moveTo>
                  <a:cubicBezTo>
                    <a:pt x="13988" y="1"/>
                    <a:pt x="13816" y="32"/>
                    <a:pt x="13654" y="91"/>
                  </a:cubicBezTo>
                  <a:cubicBezTo>
                    <a:pt x="13142" y="288"/>
                    <a:pt x="12807" y="780"/>
                    <a:pt x="12610" y="1253"/>
                  </a:cubicBezTo>
                  <a:cubicBezTo>
                    <a:pt x="12216" y="2258"/>
                    <a:pt x="12256" y="3342"/>
                    <a:pt x="12275" y="4386"/>
                  </a:cubicBezTo>
                  <a:cubicBezTo>
                    <a:pt x="12295" y="5548"/>
                    <a:pt x="12275" y="6809"/>
                    <a:pt x="11566" y="7794"/>
                  </a:cubicBezTo>
                  <a:cubicBezTo>
                    <a:pt x="11546" y="7814"/>
                    <a:pt x="11527" y="7834"/>
                    <a:pt x="11527" y="7873"/>
                  </a:cubicBezTo>
                  <a:cubicBezTo>
                    <a:pt x="11270" y="8149"/>
                    <a:pt x="11014" y="8425"/>
                    <a:pt x="10758" y="8701"/>
                  </a:cubicBezTo>
                  <a:cubicBezTo>
                    <a:pt x="10738" y="8720"/>
                    <a:pt x="10738" y="8740"/>
                    <a:pt x="10719" y="8760"/>
                  </a:cubicBezTo>
                  <a:cubicBezTo>
                    <a:pt x="10600" y="8898"/>
                    <a:pt x="10482" y="9036"/>
                    <a:pt x="10364" y="9174"/>
                  </a:cubicBezTo>
                  <a:cubicBezTo>
                    <a:pt x="10167" y="9390"/>
                    <a:pt x="9990" y="9627"/>
                    <a:pt x="9793" y="9843"/>
                  </a:cubicBezTo>
                  <a:cubicBezTo>
                    <a:pt x="9852" y="9528"/>
                    <a:pt x="9852" y="9193"/>
                    <a:pt x="9793" y="8858"/>
                  </a:cubicBezTo>
                  <a:cubicBezTo>
                    <a:pt x="9793" y="8858"/>
                    <a:pt x="9793" y="8858"/>
                    <a:pt x="9812" y="8839"/>
                  </a:cubicBezTo>
                  <a:cubicBezTo>
                    <a:pt x="10246" y="7794"/>
                    <a:pt x="10699" y="6711"/>
                    <a:pt x="10955" y="5588"/>
                  </a:cubicBezTo>
                  <a:cubicBezTo>
                    <a:pt x="11152" y="4740"/>
                    <a:pt x="11231" y="3637"/>
                    <a:pt x="10482" y="2987"/>
                  </a:cubicBezTo>
                  <a:cubicBezTo>
                    <a:pt x="10295" y="2823"/>
                    <a:pt x="10059" y="2729"/>
                    <a:pt x="9820" y="2729"/>
                  </a:cubicBezTo>
                  <a:cubicBezTo>
                    <a:pt x="9656" y="2729"/>
                    <a:pt x="9491" y="2773"/>
                    <a:pt x="9340" y="2869"/>
                  </a:cubicBezTo>
                  <a:cubicBezTo>
                    <a:pt x="8945" y="3105"/>
                    <a:pt x="8748" y="3578"/>
                    <a:pt x="8650" y="4011"/>
                  </a:cubicBezTo>
                  <a:cubicBezTo>
                    <a:pt x="8433" y="5016"/>
                    <a:pt x="8532" y="6080"/>
                    <a:pt x="8847" y="7046"/>
                  </a:cubicBezTo>
                  <a:cubicBezTo>
                    <a:pt x="9162" y="8090"/>
                    <a:pt x="9812" y="9371"/>
                    <a:pt x="9182" y="10415"/>
                  </a:cubicBezTo>
                  <a:cubicBezTo>
                    <a:pt x="9123" y="10494"/>
                    <a:pt x="9142" y="10572"/>
                    <a:pt x="9182" y="10632"/>
                  </a:cubicBezTo>
                  <a:cubicBezTo>
                    <a:pt x="8571" y="11400"/>
                    <a:pt x="8000" y="12208"/>
                    <a:pt x="7468" y="13016"/>
                  </a:cubicBezTo>
                  <a:cubicBezTo>
                    <a:pt x="7468" y="12740"/>
                    <a:pt x="7428" y="12464"/>
                    <a:pt x="7369" y="12188"/>
                  </a:cubicBezTo>
                  <a:cubicBezTo>
                    <a:pt x="7389" y="12168"/>
                    <a:pt x="7409" y="12149"/>
                    <a:pt x="7428" y="12109"/>
                  </a:cubicBezTo>
                  <a:cubicBezTo>
                    <a:pt x="7842" y="11065"/>
                    <a:pt x="8138" y="9922"/>
                    <a:pt x="8197" y="8779"/>
                  </a:cubicBezTo>
                  <a:cubicBezTo>
                    <a:pt x="8256" y="7814"/>
                    <a:pt x="8039" y="6730"/>
                    <a:pt x="7074" y="6258"/>
                  </a:cubicBezTo>
                  <a:cubicBezTo>
                    <a:pt x="6872" y="6162"/>
                    <a:pt x="6641" y="6106"/>
                    <a:pt x="6410" y="6106"/>
                  </a:cubicBezTo>
                  <a:cubicBezTo>
                    <a:pt x="6212" y="6106"/>
                    <a:pt x="6014" y="6147"/>
                    <a:pt x="5832" y="6238"/>
                  </a:cubicBezTo>
                  <a:cubicBezTo>
                    <a:pt x="5399" y="6455"/>
                    <a:pt x="5163" y="6868"/>
                    <a:pt x="5084" y="7341"/>
                  </a:cubicBezTo>
                  <a:cubicBezTo>
                    <a:pt x="4887" y="8425"/>
                    <a:pt x="5438" y="9587"/>
                    <a:pt x="6010" y="10474"/>
                  </a:cubicBezTo>
                  <a:cubicBezTo>
                    <a:pt x="6581" y="11400"/>
                    <a:pt x="7547" y="12700"/>
                    <a:pt x="6798" y="13804"/>
                  </a:cubicBezTo>
                  <a:cubicBezTo>
                    <a:pt x="6739" y="13883"/>
                    <a:pt x="6758" y="13961"/>
                    <a:pt x="6798" y="14020"/>
                  </a:cubicBezTo>
                  <a:cubicBezTo>
                    <a:pt x="6187" y="14966"/>
                    <a:pt x="5596" y="15951"/>
                    <a:pt x="5064" y="16936"/>
                  </a:cubicBezTo>
                  <a:cubicBezTo>
                    <a:pt x="5044" y="16917"/>
                    <a:pt x="5044" y="16877"/>
                    <a:pt x="5025" y="16858"/>
                  </a:cubicBezTo>
                  <a:cubicBezTo>
                    <a:pt x="5064" y="16838"/>
                    <a:pt x="5084" y="16799"/>
                    <a:pt x="5103" y="16739"/>
                  </a:cubicBezTo>
                  <a:cubicBezTo>
                    <a:pt x="5360" y="15833"/>
                    <a:pt x="5399" y="14887"/>
                    <a:pt x="5241" y="13961"/>
                  </a:cubicBezTo>
                  <a:cubicBezTo>
                    <a:pt x="5163" y="13508"/>
                    <a:pt x="5025" y="13075"/>
                    <a:pt x="4847" y="12641"/>
                  </a:cubicBezTo>
                  <a:cubicBezTo>
                    <a:pt x="4670" y="12227"/>
                    <a:pt x="4453" y="11794"/>
                    <a:pt x="4099" y="11498"/>
                  </a:cubicBezTo>
                  <a:cubicBezTo>
                    <a:pt x="3863" y="11312"/>
                    <a:pt x="3602" y="11230"/>
                    <a:pt x="3345" y="11230"/>
                  </a:cubicBezTo>
                  <a:cubicBezTo>
                    <a:pt x="2786" y="11230"/>
                    <a:pt x="2246" y="11621"/>
                    <a:pt x="2030" y="12188"/>
                  </a:cubicBezTo>
                  <a:cubicBezTo>
                    <a:pt x="1695" y="13114"/>
                    <a:pt x="2109" y="14198"/>
                    <a:pt x="2719" y="14907"/>
                  </a:cubicBezTo>
                  <a:cubicBezTo>
                    <a:pt x="3389" y="15675"/>
                    <a:pt x="4631" y="16326"/>
                    <a:pt x="4788" y="17429"/>
                  </a:cubicBezTo>
                  <a:cubicBezTo>
                    <a:pt x="4650" y="17665"/>
                    <a:pt x="4532" y="17922"/>
                    <a:pt x="4394" y="18158"/>
                  </a:cubicBezTo>
                  <a:cubicBezTo>
                    <a:pt x="4276" y="18375"/>
                    <a:pt x="4158" y="18611"/>
                    <a:pt x="4039" y="18828"/>
                  </a:cubicBezTo>
                  <a:cubicBezTo>
                    <a:pt x="4000" y="18749"/>
                    <a:pt x="3961" y="18670"/>
                    <a:pt x="3921" y="18591"/>
                  </a:cubicBezTo>
                  <a:cubicBezTo>
                    <a:pt x="3685" y="18217"/>
                    <a:pt x="3429" y="17862"/>
                    <a:pt x="3173" y="17528"/>
                  </a:cubicBezTo>
                  <a:cubicBezTo>
                    <a:pt x="2719" y="16917"/>
                    <a:pt x="2168" y="16109"/>
                    <a:pt x="1360" y="15951"/>
                  </a:cubicBezTo>
                  <a:cubicBezTo>
                    <a:pt x="1286" y="15938"/>
                    <a:pt x="1212" y="15932"/>
                    <a:pt x="1139" y="15932"/>
                  </a:cubicBezTo>
                  <a:cubicBezTo>
                    <a:pt x="547" y="15932"/>
                    <a:pt x="0" y="16347"/>
                    <a:pt x="0" y="16996"/>
                  </a:cubicBezTo>
                  <a:cubicBezTo>
                    <a:pt x="20" y="17764"/>
                    <a:pt x="572" y="18434"/>
                    <a:pt x="1222" y="18808"/>
                  </a:cubicBezTo>
                  <a:cubicBezTo>
                    <a:pt x="1971" y="19242"/>
                    <a:pt x="2838" y="19399"/>
                    <a:pt x="3685" y="19557"/>
                  </a:cubicBezTo>
                  <a:cubicBezTo>
                    <a:pt x="3015" y="20916"/>
                    <a:pt x="2404" y="22296"/>
                    <a:pt x="1833" y="23675"/>
                  </a:cubicBezTo>
                  <a:cubicBezTo>
                    <a:pt x="1771" y="23835"/>
                    <a:pt x="1895" y="23949"/>
                    <a:pt x="2020" y="23949"/>
                  </a:cubicBezTo>
                  <a:cubicBezTo>
                    <a:pt x="2095" y="23949"/>
                    <a:pt x="2170" y="23908"/>
                    <a:pt x="2207" y="23813"/>
                  </a:cubicBezTo>
                  <a:cubicBezTo>
                    <a:pt x="2778" y="22473"/>
                    <a:pt x="3370" y="21133"/>
                    <a:pt x="4020" y="19813"/>
                  </a:cubicBezTo>
                  <a:cubicBezTo>
                    <a:pt x="4020" y="19833"/>
                    <a:pt x="4039" y="19833"/>
                    <a:pt x="4039" y="19852"/>
                  </a:cubicBezTo>
                  <a:cubicBezTo>
                    <a:pt x="4473" y="20345"/>
                    <a:pt x="4965" y="20778"/>
                    <a:pt x="5537" y="21074"/>
                  </a:cubicBezTo>
                  <a:cubicBezTo>
                    <a:pt x="5899" y="21269"/>
                    <a:pt x="6291" y="21464"/>
                    <a:pt x="6691" y="21464"/>
                  </a:cubicBezTo>
                  <a:cubicBezTo>
                    <a:pt x="6857" y="21464"/>
                    <a:pt x="7025" y="21431"/>
                    <a:pt x="7192" y="21350"/>
                  </a:cubicBezTo>
                  <a:cubicBezTo>
                    <a:pt x="7645" y="21113"/>
                    <a:pt x="8118" y="20581"/>
                    <a:pt x="7803" y="20049"/>
                  </a:cubicBezTo>
                  <a:cubicBezTo>
                    <a:pt x="7507" y="19557"/>
                    <a:pt x="6778" y="19478"/>
                    <a:pt x="6266" y="19399"/>
                  </a:cubicBezTo>
                  <a:cubicBezTo>
                    <a:pt x="5808" y="19332"/>
                    <a:pt x="5350" y="19301"/>
                    <a:pt x="4893" y="19301"/>
                  </a:cubicBezTo>
                  <a:cubicBezTo>
                    <a:pt x="4680" y="19301"/>
                    <a:pt x="4468" y="19308"/>
                    <a:pt x="4256" y="19320"/>
                  </a:cubicBezTo>
                  <a:cubicBezTo>
                    <a:pt x="4493" y="18828"/>
                    <a:pt x="4749" y="18335"/>
                    <a:pt x="5005" y="17862"/>
                  </a:cubicBezTo>
                  <a:cubicBezTo>
                    <a:pt x="5064" y="17862"/>
                    <a:pt x="5103" y="17843"/>
                    <a:pt x="5123" y="17823"/>
                  </a:cubicBezTo>
                  <a:cubicBezTo>
                    <a:pt x="5557" y="18020"/>
                    <a:pt x="5990" y="18197"/>
                    <a:pt x="6404" y="18394"/>
                  </a:cubicBezTo>
                  <a:cubicBezTo>
                    <a:pt x="6778" y="18552"/>
                    <a:pt x="7152" y="18710"/>
                    <a:pt x="7527" y="18828"/>
                  </a:cubicBezTo>
                  <a:cubicBezTo>
                    <a:pt x="7809" y="18904"/>
                    <a:pt x="8101" y="18951"/>
                    <a:pt x="8387" y="18951"/>
                  </a:cubicBezTo>
                  <a:cubicBezTo>
                    <a:pt x="8840" y="18951"/>
                    <a:pt x="9281" y="18834"/>
                    <a:pt x="9655" y="18532"/>
                  </a:cubicBezTo>
                  <a:cubicBezTo>
                    <a:pt x="9931" y="18316"/>
                    <a:pt x="10147" y="18000"/>
                    <a:pt x="10206" y="17646"/>
                  </a:cubicBezTo>
                  <a:cubicBezTo>
                    <a:pt x="10266" y="17252"/>
                    <a:pt x="10088" y="16936"/>
                    <a:pt x="9773" y="16700"/>
                  </a:cubicBezTo>
                  <a:cubicBezTo>
                    <a:pt x="9326" y="16397"/>
                    <a:pt x="8794" y="16284"/>
                    <a:pt x="8263" y="16284"/>
                  </a:cubicBezTo>
                  <a:cubicBezTo>
                    <a:pt x="8068" y="16284"/>
                    <a:pt x="7874" y="16299"/>
                    <a:pt x="7684" y="16326"/>
                  </a:cubicBezTo>
                  <a:cubicBezTo>
                    <a:pt x="7231" y="16385"/>
                    <a:pt x="6798" y="16523"/>
                    <a:pt x="6364" y="16680"/>
                  </a:cubicBezTo>
                  <a:cubicBezTo>
                    <a:pt x="6128" y="16759"/>
                    <a:pt x="5911" y="16858"/>
                    <a:pt x="5675" y="16956"/>
                  </a:cubicBezTo>
                  <a:cubicBezTo>
                    <a:pt x="5596" y="16996"/>
                    <a:pt x="5517" y="17035"/>
                    <a:pt x="5438" y="17074"/>
                  </a:cubicBezTo>
                  <a:cubicBezTo>
                    <a:pt x="5931" y="16188"/>
                    <a:pt x="6463" y="15301"/>
                    <a:pt x="7015" y="14434"/>
                  </a:cubicBezTo>
                  <a:cubicBezTo>
                    <a:pt x="7034" y="14434"/>
                    <a:pt x="7054" y="14434"/>
                    <a:pt x="7074" y="14414"/>
                  </a:cubicBezTo>
                  <a:cubicBezTo>
                    <a:pt x="7428" y="14355"/>
                    <a:pt x="7763" y="14198"/>
                    <a:pt x="8098" y="14040"/>
                  </a:cubicBezTo>
                  <a:cubicBezTo>
                    <a:pt x="8118" y="14080"/>
                    <a:pt x="8138" y="14119"/>
                    <a:pt x="8177" y="14139"/>
                  </a:cubicBezTo>
                  <a:cubicBezTo>
                    <a:pt x="8965" y="14710"/>
                    <a:pt x="9852" y="15222"/>
                    <a:pt x="10798" y="15498"/>
                  </a:cubicBezTo>
                  <a:cubicBezTo>
                    <a:pt x="11206" y="15618"/>
                    <a:pt x="11715" y="15732"/>
                    <a:pt x="12208" y="15732"/>
                  </a:cubicBezTo>
                  <a:cubicBezTo>
                    <a:pt x="12690" y="15732"/>
                    <a:pt x="13156" y="15623"/>
                    <a:pt x="13497" y="15301"/>
                  </a:cubicBezTo>
                  <a:cubicBezTo>
                    <a:pt x="13812" y="14986"/>
                    <a:pt x="13911" y="14552"/>
                    <a:pt x="13792" y="14139"/>
                  </a:cubicBezTo>
                  <a:cubicBezTo>
                    <a:pt x="13674" y="13666"/>
                    <a:pt x="13319" y="13291"/>
                    <a:pt x="12906" y="13075"/>
                  </a:cubicBezTo>
                  <a:cubicBezTo>
                    <a:pt x="12348" y="12782"/>
                    <a:pt x="11691" y="12651"/>
                    <a:pt x="11045" y="12651"/>
                  </a:cubicBezTo>
                  <a:cubicBezTo>
                    <a:pt x="10733" y="12651"/>
                    <a:pt x="10423" y="12682"/>
                    <a:pt x="10128" y="12740"/>
                  </a:cubicBezTo>
                  <a:cubicBezTo>
                    <a:pt x="9596" y="12858"/>
                    <a:pt x="9083" y="13075"/>
                    <a:pt x="8591" y="13331"/>
                  </a:cubicBezTo>
                  <a:cubicBezTo>
                    <a:pt x="8177" y="13548"/>
                    <a:pt x="7783" y="13784"/>
                    <a:pt x="7330" y="13942"/>
                  </a:cubicBezTo>
                  <a:cubicBezTo>
                    <a:pt x="7862" y="13114"/>
                    <a:pt x="8413" y="12306"/>
                    <a:pt x="9005" y="11538"/>
                  </a:cubicBezTo>
                  <a:cubicBezTo>
                    <a:pt x="9024" y="11518"/>
                    <a:pt x="9044" y="11518"/>
                    <a:pt x="9064" y="11518"/>
                  </a:cubicBezTo>
                  <a:cubicBezTo>
                    <a:pt x="9458" y="11341"/>
                    <a:pt x="9852" y="11164"/>
                    <a:pt x="10246" y="10986"/>
                  </a:cubicBezTo>
                  <a:cubicBezTo>
                    <a:pt x="11054" y="11518"/>
                    <a:pt x="11940" y="11932"/>
                    <a:pt x="12886" y="12149"/>
                  </a:cubicBezTo>
                  <a:cubicBezTo>
                    <a:pt x="13328" y="12262"/>
                    <a:pt x="13871" y="12391"/>
                    <a:pt x="14390" y="12391"/>
                  </a:cubicBezTo>
                  <a:cubicBezTo>
                    <a:pt x="14868" y="12391"/>
                    <a:pt x="15325" y="12282"/>
                    <a:pt x="15664" y="11952"/>
                  </a:cubicBezTo>
                  <a:cubicBezTo>
                    <a:pt x="15960" y="11676"/>
                    <a:pt x="16117" y="11262"/>
                    <a:pt x="15999" y="10848"/>
                  </a:cubicBezTo>
                  <a:cubicBezTo>
                    <a:pt x="15861" y="10415"/>
                    <a:pt x="15467" y="10119"/>
                    <a:pt x="15073" y="9942"/>
                  </a:cubicBezTo>
                  <a:cubicBezTo>
                    <a:pt x="14608" y="9732"/>
                    <a:pt x="14081" y="9646"/>
                    <a:pt x="13551" y="9646"/>
                  </a:cubicBezTo>
                  <a:cubicBezTo>
                    <a:pt x="13138" y="9646"/>
                    <a:pt x="12723" y="9698"/>
                    <a:pt x="12334" y="9784"/>
                  </a:cubicBezTo>
                  <a:cubicBezTo>
                    <a:pt x="11625" y="9942"/>
                    <a:pt x="10935" y="10218"/>
                    <a:pt x="10266" y="10533"/>
                  </a:cubicBezTo>
                  <a:cubicBezTo>
                    <a:pt x="10248" y="10524"/>
                    <a:pt x="10231" y="10520"/>
                    <a:pt x="10214" y="10520"/>
                  </a:cubicBezTo>
                  <a:cubicBezTo>
                    <a:pt x="10153" y="10520"/>
                    <a:pt x="10095" y="10570"/>
                    <a:pt x="10049" y="10632"/>
                  </a:cubicBezTo>
                  <a:cubicBezTo>
                    <a:pt x="9871" y="10710"/>
                    <a:pt x="9694" y="10789"/>
                    <a:pt x="9497" y="10868"/>
                  </a:cubicBezTo>
                  <a:cubicBezTo>
                    <a:pt x="9990" y="10257"/>
                    <a:pt x="10482" y="9627"/>
                    <a:pt x="11014" y="9036"/>
                  </a:cubicBezTo>
                  <a:cubicBezTo>
                    <a:pt x="11625" y="8839"/>
                    <a:pt x="12157" y="8543"/>
                    <a:pt x="12689" y="8188"/>
                  </a:cubicBezTo>
                  <a:cubicBezTo>
                    <a:pt x="12709" y="8228"/>
                    <a:pt x="12748" y="8248"/>
                    <a:pt x="12788" y="8248"/>
                  </a:cubicBezTo>
                  <a:cubicBezTo>
                    <a:pt x="13753" y="8563"/>
                    <a:pt x="14758" y="8760"/>
                    <a:pt x="15782" y="8779"/>
                  </a:cubicBezTo>
                  <a:cubicBezTo>
                    <a:pt x="16551" y="8779"/>
                    <a:pt x="17792" y="8661"/>
                    <a:pt x="17930" y="7656"/>
                  </a:cubicBezTo>
                  <a:cubicBezTo>
                    <a:pt x="18048" y="6711"/>
                    <a:pt x="16984" y="6258"/>
                    <a:pt x="16196" y="6258"/>
                  </a:cubicBezTo>
                  <a:cubicBezTo>
                    <a:pt x="15329" y="6258"/>
                    <a:pt x="14521" y="6592"/>
                    <a:pt x="13792" y="7026"/>
                  </a:cubicBezTo>
                  <a:cubicBezTo>
                    <a:pt x="13063" y="7459"/>
                    <a:pt x="12374" y="7991"/>
                    <a:pt x="11605" y="8366"/>
                  </a:cubicBezTo>
                  <a:cubicBezTo>
                    <a:pt x="12295" y="7597"/>
                    <a:pt x="13044" y="6868"/>
                    <a:pt x="13792" y="6159"/>
                  </a:cubicBezTo>
                  <a:cubicBezTo>
                    <a:pt x="14147" y="5824"/>
                    <a:pt x="14502" y="5529"/>
                    <a:pt x="14856" y="5213"/>
                  </a:cubicBezTo>
                  <a:cubicBezTo>
                    <a:pt x="15940" y="5075"/>
                    <a:pt x="17004" y="4800"/>
                    <a:pt x="18009" y="4405"/>
                  </a:cubicBezTo>
                  <a:cubicBezTo>
                    <a:pt x="18521" y="4189"/>
                    <a:pt x="19033" y="3952"/>
                    <a:pt x="19506" y="3657"/>
                  </a:cubicBezTo>
                  <a:cubicBezTo>
                    <a:pt x="19959" y="3401"/>
                    <a:pt x="20412" y="3066"/>
                    <a:pt x="20649" y="2593"/>
                  </a:cubicBezTo>
                  <a:cubicBezTo>
                    <a:pt x="20866" y="2179"/>
                    <a:pt x="20905" y="1686"/>
                    <a:pt x="20688" y="1273"/>
                  </a:cubicBezTo>
                  <a:cubicBezTo>
                    <a:pt x="20472" y="918"/>
                    <a:pt x="20117" y="662"/>
                    <a:pt x="19703" y="544"/>
                  </a:cubicBezTo>
                  <a:cubicBezTo>
                    <a:pt x="19546" y="503"/>
                    <a:pt x="19391" y="484"/>
                    <a:pt x="19238" y="484"/>
                  </a:cubicBezTo>
                  <a:cubicBezTo>
                    <a:pt x="18430" y="484"/>
                    <a:pt x="17685" y="1008"/>
                    <a:pt x="17122" y="1588"/>
                  </a:cubicBezTo>
                  <a:cubicBezTo>
                    <a:pt x="16669" y="2061"/>
                    <a:pt x="16255" y="2593"/>
                    <a:pt x="15861" y="3125"/>
                  </a:cubicBezTo>
                  <a:cubicBezTo>
                    <a:pt x="15447" y="3696"/>
                    <a:pt x="15034" y="4287"/>
                    <a:pt x="14620" y="4859"/>
                  </a:cubicBezTo>
                  <a:cubicBezTo>
                    <a:pt x="14580" y="4878"/>
                    <a:pt x="14561" y="4918"/>
                    <a:pt x="14541" y="4957"/>
                  </a:cubicBezTo>
                  <a:cubicBezTo>
                    <a:pt x="13812" y="5568"/>
                    <a:pt x="13122" y="6238"/>
                    <a:pt x="12453" y="6908"/>
                  </a:cubicBezTo>
                  <a:cubicBezTo>
                    <a:pt x="12492" y="6730"/>
                    <a:pt x="12531" y="6573"/>
                    <a:pt x="12571" y="6395"/>
                  </a:cubicBezTo>
                  <a:cubicBezTo>
                    <a:pt x="12610" y="6395"/>
                    <a:pt x="12650" y="6376"/>
                    <a:pt x="12669" y="6336"/>
                  </a:cubicBezTo>
                  <a:cubicBezTo>
                    <a:pt x="13438" y="5351"/>
                    <a:pt x="14088" y="4307"/>
                    <a:pt x="14659" y="3223"/>
                  </a:cubicBezTo>
                  <a:cubicBezTo>
                    <a:pt x="15093" y="2396"/>
                    <a:pt x="15802" y="1095"/>
                    <a:pt x="14935" y="288"/>
                  </a:cubicBezTo>
                  <a:cubicBezTo>
                    <a:pt x="14725" y="90"/>
                    <a:pt x="14445" y="1"/>
                    <a:pt x="1415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0" name="Google Shape;540;p36"/>
            <p:cNvSpPr/>
            <p:nvPr/>
          </p:nvSpPr>
          <p:spPr>
            <a:xfrm>
              <a:off x="2127150" y="4419900"/>
              <a:ext cx="184200" cy="184200"/>
            </a:xfrm>
            <a:prstGeom prst="plus">
              <a:avLst>
                <a:gd name="adj" fmla="val 25000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1" name="Google Shape;541;p36"/>
            <p:cNvSpPr/>
            <p:nvPr/>
          </p:nvSpPr>
          <p:spPr>
            <a:xfrm>
              <a:off x="526475" y="2349700"/>
              <a:ext cx="184200" cy="184200"/>
            </a:xfrm>
            <a:prstGeom prst="plus">
              <a:avLst>
                <a:gd name="adj" fmla="val 25000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542" name="Google Shape;542;p36"/>
            <p:cNvGrpSpPr/>
            <p:nvPr/>
          </p:nvGrpSpPr>
          <p:grpSpPr>
            <a:xfrm>
              <a:off x="4633458" y="4369780"/>
              <a:ext cx="279298" cy="284452"/>
              <a:chOff x="8090375" y="1459050"/>
              <a:chExt cx="375350" cy="382225"/>
            </a:xfrm>
          </p:grpSpPr>
          <p:sp>
            <p:nvSpPr>
              <p:cNvPr id="543" name="Google Shape;543;p36"/>
              <p:cNvSpPr/>
              <p:nvPr/>
            </p:nvSpPr>
            <p:spPr>
              <a:xfrm>
                <a:off x="8090375" y="1459050"/>
                <a:ext cx="375350" cy="382225"/>
              </a:xfrm>
              <a:custGeom>
                <a:avLst/>
                <a:gdLst/>
                <a:ahLst/>
                <a:cxnLst/>
                <a:rect l="l" t="t" r="r" b="b"/>
                <a:pathLst>
                  <a:path w="15014" h="15289" extrusionOk="0">
                    <a:moveTo>
                      <a:pt x="8861" y="1"/>
                    </a:moveTo>
                    <a:cubicBezTo>
                      <a:pt x="8250" y="1"/>
                      <a:pt x="7661" y="266"/>
                      <a:pt x="7271" y="768"/>
                    </a:cubicBezTo>
                    <a:cubicBezTo>
                      <a:pt x="6896" y="1241"/>
                      <a:pt x="6680" y="1852"/>
                      <a:pt x="6561" y="2463"/>
                    </a:cubicBezTo>
                    <a:cubicBezTo>
                      <a:pt x="6226" y="1852"/>
                      <a:pt x="5813" y="1281"/>
                      <a:pt x="5182" y="926"/>
                    </a:cubicBezTo>
                    <a:cubicBezTo>
                      <a:pt x="4824" y="718"/>
                      <a:pt x="4380" y="588"/>
                      <a:pt x="3947" y="588"/>
                    </a:cubicBezTo>
                    <a:cubicBezTo>
                      <a:pt x="3476" y="588"/>
                      <a:pt x="3018" y="743"/>
                      <a:pt x="2700" y="1123"/>
                    </a:cubicBezTo>
                    <a:cubicBezTo>
                      <a:pt x="2128" y="1832"/>
                      <a:pt x="2365" y="2995"/>
                      <a:pt x="2680" y="3743"/>
                    </a:cubicBezTo>
                    <a:cubicBezTo>
                      <a:pt x="2916" y="4295"/>
                      <a:pt x="3251" y="4788"/>
                      <a:pt x="3685" y="5182"/>
                    </a:cubicBezTo>
                    <a:cubicBezTo>
                      <a:pt x="3304" y="5115"/>
                      <a:pt x="2891" y="5069"/>
                      <a:pt x="2485" y="5069"/>
                    </a:cubicBezTo>
                    <a:cubicBezTo>
                      <a:pt x="1336" y="5069"/>
                      <a:pt x="244" y="5432"/>
                      <a:pt x="99" y="6699"/>
                    </a:cubicBezTo>
                    <a:cubicBezTo>
                      <a:pt x="0" y="7566"/>
                      <a:pt x="532" y="8374"/>
                      <a:pt x="1281" y="8807"/>
                    </a:cubicBezTo>
                    <a:cubicBezTo>
                      <a:pt x="1655" y="9043"/>
                      <a:pt x="2089" y="9162"/>
                      <a:pt x="2542" y="9201"/>
                    </a:cubicBezTo>
                    <a:cubicBezTo>
                      <a:pt x="2574" y="9203"/>
                      <a:pt x="2607" y="9204"/>
                      <a:pt x="2640" y="9204"/>
                    </a:cubicBezTo>
                    <a:cubicBezTo>
                      <a:pt x="2932" y="9204"/>
                      <a:pt x="3237" y="9139"/>
                      <a:pt x="3542" y="9139"/>
                    </a:cubicBezTo>
                    <a:cubicBezTo>
                      <a:pt x="3577" y="9139"/>
                      <a:pt x="3611" y="9140"/>
                      <a:pt x="3645" y="9142"/>
                    </a:cubicBezTo>
                    <a:cubicBezTo>
                      <a:pt x="2975" y="9595"/>
                      <a:pt x="2424" y="10206"/>
                      <a:pt x="2108" y="10935"/>
                    </a:cubicBezTo>
                    <a:cubicBezTo>
                      <a:pt x="1754" y="11723"/>
                      <a:pt x="1774" y="12728"/>
                      <a:pt x="2443" y="13358"/>
                    </a:cubicBezTo>
                    <a:cubicBezTo>
                      <a:pt x="2779" y="13665"/>
                      <a:pt x="3199" y="13799"/>
                      <a:pt x="3626" y="13799"/>
                    </a:cubicBezTo>
                    <a:cubicBezTo>
                      <a:pt x="4075" y="13799"/>
                      <a:pt x="4532" y="13650"/>
                      <a:pt x="4906" y="13398"/>
                    </a:cubicBezTo>
                    <a:cubicBezTo>
                      <a:pt x="5320" y="13102"/>
                      <a:pt x="5694" y="12688"/>
                      <a:pt x="5990" y="12216"/>
                    </a:cubicBezTo>
                    <a:cubicBezTo>
                      <a:pt x="6010" y="12511"/>
                      <a:pt x="6049" y="12787"/>
                      <a:pt x="6108" y="13083"/>
                    </a:cubicBezTo>
                    <a:cubicBezTo>
                      <a:pt x="6207" y="13516"/>
                      <a:pt x="6285" y="14009"/>
                      <a:pt x="6502" y="14403"/>
                    </a:cubicBezTo>
                    <a:cubicBezTo>
                      <a:pt x="6856" y="15029"/>
                      <a:pt x="7562" y="15289"/>
                      <a:pt x="8249" y="15289"/>
                    </a:cubicBezTo>
                    <a:cubicBezTo>
                      <a:pt x="8405" y="15289"/>
                      <a:pt x="8560" y="15275"/>
                      <a:pt x="8709" y="15250"/>
                    </a:cubicBezTo>
                    <a:cubicBezTo>
                      <a:pt x="9576" y="15092"/>
                      <a:pt x="10167" y="14403"/>
                      <a:pt x="10285" y="13555"/>
                    </a:cubicBezTo>
                    <a:cubicBezTo>
                      <a:pt x="10364" y="13023"/>
                      <a:pt x="10285" y="12531"/>
                      <a:pt x="10128" y="12058"/>
                    </a:cubicBezTo>
                    <a:lnTo>
                      <a:pt x="10128" y="12058"/>
                    </a:lnTo>
                    <a:cubicBezTo>
                      <a:pt x="10640" y="12452"/>
                      <a:pt x="11231" y="12728"/>
                      <a:pt x="11881" y="12807"/>
                    </a:cubicBezTo>
                    <a:cubicBezTo>
                      <a:pt x="11982" y="12817"/>
                      <a:pt x="12083" y="12823"/>
                      <a:pt x="12183" y="12823"/>
                    </a:cubicBezTo>
                    <a:cubicBezTo>
                      <a:pt x="13007" y="12823"/>
                      <a:pt x="13806" y="12463"/>
                      <a:pt x="14245" y="11743"/>
                    </a:cubicBezTo>
                    <a:cubicBezTo>
                      <a:pt x="14718" y="10955"/>
                      <a:pt x="14541" y="9969"/>
                      <a:pt x="13989" y="9260"/>
                    </a:cubicBezTo>
                    <a:cubicBezTo>
                      <a:pt x="13713" y="8886"/>
                      <a:pt x="13339" y="8610"/>
                      <a:pt x="12925" y="8413"/>
                    </a:cubicBezTo>
                    <a:cubicBezTo>
                      <a:pt x="12945" y="8413"/>
                      <a:pt x="12945" y="8413"/>
                      <a:pt x="12965" y="8393"/>
                    </a:cubicBezTo>
                    <a:cubicBezTo>
                      <a:pt x="13359" y="8216"/>
                      <a:pt x="13773" y="8019"/>
                      <a:pt x="14108" y="7723"/>
                    </a:cubicBezTo>
                    <a:cubicBezTo>
                      <a:pt x="14718" y="7172"/>
                      <a:pt x="15014" y="6068"/>
                      <a:pt x="14797" y="5280"/>
                    </a:cubicBezTo>
                    <a:cubicBezTo>
                      <a:pt x="14580" y="4453"/>
                      <a:pt x="13753" y="4019"/>
                      <a:pt x="12945" y="3960"/>
                    </a:cubicBezTo>
                    <a:cubicBezTo>
                      <a:pt x="12837" y="3951"/>
                      <a:pt x="12729" y="3948"/>
                      <a:pt x="12621" y="3948"/>
                    </a:cubicBezTo>
                    <a:cubicBezTo>
                      <a:pt x="12237" y="3948"/>
                      <a:pt x="11856" y="3997"/>
                      <a:pt x="11487" y="4059"/>
                    </a:cubicBezTo>
                    <a:cubicBezTo>
                      <a:pt x="11231" y="4118"/>
                      <a:pt x="10975" y="4177"/>
                      <a:pt x="10738" y="4256"/>
                    </a:cubicBezTo>
                    <a:cubicBezTo>
                      <a:pt x="11113" y="3566"/>
                      <a:pt x="11290" y="2798"/>
                      <a:pt x="11132" y="2029"/>
                    </a:cubicBezTo>
                    <a:cubicBezTo>
                      <a:pt x="10975" y="1202"/>
                      <a:pt x="10423" y="433"/>
                      <a:pt x="9615" y="138"/>
                    </a:cubicBezTo>
                    <a:cubicBezTo>
                      <a:pt x="9368" y="46"/>
                      <a:pt x="9112" y="1"/>
                      <a:pt x="8861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4" name="Google Shape;544;p36"/>
              <p:cNvSpPr/>
              <p:nvPr/>
            </p:nvSpPr>
            <p:spPr>
              <a:xfrm>
                <a:off x="8224500" y="1572325"/>
                <a:ext cx="53575" cy="41875"/>
              </a:xfrm>
              <a:custGeom>
                <a:avLst/>
                <a:gdLst/>
                <a:ahLst/>
                <a:cxnLst/>
                <a:rect l="l" t="t" r="r" b="b"/>
                <a:pathLst>
                  <a:path w="2143" h="1675" extrusionOk="0">
                    <a:moveTo>
                      <a:pt x="1203" y="701"/>
                    </a:moveTo>
                    <a:cubicBezTo>
                      <a:pt x="1217" y="701"/>
                      <a:pt x="1156" y="835"/>
                      <a:pt x="1149" y="835"/>
                    </a:cubicBezTo>
                    <a:cubicBezTo>
                      <a:pt x="1146" y="835"/>
                      <a:pt x="1152" y="812"/>
                      <a:pt x="1177" y="749"/>
                    </a:cubicBezTo>
                    <a:cubicBezTo>
                      <a:pt x="1177" y="729"/>
                      <a:pt x="1177" y="729"/>
                      <a:pt x="1177" y="729"/>
                    </a:cubicBezTo>
                    <a:cubicBezTo>
                      <a:pt x="1191" y="709"/>
                      <a:pt x="1200" y="701"/>
                      <a:pt x="1203" y="701"/>
                    </a:cubicBezTo>
                    <a:close/>
                    <a:moveTo>
                      <a:pt x="1114" y="0"/>
                    </a:moveTo>
                    <a:cubicBezTo>
                      <a:pt x="916" y="0"/>
                      <a:pt x="720" y="64"/>
                      <a:pt x="566" y="198"/>
                    </a:cubicBezTo>
                    <a:cubicBezTo>
                      <a:pt x="0" y="708"/>
                      <a:pt x="431" y="1675"/>
                      <a:pt x="1108" y="1675"/>
                    </a:cubicBezTo>
                    <a:cubicBezTo>
                      <a:pt x="1162" y="1675"/>
                      <a:pt x="1218" y="1669"/>
                      <a:pt x="1275" y="1656"/>
                    </a:cubicBezTo>
                    <a:cubicBezTo>
                      <a:pt x="1512" y="1636"/>
                      <a:pt x="1748" y="1498"/>
                      <a:pt x="1886" y="1301"/>
                    </a:cubicBezTo>
                    <a:cubicBezTo>
                      <a:pt x="2142" y="907"/>
                      <a:pt x="2004" y="395"/>
                      <a:pt x="1630" y="158"/>
                    </a:cubicBezTo>
                    <a:cubicBezTo>
                      <a:pt x="1479" y="54"/>
                      <a:pt x="1296" y="0"/>
                      <a:pt x="111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5" name="Google Shape;545;p36"/>
              <p:cNvSpPr/>
              <p:nvPr/>
            </p:nvSpPr>
            <p:spPr>
              <a:xfrm>
                <a:off x="8191850" y="1627050"/>
                <a:ext cx="53200" cy="42225"/>
              </a:xfrm>
              <a:custGeom>
                <a:avLst/>
                <a:gdLst/>
                <a:ahLst/>
                <a:cxnLst/>
                <a:rect l="l" t="t" r="r" b="b"/>
                <a:pathLst>
                  <a:path w="2128" h="1689" extrusionOk="0">
                    <a:moveTo>
                      <a:pt x="1187" y="706"/>
                    </a:moveTo>
                    <a:lnTo>
                      <a:pt x="1187" y="706"/>
                    </a:lnTo>
                    <a:cubicBezTo>
                      <a:pt x="1206" y="706"/>
                      <a:pt x="1144" y="844"/>
                      <a:pt x="1135" y="844"/>
                    </a:cubicBezTo>
                    <a:cubicBezTo>
                      <a:pt x="1131" y="844"/>
                      <a:pt x="1137" y="819"/>
                      <a:pt x="1163" y="747"/>
                    </a:cubicBezTo>
                    <a:cubicBezTo>
                      <a:pt x="1163" y="747"/>
                      <a:pt x="1163" y="747"/>
                      <a:pt x="1163" y="728"/>
                    </a:cubicBezTo>
                    <a:cubicBezTo>
                      <a:pt x="1175" y="712"/>
                      <a:pt x="1183" y="706"/>
                      <a:pt x="1187" y="706"/>
                    </a:cubicBezTo>
                    <a:close/>
                    <a:moveTo>
                      <a:pt x="1111" y="0"/>
                    </a:moveTo>
                    <a:cubicBezTo>
                      <a:pt x="909" y="0"/>
                      <a:pt x="708" y="69"/>
                      <a:pt x="552" y="215"/>
                    </a:cubicBezTo>
                    <a:cubicBezTo>
                      <a:pt x="1" y="730"/>
                      <a:pt x="426" y="1689"/>
                      <a:pt x="1108" y="1689"/>
                    </a:cubicBezTo>
                    <a:cubicBezTo>
                      <a:pt x="1158" y="1689"/>
                      <a:pt x="1209" y="1684"/>
                      <a:pt x="1261" y="1673"/>
                    </a:cubicBezTo>
                    <a:cubicBezTo>
                      <a:pt x="1497" y="1634"/>
                      <a:pt x="1734" y="1516"/>
                      <a:pt x="1872" y="1299"/>
                    </a:cubicBezTo>
                    <a:cubicBezTo>
                      <a:pt x="2128" y="925"/>
                      <a:pt x="1990" y="412"/>
                      <a:pt x="1616" y="156"/>
                    </a:cubicBezTo>
                    <a:cubicBezTo>
                      <a:pt x="1468" y="54"/>
                      <a:pt x="1289" y="0"/>
                      <a:pt x="111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6" name="Google Shape;546;p36"/>
              <p:cNvSpPr/>
              <p:nvPr/>
            </p:nvSpPr>
            <p:spPr>
              <a:xfrm>
                <a:off x="8213175" y="1679700"/>
                <a:ext cx="53075" cy="41900"/>
              </a:xfrm>
              <a:custGeom>
                <a:avLst/>
                <a:gdLst/>
                <a:ahLst/>
                <a:cxnLst/>
                <a:rect l="l" t="t" r="r" b="b"/>
                <a:pathLst>
                  <a:path w="2123" h="1676" extrusionOk="0">
                    <a:moveTo>
                      <a:pt x="1195" y="707"/>
                    </a:moveTo>
                    <a:cubicBezTo>
                      <a:pt x="1203" y="707"/>
                      <a:pt x="1139" y="838"/>
                      <a:pt x="1130" y="838"/>
                    </a:cubicBezTo>
                    <a:cubicBezTo>
                      <a:pt x="1126" y="838"/>
                      <a:pt x="1132" y="815"/>
                      <a:pt x="1157" y="749"/>
                    </a:cubicBezTo>
                    <a:cubicBezTo>
                      <a:pt x="1157" y="749"/>
                      <a:pt x="1157" y="730"/>
                      <a:pt x="1176" y="730"/>
                    </a:cubicBezTo>
                    <a:cubicBezTo>
                      <a:pt x="1187" y="714"/>
                      <a:pt x="1193" y="707"/>
                      <a:pt x="1195" y="707"/>
                    </a:cubicBezTo>
                    <a:close/>
                    <a:moveTo>
                      <a:pt x="1107" y="0"/>
                    </a:moveTo>
                    <a:cubicBezTo>
                      <a:pt x="906" y="0"/>
                      <a:pt x="709" y="64"/>
                      <a:pt x="566" y="198"/>
                    </a:cubicBezTo>
                    <a:cubicBezTo>
                      <a:pt x="1" y="726"/>
                      <a:pt x="413" y="1675"/>
                      <a:pt x="1086" y="1675"/>
                    </a:cubicBezTo>
                    <a:cubicBezTo>
                      <a:pt x="1141" y="1675"/>
                      <a:pt x="1197" y="1669"/>
                      <a:pt x="1255" y="1656"/>
                    </a:cubicBezTo>
                    <a:cubicBezTo>
                      <a:pt x="1511" y="1636"/>
                      <a:pt x="1748" y="1498"/>
                      <a:pt x="1886" y="1301"/>
                    </a:cubicBezTo>
                    <a:cubicBezTo>
                      <a:pt x="2122" y="907"/>
                      <a:pt x="2004" y="395"/>
                      <a:pt x="1630" y="158"/>
                    </a:cubicBezTo>
                    <a:cubicBezTo>
                      <a:pt x="1479" y="54"/>
                      <a:pt x="1291" y="0"/>
                      <a:pt x="110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7" name="Google Shape;547;p36"/>
              <p:cNvSpPr/>
              <p:nvPr/>
            </p:nvSpPr>
            <p:spPr>
              <a:xfrm>
                <a:off x="8247050" y="1627050"/>
                <a:ext cx="53175" cy="42225"/>
              </a:xfrm>
              <a:custGeom>
                <a:avLst/>
                <a:gdLst/>
                <a:ahLst/>
                <a:cxnLst/>
                <a:rect l="l" t="t" r="r" b="b"/>
                <a:pathLst>
                  <a:path w="2127" h="1689" extrusionOk="0">
                    <a:moveTo>
                      <a:pt x="1186" y="706"/>
                    </a:moveTo>
                    <a:lnTo>
                      <a:pt x="1186" y="706"/>
                    </a:lnTo>
                    <a:cubicBezTo>
                      <a:pt x="1205" y="706"/>
                      <a:pt x="1143" y="844"/>
                      <a:pt x="1134" y="844"/>
                    </a:cubicBezTo>
                    <a:cubicBezTo>
                      <a:pt x="1130" y="844"/>
                      <a:pt x="1136" y="819"/>
                      <a:pt x="1161" y="747"/>
                    </a:cubicBezTo>
                    <a:cubicBezTo>
                      <a:pt x="1161" y="747"/>
                      <a:pt x="1161" y="747"/>
                      <a:pt x="1161" y="728"/>
                    </a:cubicBezTo>
                    <a:cubicBezTo>
                      <a:pt x="1174" y="712"/>
                      <a:pt x="1182" y="706"/>
                      <a:pt x="1186" y="706"/>
                    </a:cubicBezTo>
                    <a:close/>
                    <a:moveTo>
                      <a:pt x="1122" y="0"/>
                    </a:moveTo>
                    <a:cubicBezTo>
                      <a:pt x="918" y="0"/>
                      <a:pt x="716" y="69"/>
                      <a:pt x="570" y="215"/>
                    </a:cubicBezTo>
                    <a:cubicBezTo>
                      <a:pt x="1" y="730"/>
                      <a:pt x="425" y="1689"/>
                      <a:pt x="1107" y="1689"/>
                    </a:cubicBezTo>
                    <a:cubicBezTo>
                      <a:pt x="1157" y="1689"/>
                      <a:pt x="1208" y="1684"/>
                      <a:pt x="1260" y="1673"/>
                    </a:cubicBezTo>
                    <a:cubicBezTo>
                      <a:pt x="1516" y="1634"/>
                      <a:pt x="1752" y="1516"/>
                      <a:pt x="1890" y="1299"/>
                    </a:cubicBezTo>
                    <a:cubicBezTo>
                      <a:pt x="2127" y="925"/>
                      <a:pt x="2008" y="412"/>
                      <a:pt x="1634" y="156"/>
                    </a:cubicBezTo>
                    <a:cubicBezTo>
                      <a:pt x="1486" y="54"/>
                      <a:pt x="1303" y="0"/>
                      <a:pt x="112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8" name="Google Shape;548;p36"/>
              <p:cNvSpPr/>
              <p:nvPr/>
            </p:nvSpPr>
            <p:spPr>
              <a:xfrm>
                <a:off x="8289875" y="1591575"/>
                <a:ext cx="53200" cy="42250"/>
              </a:xfrm>
              <a:custGeom>
                <a:avLst/>
                <a:gdLst/>
                <a:ahLst/>
                <a:cxnLst/>
                <a:rect l="l" t="t" r="r" b="b"/>
                <a:pathLst>
                  <a:path w="2128" h="1690" extrusionOk="0">
                    <a:moveTo>
                      <a:pt x="1187" y="706"/>
                    </a:moveTo>
                    <a:lnTo>
                      <a:pt x="1187" y="706"/>
                    </a:lnTo>
                    <a:cubicBezTo>
                      <a:pt x="1206" y="706"/>
                      <a:pt x="1144" y="844"/>
                      <a:pt x="1135" y="844"/>
                    </a:cubicBezTo>
                    <a:cubicBezTo>
                      <a:pt x="1131" y="844"/>
                      <a:pt x="1137" y="819"/>
                      <a:pt x="1162" y="748"/>
                    </a:cubicBezTo>
                    <a:cubicBezTo>
                      <a:pt x="1162" y="748"/>
                      <a:pt x="1162" y="748"/>
                      <a:pt x="1162" y="728"/>
                    </a:cubicBezTo>
                    <a:cubicBezTo>
                      <a:pt x="1175" y="712"/>
                      <a:pt x="1183" y="706"/>
                      <a:pt x="1187" y="706"/>
                    </a:cubicBezTo>
                    <a:close/>
                    <a:moveTo>
                      <a:pt x="1110" y="1"/>
                    </a:moveTo>
                    <a:cubicBezTo>
                      <a:pt x="909" y="1"/>
                      <a:pt x="708" y="69"/>
                      <a:pt x="552" y="216"/>
                    </a:cubicBezTo>
                    <a:cubicBezTo>
                      <a:pt x="1" y="730"/>
                      <a:pt x="426" y="1689"/>
                      <a:pt x="1108" y="1689"/>
                    </a:cubicBezTo>
                    <a:cubicBezTo>
                      <a:pt x="1158" y="1689"/>
                      <a:pt x="1209" y="1684"/>
                      <a:pt x="1261" y="1674"/>
                    </a:cubicBezTo>
                    <a:cubicBezTo>
                      <a:pt x="1497" y="1634"/>
                      <a:pt x="1734" y="1516"/>
                      <a:pt x="1872" y="1299"/>
                    </a:cubicBezTo>
                    <a:cubicBezTo>
                      <a:pt x="2128" y="925"/>
                      <a:pt x="1990" y="393"/>
                      <a:pt x="1616" y="157"/>
                    </a:cubicBezTo>
                    <a:cubicBezTo>
                      <a:pt x="1467" y="55"/>
                      <a:pt x="1289" y="1"/>
                      <a:pt x="111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9" name="Google Shape;549;p36"/>
              <p:cNvSpPr/>
              <p:nvPr/>
            </p:nvSpPr>
            <p:spPr>
              <a:xfrm>
                <a:off x="8311100" y="1643800"/>
                <a:ext cx="53175" cy="42225"/>
              </a:xfrm>
              <a:custGeom>
                <a:avLst/>
                <a:gdLst/>
                <a:ahLst/>
                <a:cxnLst/>
                <a:rect l="l" t="t" r="r" b="b"/>
                <a:pathLst>
                  <a:path w="2127" h="1689" extrusionOk="0">
                    <a:moveTo>
                      <a:pt x="1199" y="705"/>
                    </a:moveTo>
                    <a:cubicBezTo>
                      <a:pt x="1207" y="705"/>
                      <a:pt x="1143" y="835"/>
                      <a:pt x="1133" y="835"/>
                    </a:cubicBezTo>
                    <a:cubicBezTo>
                      <a:pt x="1130" y="835"/>
                      <a:pt x="1135" y="812"/>
                      <a:pt x="1161" y="747"/>
                    </a:cubicBezTo>
                    <a:cubicBezTo>
                      <a:pt x="1161" y="747"/>
                      <a:pt x="1161" y="727"/>
                      <a:pt x="1180" y="727"/>
                    </a:cubicBezTo>
                    <a:cubicBezTo>
                      <a:pt x="1191" y="711"/>
                      <a:pt x="1197" y="705"/>
                      <a:pt x="1199" y="705"/>
                    </a:cubicBezTo>
                    <a:close/>
                    <a:moveTo>
                      <a:pt x="1121" y="0"/>
                    </a:moveTo>
                    <a:cubicBezTo>
                      <a:pt x="917" y="0"/>
                      <a:pt x="716" y="69"/>
                      <a:pt x="570" y="215"/>
                    </a:cubicBezTo>
                    <a:cubicBezTo>
                      <a:pt x="0" y="729"/>
                      <a:pt x="424" y="1689"/>
                      <a:pt x="1106" y="1689"/>
                    </a:cubicBezTo>
                    <a:cubicBezTo>
                      <a:pt x="1156" y="1689"/>
                      <a:pt x="1207" y="1684"/>
                      <a:pt x="1259" y="1673"/>
                    </a:cubicBezTo>
                    <a:cubicBezTo>
                      <a:pt x="1515" y="1634"/>
                      <a:pt x="1752" y="1516"/>
                      <a:pt x="1890" y="1299"/>
                    </a:cubicBezTo>
                    <a:cubicBezTo>
                      <a:pt x="2126" y="905"/>
                      <a:pt x="2008" y="392"/>
                      <a:pt x="1633" y="156"/>
                    </a:cubicBezTo>
                    <a:cubicBezTo>
                      <a:pt x="1485" y="54"/>
                      <a:pt x="1302" y="0"/>
                      <a:pt x="112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0" name="Google Shape;550;p36"/>
              <p:cNvSpPr/>
              <p:nvPr/>
            </p:nvSpPr>
            <p:spPr>
              <a:xfrm>
                <a:off x="8268250" y="1685850"/>
                <a:ext cx="53150" cy="42050"/>
              </a:xfrm>
              <a:custGeom>
                <a:avLst/>
                <a:gdLst/>
                <a:ahLst/>
                <a:cxnLst/>
                <a:rect l="l" t="t" r="r" b="b"/>
                <a:pathLst>
                  <a:path w="2126" h="1682" extrusionOk="0">
                    <a:moveTo>
                      <a:pt x="1205" y="711"/>
                    </a:moveTo>
                    <a:cubicBezTo>
                      <a:pt x="1216" y="711"/>
                      <a:pt x="1152" y="837"/>
                      <a:pt x="1145" y="837"/>
                    </a:cubicBezTo>
                    <a:cubicBezTo>
                      <a:pt x="1141" y="837"/>
                      <a:pt x="1149" y="812"/>
                      <a:pt x="1180" y="740"/>
                    </a:cubicBezTo>
                    <a:cubicBezTo>
                      <a:pt x="1195" y="719"/>
                      <a:pt x="1203" y="711"/>
                      <a:pt x="1205" y="711"/>
                    </a:cubicBezTo>
                    <a:close/>
                    <a:moveTo>
                      <a:pt x="1118" y="1"/>
                    </a:moveTo>
                    <a:cubicBezTo>
                      <a:pt x="920" y="1"/>
                      <a:pt x="723" y="64"/>
                      <a:pt x="569" y="208"/>
                    </a:cubicBezTo>
                    <a:cubicBezTo>
                      <a:pt x="0" y="722"/>
                      <a:pt x="424" y="1682"/>
                      <a:pt x="1122" y="1682"/>
                    </a:cubicBezTo>
                    <a:cubicBezTo>
                      <a:pt x="1173" y="1682"/>
                      <a:pt x="1225" y="1677"/>
                      <a:pt x="1279" y="1666"/>
                    </a:cubicBezTo>
                    <a:cubicBezTo>
                      <a:pt x="1515" y="1626"/>
                      <a:pt x="1752" y="1508"/>
                      <a:pt x="1889" y="1292"/>
                    </a:cubicBezTo>
                    <a:cubicBezTo>
                      <a:pt x="2126" y="917"/>
                      <a:pt x="2008" y="405"/>
                      <a:pt x="1633" y="149"/>
                    </a:cubicBezTo>
                    <a:cubicBezTo>
                      <a:pt x="1482" y="54"/>
                      <a:pt x="1300" y="1"/>
                      <a:pt x="111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551" name="Google Shape;551;p36"/>
            <p:cNvSpPr/>
            <p:nvPr/>
          </p:nvSpPr>
          <p:spPr>
            <a:xfrm>
              <a:off x="562850" y="3129650"/>
              <a:ext cx="300500" cy="355225"/>
            </a:xfrm>
            <a:custGeom>
              <a:avLst/>
              <a:gdLst/>
              <a:ahLst/>
              <a:cxnLst/>
              <a:rect l="l" t="t" r="r" b="b"/>
              <a:pathLst>
                <a:path w="12020" h="14209" extrusionOk="0">
                  <a:moveTo>
                    <a:pt x="3122" y="1"/>
                  </a:moveTo>
                  <a:cubicBezTo>
                    <a:pt x="3027" y="1"/>
                    <a:pt x="2932" y="6"/>
                    <a:pt x="2838" y="19"/>
                  </a:cubicBezTo>
                  <a:cubicBezTo>
                    <a:pt x="1222" y="216"/>
                    <a:pt x="375" y="1811"/>
                    <a:pt x="158" y="3269"/>
                  </a:cubicBezTo>
                  <a:cubicBezTo>
                    <a:pt x="40" y="4097"/>
                    <a:pt x="20" y="4944"/>
                    <a:pt x="20" y="5772"/>
                  </a:cubicBezTo>
                  <a:cubicBezTo>
                    <a:pt x="0" y="6580"/>
                    <a:pt x="0" y="7387"/>
                    <a:pt x="40" y="8215"/>
                  </a:cubicBezTo>
                  <a:cubicBezTo>
                    <a:pt x="119" y="10067"/>
                    <a:pt x="355" y="11919"/>
                    <a:pt x="710" y="13732"/>
                  </a:cubicBezTo>
                  <a:cubicBezTo>
                    <a:pt x="765" y="13970"/>
                    <a:pt x="956" y="14209"/>
                    <a:pt x="1221" y="14209"/>
                  </a:cubicBezTo>
                  <a:cubicBezTo>
                    <a:pt x="1241" y="14209"/>
                    <a:pt x="1261" y="14207"/>
                    <a:pt x="1281" y="14205"/>
                  </a:cubicBezTo>
                  <a:cubicBezTo>
                    <a:pt x="3212" y="13889"/>
                    <a:pt x="5064" y="13239"/>
                    <a:pt x="6778" y="12293"/>
                  </a:cubicBezTo>
                  <a:cubicBezTo>
                    <a:pt x="7606" y="11840"/>
                    <a:pt x="8414" y="11308"/>
                    <a:pt x="9143" y="10697"/>
                  </a:cubicBezTo>
                  <a:cubicBezTo>
                    <a:pt x="9970" y="10028"/>
                    <a:pt x="10798" y="9279"/>
                    <a:pt x="11330" y="8353"/>
                  </a:cubicBezTo>
                  <a:cubicBezTo>
                    <a:pt x="11822" y="7525"/>
                    <a:pt x="12019" y="6501"/>
                    <a:pt x="11704" y="5575"/>
                  </a:cubicBezTo>
                  <a:cubicBezTo>
                    <a:pt x="11389" y="4649"/>
                    <a:pt x="10581" y="4058"/>
                    <a:pt x="9655" y="3861"/>
                  </a:cubicBezTo>
                  <a:cubicBezTo>
                    <a:pt x="9425" y="3815"/>
                    <a:pt x="9200" y="3794"/>
                    <a:pt x="8982" y="3794"/>
                  </a:cubicBezTo>
                  <a:cubicBezTo>
                    <a:pt x="7872" y="3794"/>
                    <a:pt x="6912" y="4345"/>
                    <a:pt x="6089" y="5102"/>
                  </a:cubicBezTo>
                  <a:cubicBezTo>
                    <a:pt x="6187" y="4314"/>
                    <a:pt x="6167" y="3526"/>
                    <a:pt x="6010" y="2757"/>
                  </a:cubicBezTo>
                  <a:cubicBezTo>
                    <a:pt x="5852" y="2009"/>
                    <a:pt x="5537" y="1319"/>
                    <a:pt x="4966" y="767"/>
                  </a:cubicBezTo>
                  <a:cubicBezTo>
                    <a:pt x="4481" y="300"/>
                    <a:pt x="3800" y="1"/>
                    <a:pt x="312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CUSTOM_9_1">
    <p:spTree>
      <p:nvGrpSpPr>
        <p:cNvPr id="1" name="Shape 5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3" name="Google Shape;553;p37"/>
          <p:cNvSpPr/>
          <p:nvPr/>
        </p:nvSpPr>
        <p:spPr>
          <a:xfrm>
            <a:off x="427141" y="366600"/>
            <a:ext cx="11307557" cy="6124800"/>
          </a:xfrm>
          <a:prstGeom prst="roundRect">
            <a:avLst>
              <a:gd name="adj" fmla="val 3448"/>
            </a:avLst>
          </a:prstGeom>
          <a:solidFill>
            <a:schemeClr val="lt2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554" name="Google Shape;554;p37"/>
          <p:cNvGrpSpPr/>
          <p:nvPr/>
        </p:nvGrpSpPr>
        <p:grpSpPr>
          <a:xfrm>
            <a:off x="981533" y="757468"/>
            <a:ext cx="10224290" cy="5381337"/>
            <a:chOff x="737975" y="568100"/>
            <a:chExt cx="7687235" cy="4036003"/>
          </a:xfrm>
        </p:grpSpPr>
        <p:sp>
          <p:nvSpPr>
            <p:cNvPr id="555" name="Google Shape;555;p37"/>
            <p:cNvSpPr/>
            <p:nvPr/>
          </p:nvSpPr>
          <p:spPr>
            <a:xfrm>
              <a:off x="7604632" y="3727884"/>
              <a:ext cx="820578" cy="876218"/>
            </a:xfrm>
            <a:custGeom>
              <a:avLst/>
              <a:gdLst/>
              <a:ahLst/>
              <a:cxnLst/>
              <a:rect l="l" t="t" r="r" b="b"/>
              <a:pathLst>
                <a:path w="21753" h="23228" extrusionOk="0">
                  <a:moveTo>
                    <a:pt x="20092" y="0"/>
                  </a:moveTo>
                  <a:cubicBezTo>
                    <a:pt x="20022" y="0"/>
                    <a:pt x="19954" y="35"/>
                    <a:pt x="19920" y="117"/>
                  </a:cubicBezTo>
                  <a:cubicBezTo>
                    <a:pt x="19290" y="1437"/>
                    <a:pt x="18600" y="2738"/>
                    <a:pt x="17891" y="4018"/>
                  </a:cubicBezTo>
                  <a:cubicBezTo>
                    <a:pt x="17891" y="3999"/>
                    <a:pt x="17871" y="3979"/>
                    <a:pt x="17871" y="3959"/>
                  </a:cubicBezTo>
                  <a:cubicBezTo>
                    <a:pt x="17477" y="3447"/>
                    <a:pt x="16984" y="2994"/>
                    <a:pt x="16433" y="2659"/>
                  </a:cubicBezTo>
                  <a:cubicBezTo>
                    <a:pt x="16068" y="2440"/>
                    <a:pt x="15670" y="2210"/>
                    <a:pt x="15256" y="2210"/>
                  </a:cubicBezTo>
                  <a:cubicBezTo>
                    <a:pt x="15111" y="2210"/>
                    <a:pt x="14965" y="2238"/>
                    <a:pt x="14817" y="2304"/>
                  </a:cubicBezTo>
                  <a:cubicBezTo>
                    <a:pt x="14325" y="2501"/>
                    <a:pt x="13852" y="3014"/>
                    <a:pt x="14127" y="3565"/>
                  </a:cubicBezTo>
                  <a:cubicBezTo>
                    <a:pt x="14384" y="4077"/>
                    <a:pt x="15113" y="4196"/>
                    <a:pt x="15625" y="4294"/>
                  </a:cubicBezTo>
                  <a:cubicBezTo>
                    <a:pt x="16275" y="4452"/>
                    <a:pt x="16945" y="4491"/>
                    <a:pt x="17635" y="4491"/>
                  </a:cubicBezTo>
                  <a:cubicBezTo>
                    <a:pt x="17359" y="4964"/>
                    <a:pt x="17063" y="5437"/>
                    <a:pt x="16787" y="5910"/>
                  </a:cubicBezTo>
                  <a:cubicBezTo>
                    <a:pt x="16748" y="5910"/>
                    <a:pt x="16689" y="5910"/>
                    <a:pt x="16669" y="5930"/>
                  </a:cubicBezTo>
                  <a:cubicBezTo>
                    <a:pt x="16255" y="5733"/>
                    <a:pt x="15822" y="5516"/>
                    <a:pt x="15408" y="5299"/>
                  </a:cubicBezTo>
                  <a:cubicBezTo>
                    <a:pt x="15054" y="5122"/>
                    <a:pt x="14699" y="4944"/>
                    <a:pt x="14325" y="4806"/>
                  </a:cubicBezTo>
                  <a:cubicBezTo>
                    <a:pt x="14006" y="4691"/>
                    <a:pt x="13671" y="4624"/>
                    <a:pt x="13341" y="4624"/>
                  </a:cubicBezTo>
                  <a:cubicBezTo>
                    <a:pt x="12935" y="4624"/>
                    <a:pt x="12535" y="4725"/>
                    <a:pt x="12177" y="4964"/>
                  </a:cubicBezTo>
                  <a:cubicBezTo>
                    <a:pt x="11881" y="5181"/>
                    <a:pt x="11665" y="5476"/>
                    <a:pt x="11586" y="5831"/>
                  </a:cubicBezTo>
                  <a:cubicBezTo>
                    <a:pt x="11507" y="6225"/>
                    <a:pt x="11665" y="6540"/>
                    <a:pt x="11960" y="6796"/>
                  </a:cubicBezTo>
                  <a:cubicBezTo>
                    <a:pt x="12451" y="7173"/>
                    <a:pt x="13064" y="7305"/>
                    <a:pt x="13664" y="7305"/>
                  </a:cubicBezTo>
                  <a:cubicBezTo>
                    <a:pt x="13787" y="7305"/>
                    <a:pt x="13909" y="7299"/>
                    <a:pt x="14029" y="7289"/>
                  </a:cubicBezTo>
                  <a:cubicBezTo>
                    <a:pt x="14482" y="7250"/>
                    <a:pt x="14935" y="7151"/>
                    <a:pt x="15369" y="7013"/>
                  </a:cubicBezTo>
                  <a:cubicBezTo>
                    <a:pt x="15605" y="6934"/>
                    <a:pt x="15842" y="6856"/>
                    <a:pt x="16058" y="6777"/>
                  </a:cubicBezTo>
                  <a:cubicBezTo>
                    <a:pt x="16157" y="6737"/>
                    <a:pt x="16236" y="6698"/>
                    <a:pt x="16314" y="6659"/>
                  </a:cubicBezTo>
                  <a:lnTo>
                    <a:pt x="16314" y="6659"/>
                  </a:lnTo>
                  <a:cubicBezTo>
                    <a:pt x="15763" y="7525"/>
                    <a:pt x="15191" y="8392"/>
                    <a:pt x="14600" y="9220"/>
                  </a:cubicBezTo>
                  <a:lnTo>
                    <a:pt x="14541" y="9220"/>
                  </a:lnTo>
                  <a:cubicBezTo>
                    <a:pt x="14167" y="9279"/>
                    <a:pt x="13832" y="9397"/>
                    <a:pt x="13497" y="9535"/>
                  </a:cubicBezTo>
                  <a:cubicBezTo>
                    <a:pt x="13477" y="9515"/>
                    <a:pt x="13458" y="9476"/>
                    <a:pt x="13418" y="9437"/>
                  </a:cubicBezTo>
                  <a:cubicBezTo>
                    <a:pt x="12650" y="8826"/>
                    <a:pt x="11822" y="8274"/>
                    <a:pt x="10877" y="7959"/>
                  </a:cubicBezTo>
                  <a:cubicBezTo>
                    <a:pt x="10434" y="7793"/>
                    <a:pt x="9861" y="7633"/>
                    <a:pt x="9318" y="7633"/>
                  </a:cubicBezTo>
                  <a:cubicBezTo>
                    <a:pt x="8894" y="7633"/>
                    <a:pt x="8488" y="7731"/>
                    <a:pt x="8177" y="7998"/>
                  </a:cubicBezTo>
                  <a:cubicBezTo>
                    <a:pt x="7842" y="8274"/>
                    <a:pt x="7724" y="8708"/>
                    <a:pt x="7803" y="9141"/>
                  </a:cubicBezTo>
                  <a:cubicBezTo>
                    <a:pt x="7901" y="9614"/>
                    <a:pt x="8236" y="9988"/>
                    <a:pt x="8630" y="10244"/>
                  </a:cubicBezTo>
                  <a:cubicBezTo>
                    <a:pt x="9243" y="10618"/>
                    <a:pt x="9980" y="10788"/>
                    <a:pt x="10705" y="10788"/>
                  </a:cubicBezTo>
                  <a:cubicBezTo>
                    <a:pt x="10935" y="10788"/>
                    <a:pt x="11165" y="10770"/>
                    <a:pt x="11389" y="10737"/>
                  </a:cubicBezTo>
                  <a:cubicBezTo>
                    <a:pt x="11940" y="10658"/>
                    <a:pt x="12453" y="10461"/>
                    <a:pt x="12945" y="10225"/>
                  </a:cubicBezTo>
                  <a:cubicBezTo>
                    <a:pt x="13379" y="10028"/>
                    <a:pt x="13793" y="9831"/>
                    <a:pt x="14246" y="9693"/>
                  </a:cubicBezTo>
                  <a:lnTo>
                    <a:pt x="14246" y="9693"/>
                  </a:lnTo>
                  <a:cubicBezTo>
                    <a:pt x="13674" y="10481"/>
                    <a:pt x="13064" y="11249"/>
                    <a:pt x="12433" y="11998"/>
                  </a:cubicBezTo>
                  <a:cubicBezTo>
                    <a:pt x="12413" y="11998"/>
                    <a:pt x="12394" y="12018"/>
                    <a:pt x="12374" y="12018"/>
                  </a:cubicBezTo>
                  <a:cubicBezTo>
                    <a:pt x="11980" y="12156"/>
                    <a:pt x="11586" y="12333"/>
                    <a:pt x="11172" y="12471"/>
                  </a:cubicBezTo>
                  <a:cubicBezTo>
                    <a:pt x="10404" y="11899"/>
                    <a:pt x="9537" y="11446"/>
                    <a:pt x="8611" y="11170"/>
                  </a:cubicBezTo>
                  <a:cubicBezTo>
                    <a:pt x="8131" y="11022"/>
                    <a:pt x="7520" y="10841"/>
                    <a:pt x="6944" y="10841"/>
                  </a:cubicBezTo>
                  <a:cubicBezTo>
                    <a:pt x="6527" y="10841"/>
                    <a:pt x="6128" y="10936"/>
                    <a:pt x="5813" y="11210"/>
                  </a:cubicBezTo>
                  <a:cubicBezTo>
                    <a:pt x="5498" y="11466"/>
                    <a:pt x="5320" y="11880"/>
                    <a:pt x="5419" y="12294"/>
                  </a:cubicBezTo>
                  <a:cubicBezTo>
                    <a:pt x="5537" y="12727"/>
                    <a:pt x="5911" y="13042"/>
                    <a:pt x="6286" y="13239"/>
                  </a:cubicBezTo>
                  <a:cubicBezTo>
                    <a:pt x="6830" y="13524"/>
                    <a:pt x="7451" y="13630"/>
                    <a:pt x="8070" y="13630"/>
                  </a:cubicBezTo>
                  <a:cubicBezTo>
                    <a:pt x="8392" y="13630"/>
                    <a:pt x="8714" y="13602"/>
                    <a:pt x="9024" y="13555"/>
                  </a:cubicBezTo>
                  <a:cubicBezTo>
                    <a:pt x="9734" y="13436"/>
                    <a:pt x="10443" y="13200"/>
                    <a:pt x="11113" y="12944"/>
                  </a:cubicBezTo>
                  <a:cubicBezTo>
                    <a:pt x="11130" y="12947"/>
                    <a:pt x="11146" y="12949"/>
                    <a:pt x="11162" y="12949"/>
                  </a:cubicBezTo>
                  <a:cubicBezTo>
                    <a:pt x="11238" y="12949"/>
                    <a:pt x="11300" y="12911"/>
                    <a:pt x="11349" y="12845"/>
                  </a:cubicBezTo>
                  <a:cubicBezTo>
                    <a:pt x="11527" y="12766"/>
                    <a:pt x="11724" y="12707"/>
                    <a:pt x="11921" y="12628"/>
                  </a:cubicBezTo>
                  <a:lnTo>
                    <a:pt x="11921" y="12628"/>
                  </a:lnTo>
                  <a:cubicBezTo>
                    <a:pt x="11389" y="13220"/>
                    <a:pt x="10857" y="13811"/>
                    <a:pt x="10305" y="14382"/>
                  </a:cubicBezTo>
                  <a:cubicBezTo>
                    <a:pt x="9675" y="14540"/>
                    <a:pt x="9123" y="14816"/>
                    <a:pt x="8571" y="15131"/>
                  </a:cubicBezTo>
                  <a:cubicBezTo>
                    <a:pt x="8552" y="15091"/>
                    <a:pt x="8532" y="15072"/>
                    <a:pt x="8492" y="15072"/>
                  </a:cubicBezTo>
                  <a:cubicBezTo>
                    <a:pt x="7547" y="14697"/>
                    <a:pt x="6542" y="14441"/>
                    <a:pt x="5537" y="14382"/>
                  </a:cubicBezTo>
                  <a:cubicBezTo>
                    <a:pt x="5410" y="14373"/>
                    <a:pt x="5271" y="14366"/>
                    <a:pt x="5127" y="14366"/>
                  </a:cubicBezTo>
                  <a:cubicBezTo>
                    <a:pt x="4376" y="14366"/>
                    <a:pt x="3479" y="14541"/>
                    <a:pt x="3330" y="15367"/>
                  </a:cubicBezTo>
                  <a:cubicBezTo>
                    <a:pt x="3153" y="16313"/>
                    <a:pt x="4178" y="16825"/>
                    <a:pt x="4966" y="16865"/>
                  </a:cubicBezTo>
                  <a:cubicBezTo>
                    <a:pt x="5040" y="16870"/>
                    <a:pt x="5114" y="16872"/>
                    <a:pt x="5188" y="16872"/>
                  </a:cubicBezTo>
                  <a:cubicBezTo>
                    <a:pt x="5974" y="16872"/>
                    <a:pt x="6725" y="16594"/>
                    <a:pt x="7409" y="16234"/>
                  </a:cubicBezTo>
                  <a:cubicBezTo>
                    <a:pt x="8158" y="15840"/>
                    <a:pt x="8887" y="15347"/>
                    <a:pt x="9675" y="15013"/>
                  </a:cubicBezTo>
                  <a:lnTo>
                    <a:pt x="9675" y="15013"/>
                  </a:lnTo>
                  <a:cubicBezTo>
                    <a:pt x="8926" y="15742"/>
                    <a:pt x="8158" y="16431"/>
                    <a:pt x="7350" y="17101"/>
                  </a:cubicBezTo>
                  <a:cubicBezTo>
                    <a:pt x="6995" y="17397"/>
                    <a:pt x="6621" y="17692"/>
                    <a:pt x="6246" y="17988"/>
                  </a:cubicBezTo>
                  <a:cubicBezTo>
                    <a:pt x="5163" y="18047"/>
                    <a:pt x="4079" y="18263"/>
                    <a:pt x="3054" y="18618"/>
                  </a:cubicBezTo>
                  <a:cubicBezTo>
                    <a:pt x="2523" y="18795"/>
                    <a:pt x="2010" y="19012"/>
                    <a:pt x="1518" y="19268"/>
                  </a:cubicBezTo>
                  <a:cubicBezTo>
                    <a:pt x="1045" y="19505"/>
                    <a:pt x="572" y="19800"/>
                    <a:pt x="316" y="20273"/>
                  </a:cubicBezTo>
                  <a:cubicBezTo>
                    <a:pt x="79" y="20667"/>
                    <a:pt x="1" y="21160"/>
                    <a:pt x="198" y="21574"/>
                  </a:cubicBezTo>
                  <a:cubicBezTo>
                    <a:pt x="395" y="21968"/>
                    <a:pt x="749" y="22243"/>
                    <a:pt x="1143" y="22362"/>
                  </a:cubicBezTo>
                  <a:cubicBezTo>
                    <a:pt x="1344" y="22430"/>
                    <a:pt x="1543" y="22461"/>
                    <a:pt x="1739" y="22461"/>
                  </a:cubicBezTo>
                  <a:cubicBezTo>
                    <a:pt x="2503" y="22461"/>
                    <a:pt x="3215" y="21993"/>
                    <a:pt x="3764" y="21475"/>
                  </a:cubicBezTo>
                  <a:cubicBezTo>
                    <a:pt x="4256" y="21022"/>
                    <a:pt x="4690" y="20510"/>
                    <a:pt x="5123" y="19997"/>
                  </a:cubicBezTo>
                  <a:cubicBezTo>
                    <a:pt x="5576" y="19446"/>
                    <a:pt x="6010" y="18914"/>
                    <a:pt x="6463" y="18362"/>
                  </a:cubicBezTo>
                  <a:cubicBezTo>
                    <a:pt x="6502" y="18323"/>
                    <a:pt x="6522" y="18303"/>
                    <a:pt x="6542" y="18263"/>
                  </a:cubicBezTo>
                  <a:cubicBezTo>
                    <a:pt x="7310" y="17672"/>
                    <a:pt x="8039" y="17062"/>
                    <a:pt x="8749" y="16431"/>
                  </a:cubicBezTo>
                  <a:lnTo>
                    <a:pt x="8749" y="16431"/>
                  </a:lnTo>
                  <a:cubicBezTo>
                    <a:pt x="8690" y="16589"/>
                    <a:pt x="8650" y="16746"/>
                    <a:pt x="8591" y="16924"/>
                  </a:cubicBezTo>
                  <a:cubicBezTo>
                    <a:pt x="8552" y="16924"/>
                    <a:pt x="8512" y="16943"/>
                    <a:pt x="8492" y="16983"/>
                  </a:cubicBezTo>
                  <a:cubicBezTo>
                    <a:pt x="7685" y="17929"/>
                    <a:pt x="6956" y="18933"/>
                    <a:pt x="6325" y="19978"/>
                  </a:cubicBezTo>
                  <a:cubicBezTo>
                    <a:pt x="5852" y="20785"/>
                    <a:pt x="5064" y="22027"/>
                    <a:pt x="5892" y="22894"/>
                  </a:cubicBezTo>
                  <a:cubicBezTo>
                    <a:pt x="6103" y="23118"/>
                    <a:pt x="6404" y="23228"/>
                    <a:pt x="6709" y="23228"/>
                  </a:cubicBezTo>
                  <a:cubicBezTo>
                    <a:pt x="6859" y="23228"/>
                    <a:pt x="7010" y="23202"/>
                    <a:pt x="7153" y="23150"/>
                  </a:cubicBezTo>
                  <a:cubicBezTo>
                    <a:pt x="7685" y="22992"/>
                    <a:pt x="8039" y="22539"/>
                    <a:pt x="8256" y="22046"/>
                  </a:cubicBezTo>
                  <a:cubicBezTo>
                    <a:pt x="8709" y="21101"/>
                    <a:pt x="8729" y="19997"/>
                    <a:pt x="8768" y="18953"/>
                  </a:cubicBezTo>
                  <a:cubicBezTo>
                    <a:pt x="8827" y="17791"/>
                    <a:pt x="8906" y="16530"/>
                    <a:pt x="9675" y="15604"/>
                  </a:cubicBezTo>
                  <a:cubicBezTo>
                    <a:pt x="9714" y="15584"/>
                    <a:pt x="9714" y="15545"/>
                    <a:pt x="9734" y="15525"/>
                  </a:cubicBezTo>
                  <a:cubicBezTo>
                    <a:pt x="9990" y="15269"/>
                    <a:pt x="10266" y="14993"/>
                    <a:pt x="10542" y="14717"/>
                  </a:cubicBezTo>
                  <a:cubicBezTo>
                    <a:pt x="10542" y="14717"/>
                    <a:pt x="10561" y="14697"/>
                    <a:pt x="10581" y="14678"/>
                  </a:cubicBezTo>
                  <a:cubicBezTo>
                    <a:pt x="10699" y="14540"/>
                    <a:pt x="10837" y="14421"/>
                    <a:pt x="10955" y="14284"/>
                  </a:cubicBezTo>
                  <a:cubicBezTo>
                    <a:pt x="11152" y="14067"/>
                    <a:pt x="11349" y="13850"/>
                    <a:pt x="11546" y="13633"/>
                  </a:cubicBezTo>
                  <a:lnTo>
                    <a:pt x="11546" y="13633"/>
                  </a:lnTo>
                  <a:cubicBezTo>
                    <a:pt x="11487" y="13949"/>
                    <a:pt x="11468" y="14284"/>
                    <a:pt x="11507" y="14618"/>
                  </a:cubicBezTo>
                  <a:cubicBezTo>
                    <a:pt x="11507" y="14618"/>
                    <a:pt x="11507" y="14638"/>
                    <a:pt x="11487" y="14638"/>
                  </a:cubicBezTo>
                  <a:cubicBezTo>
                    <a:pt x="10995" y="15682"/>
                    <a:pt x="10482" y="16727"/>
                    <a:pt x="10148" y="17830"/>
                  </a:cubicBezTo>
                  <a:cubicBezTo>
                    <a:pt x="9911" y="18658"/>
                    <a:pt x="9793" y="19761"/>
                    <a:pt x="10482" y="20450"/>
                  </a:cubicBezTo>
                  <a:cubicBezTo>
                    <a:pt x="10669" y="20637"/>
                    <a:pt x="10918" y="20745"/>
                    <a:pt x="11175" y="20745"/>
                  </a:cubicBezTo>
                  <a:cubicBezTo>
                    <a:pt x="11326" y="20745"/>
                    <a:pt x="11480" y="20708"/>
                    <a:pt x="11625" y="20628"/>
                  </a:cubicBezTo>
                  <a:cubicBezTo>
                    <a:pt x="12039" y="20411"/>
                    <a:pt x="12256" y="19958"/>
                    <a:pt x="12374" y="19524"/>
                  </a:cubicBezTo>
                  <a:cubicBezTo>
                    <a:pt x="12650" y="18539"/>
                    <a:pt x="12610" y="17475"/>
                    <a:pt x="12354" y="16490"/>
                  </a:cubicBezTo>
                  <a:cubicBezTo>
                    <a:pt x="12098" y="15426"/>
                    <a:pt x="11527" y="14126"/>
                    <a:pt x="12216" y="13101"/>
                  </a:cubicBezTo>
                  <a:cubicBezTo>
                    <a:pt x="12256" y="13023"/>
                    <a:pt x="12256" y="12944"/>
                    <a:pt x="12216" y="12885"/>
                  </a:cubicBezTo>
                  <a:cubicBezTo>
                    <a:pt x="12866" y="12156"/>
                    <a:pt x="13477" y="11387"/>
                    <a:pt x="14068" y="10619"/>
                  </a:cubicBezTo>
                  <a:lnTo>
                    <a:pt x="14068" y="10619"/>
                  </a:lnTo>
                  <a:cubicBezTo>
                    <a:pt x="14049" y="10895"/>
                    <a:pt x="14068" y="11170"/>
                    <a:pt x="14108" y="11427"/>
                  </a:cubicBezTo>
                  <a:cubicBezTo>
                    <a:pt x="14088" y="11446"/>
                    <a:pt x="14068" y="11486"/>
                    <a:pt x="14049" y="11505"/>
                  </a:cubicBezTo>
                  <a:cubicBezTo>
                    <a:pt x="13576" y="12550"/>
                    <a:pt x="13221" y="13653"/>
                    <a:pt x="13083" y="14796"/>
                  </a:cubicBezTo>
                  <a:cubicBezTo>
                    <a:pt x="12985" y="15761"/>
                    <a:pt x="13142" y="16865"/>
                    <a:pt x="14068" y="17377"/>
                  </a:cubicBezTo>
                  <a:cubicBezTo>
                    <a:pt x="14298" y="17498"/>
                    <a:pt x="14565" y="17574"/>
                    <a:pt x="14828" y="17574"/>
                  </a:cubicBezTo>
                  <a:cubicBezTo>
                    <a:pt x="14993" y="17574"/>
                    <a:pt x="15157" y="17544"/>
                    <a:pt x="15310" y="17475"/>
                  </a:cubicBezTo>
                  <a:cubicBezTo>
                    <a:pt x="15743" y="17278"/>
                    <a:pt x="16019" y="16865"/>
                    <a:pt x="16117" y="16411"/>
                  </a:cubicBezTo>
                  <a:cubicBezTo>
                    <a:pt x="16374" y="15328"/>
                    <a:pt x="15901" y="14146"/>
                    <a:pt x="15388" y="13220"/>
                  </a:cubicBezTo>
                  <a:cubicBezTo>
                    <a:pt x="14837" y="12274"/>
                    <a:pt x="13950" y="10914"/>
                    <a:pt x="14778" y="9870"/>
                  </a:cubicBezTo>
                  <a:cubicBezTo>
                    <a:pt x="14837" y="9791"/>
                    <a:pt x="14837" y="9712"/>
                    <a:pt x="14797" y="9634"/>
                  </a:cubicBezTo>
                  <a:cubicBezTo>
                    <a:pt x="15448" y="8727"/>
                    <a:pt x="16078" y="7782"/>
                    <a:pt x="16689" y="6836"/>
                  </a:cubicBezTo>
                  <a:cubicBezTo>
                    <a:pt x="16689" y="6856"/>
                    <a:pt x="16709" y="6875"/>
                    <a:pt x="16709" y="6915"/>
                  </a:cubicBezTo>
                  <a:cubicBezTo>
                    <a:pt x="16669" y="6934"/>
                    <a:pt x="16649" y="6954"/>
                    <a:pt x="16630" y="7013"/>
                  </a:cubicBezTo>
                  <a:cubicBezTo>
                    <a:pt x="16334" y="7900"/>
                    <a:pt x="16236" y="8846"/>
                    <a:pt x="16334" y="9791"/>
                  </a:cubicBezTo>
                  <a:cubicBezTo>
                    <a:pt x="16393" y="10244"/>
                    <a:pt x="16492" y="10698"/>
                    <a:pt x="16649" y="11131"/>
                  </a:cubicBezTo>
                  <a:cubicBezTo>
                    <a:pt x="16807" y="11565"/>
                    <a:pt x="17004" y="11998"/>
                    <a:pt x="17339" y="12313"/>
                  </a:cubicBezTo>
                  <a:cubicBezTo>
                    <a:pt x="17579" y="12527"/>
                    <a:pt x="17858" y="12621"/>
                    <a:pt x="18135" y="12621"/>
                  </a:cubicBezTo>
                  <a:cubicBezTo>
                    <a:pt x="18677" y="12621"/>
                    <a:pt x="19213" y="12263"/>
                    <a:pt x="19447" y="11742"/>
                  </a:cubicBezTo>
                  <a:cubicBezTo>
                    <a:pt x="19841" y="10836"/>
                    <a:pt x="19487" y="9712"/>
                    <a:pt x="18915" y="8983"/>
                  </a:cubicBezTo>
                  <a:cubicBezTo>
                    <a:pt x="18285" y="8176"/>
                    <a:pt x="17083" y="7466"/>
                    <a:pt x="16984" y="6343"/>
                  </a:cubicBezTo>
                  <a:cubicBezTo>
                    <a:pt x="17142" y="6107"/>
                    <a:pt x="17280" y="5870"/>
                    <a:pt x="17418" y="5654"/>
                  </a:cubicBezTo>
                  <a:cubicBezTo>
                    <a:pt x="17556" y="5417"/>
                    <a:pt x="17674" y="5201"/>
                    <a:pt x="17812" y="4984"/>
                  </a:cubicBezTo>
                  <a:cubicBezTo>
                    <a:pt x="17832" y="5082"/>
                    <a:pt x="17871" y="5161"/>
                    <a:pt x="17930" y="5240"/>
                  </a:cubicBezTo>
                  <a:cubicBezTo>
                    <a:pt x="18127" y="5634"/>
                    <a:pt x="18364" y="5989"/>
                    <a:pt x="18600" y="6343"/>
                  </a:cubicBezTo>
                  <a:cubicBezTo>
                    <a:pt x="19033" y="6993"/>
                    <a:pt x="19526" y="7821"/>
                    <a:pt x="20334" y="8018"/>
                  </a:cubicBezTo>
                  <a:cubicBezTo>
                    <a:pt x="20432" y="8041"/>
                    <a:pt x="20532" y="8052"/>
                    <a:pt x="20630" y="8052"/>
                  </a:cubicBezTo>
                  <a:cubicBezTo>
                    <a:pt x="21198" y="8052"/>
                    <a:pt x="21716" y="7674"/>
                    <a:pt x="21733" y="7053"/>
                  </a:cubicBezTo>
                  <a:cubicBezTo>
                    <a:pt x="21752" y="6284"/>
                    <a:pt x="21240" y="5575"/>
                    <a:pt x="20610" y="5161"/>
                  </a:cubicBezTo>
                  <a:cubicBezTo>
                    <a:pt x="19900" y="4688"/>
                    <a:pt x="19033" y="4491"/>
                    <a:pt x="18206" y="4294"/>
                  </a:cubicBezTo>
                  <a:cubicBezTo>
                    <a:pt x="18935" y="2974"/>
                    <a:pt x="19644" y="1634"/>
                    <a:pt x="20294" y="275"/>
                  </a:cubicBezTo>
                  <a:cubicBezTo>
                    <a:pt x="20359" y="121"/>
                    <a:pt x="20222" y="0"/>
                    <a:pt x="2009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6" name="Google Shape;556;p37"/>
            <p:cNvSpPr/>
            <p:nvPr/>
          </p:nvSpPr>
          <p:spPr>
            <a:xfrm>
              <a:off x="737975" y="568100"/>
              <a:ext cx="764846" cy="876211"/>
            </a:xfrm>
            <a:custGeom>
              <a:avLst/>
              <a:gdLst/>
              <a:ahLst/>
              <a:cxnLst/>
              <a:rect l="l" t="t" r="r" b="b"/>
              <a:pathLst>
                <a:path w="20906" h="23950" extrusionOk="0">
                  <a:moveTo>
                    <a:pt x="14158" y="1"/>
                  </a:moveTo>
                  <a:cubicBezTo>
                    <a:pt x="13988" y="1"/>
                    <a:pt x="13816" y="32"/>
                    <a:pt x="13654" y="91"/>
                  </a:cubicBezTo>
                  <a:cubicBezTo>
                    <a:pt x="13142" y="288"/>
                    <a:pt x="12807" y="780"/>
                    <a:pt x="12610" y="1253"/>
                  </a:cubicBezTo>
                  <a:cubicBezTo>
                    <a:pt x="12216" y="2258"/>
                    <a:pt x="12256" y="3342"/>
                    <a:pt x="12275" y="4386"/>
                  </a:cubicBezTo>
                  <a:cubicBezTo>
                    <a:pt x="12295" y="5548"/>
                    <a:pt x="12275" y="6809"/>
                    <a:pt x="11566" y="7794"/>
                  </a:cubicBezTo>
                  <a:cubicBezTo>
                    <a:pt x="11546" y="7814"/>
                    <a:pt x="11527" y="7834"/>
                    <a:pt x="11527" y="7873"/>
                  </a:cubicBezTo>
                  <a:cubicBezTo>
                    <a:pt x="11270" y="8149"/>
                    <a:pt x="11014" y="8425"/>
                    <a:pt x="10758" y="8701"/>
                  </a:cubicBezTo>
                  <a:cubicBezTo>
                    <a:pt x="10738" y="8720"/>
                    <a:pt x="10738" y="8740"/>
                    <a:pt x="10719" y="8760"/>
                  </a:cubicBezTo>
                  <a:cubicBezTo>
                    <a:pt x="10600" y="8898"/>
                    <a:pt x="10482" y="9036"/>
                    <a:pt x="10364" y="9174"/>
                  </a:cubicBezTo>
                  <a:cubicBezTo>
                    <a:pt x="10167" y="9390"/>
                    <a:pt x="9990" y="9627"/>
                    <a:pt x="9793" y="9843"/>
                  </a:cubicBezTo>
                  <a:cubicBezTo>
                    <a:pt x="9852" y="9528"/>
                    <a:pt x="9852" y="9193"/>
                    <a:pt x="9793" y="8858"/>
                  </a:cubicBezTo>
                  <a:cubicBezTo>
                    <a:pt x="9793" y="8858"/>
                    <a:pt x="9793" y="8858"/>
                    <a:pt x="9812" y="8839"/>
                  </a:cubicBezTo>
                  <a:cubicBezTo>
                    <a:pt x="10246" y="7794"/>
                    <a:pt x="10699" y="6711"/>
                    <a:pt x="10955" y="5588"/>
                  </a:cubicBezTo>
                  <a:cubicBezTo>
                    <a:pt x="11152" y="4740"/>
                    <a:pt x="11231" y="3637"/>
                    <a:pt x="10482" y="2987"/>
                  </a:cubicBezTo>
                  <a:cubicBezTo>
                    <a:pt x="10295" y="2823"/>
                    <a:pt x="10059" y="2729"/>
                    <a:pt x="9820" y="2729"/>
                  </a:cubicBezTo>
                  <a:cubicBezTo>
                    <a:pt x="9656" y="2729"/>
                    <a:pt x="9491" y="2773"/>
                    <a:pt x="9340" y="2869"/>
                  </a:cubicBezTo>
                  <a:cubicBezTo>
                    <a:pt x="8945" y="3105"/>
                    <a:pt x="8748" y="3578"/>
                    <a:pt x="8650" y="4011"/>
                  </a:cubicBezTo>
                  <a:cubicBezTo>
                    <a:pt x="8433" y="5016"/>
                    <a:pt x="8532" y="6080"/>
                    <a:pt x="8847" y="7046"/>
                  </a:cubicBezTo>
                  <a:cubicBezTo>
                    <a:pt x="9162" y="8090"/>
                    <a:pt x="9812" y="9371"/>
                    <a:pt x="9182" y="10415"/>
                  </a:cubicBezTo>
                  <a:cubicBezTo>
                    <a:pt x="9123" y="10494"/>
                    <a:pt x="9142" y="10572"/>
                    <a:pt x="9182" y="10632"/>
                  </a:cubicBezTo>
                  <a:cubicBezTo>
                    <a:pt x="8571" y="11400"/>
                    <a:pt x="8000" y="12208"/>
                    <a:pt x="7468" y="13016"/>
                  </a:cubicBezTo>
                  <a:cubicBezTo>
                    <a:pt x="7468" y="12740"/>
                    <a:pt x="7428" y="12464"/>
                    <a:pt x="7369" y="12188"/>
                  </a:cubicBezTo>
                  <a:cubicBezTo>
                    <a:pt x="7389" y="12168"/>
                    <a:pt x="7409" y="12149"/>
                    <a:pt x="7428" y="12109"/>
                  </a:cubicBezTo>
                  <a:cubicBezTo>
                    <a:pt x="7842" y="11065"/>
                    <a:pt x="8138" y="9922"/>
                    <a:pt x="8197" y="8779"/>
                  </a:cubicBezTo>
                  <a:cubicBezTo>
                    <a:pt x="8256" y="7814"/>
                    <a:pt x="8039" y="6730"/>
                    <a:pt x="7074" y="6258"/>
                  </a:cubicBezTo>
                  <a:cubicBezTo>
                    <a:pt x="6872" y="6162"/>
                    <a:pt x="6641" y="6106"/>
                    <a:pt x="6410" y="6106"/>
                  </a:cubicBezTo>
                  <a:cubicBezTo>
                    <a:pt x="6212" y="6106"/>
                    <a:pt x="6014" y="6147"/>
                    <a:pt x="5832" y="6238"/>
                  </a:cubicBezTo>
                  <a:cubicBezTo>
                    <a:pt x="5399" y="6455"/>
                    <a:pt x="5163" y="6868"/>
                    <a:pt x="5084" y="7341"/>
                  </a:cubicBezTo>
                  <a:cubicBezTo>
                    <a:pt x="4887" y="8425"/>
                    <a:pt x="5438" y="9587"/>
                    <a:pt x="6010" y="10474"/>
                  </a:cubicBezTo>
                  <a:cubicBezTo>
                    <a:pt x="6581" y="11400"/>
                    <a:pt x="7547" y="12700"/>
                    <a:pt x="6798" y="13804"/>
                  </a:cubicBezTo>
                  <a:cubicBezTo>
                    <a:pt x="6739" y="13883"/>
                    <a:pt x="6758" y="13961"/>
                    <a:pt x="6798" y="14020"/>
                  </a:cubicBezTo>
                  <a:cubicBezTo>
                    <a:pt x="6187" y="14966"/>
                    <a:pt x="5596" y="15951"/>
                    <a:pt x="5064" y="16936"/>
                  </a:cubicBezTo>
                  <a:cubicBezTo>
                    <a:pt x="5044" y="16917"/>
                    <a:pt x="5044" y="16877"/>
                    <a:pt x="5025" y="16858"/>
                  </a:cubicBezTo>
                  <a:cubicBezTo>
                    <a:pt x="5064" y="16838"/>
                    <a:pt x="5084" y="16799"/>
                    <a:pt x="5103" y="16739"/>
                  </a:cubicBezTo>
                  <a:cubicBezTo>
                    <a:pt x="5360" y="15833"/>
                    <a:pt x="5399" y="14887"/>
                    <a:pt x="5241" y="13961"/>
                  </a:cubicBezTo>
                  <a:cubicBezTo>
                    <a:pt x="5163" y="13508"/>
                    <a:pt x="5025" y="13075"/>
                    <a:pt x="4847" y="12641"/>
                  </a:cubicBezTo>
                  <a:cubicBezTo>
                    <a:pt x="4670" y="12227"/>
                    <a:pt x="4453" y="11794"/>
                    <a:pt x="4099" y="11498"/>
                  </a:cubicBezTo>
                  <a:cubicBezTo>
                    <a:pt x="3863" y="11312"/>
                    <a:pt x="3602" y="11230"/>
                    <a:pt x="3345" y="11230"/>
                  </a:cubicBezTo>
                  <a:cubicBezTo>
                    <a:pt x="2786" y="11230"/>
                    <a:pt x="2246" y="11621"/>
                    <a:pt x="2030" y="12188"/>
                  </a:cubicBezTo>
                  <a:cubicBezTo>
                    <a:pt x="1695" y="13114"/>
                    <a:pt x="2109" y="14198"/>
                    <a:pt x="2719" y="14907"/>
                  </a:cubicBezTo>
                  <a:cubicBezTo>
                    <a:pt x="3389" y="15675"/>
                    <a:pt x="4631" y="16326"/>
                    <a:pt x="4788" y="17429"/>
                  </a:cubicBezTo>
                  <a:cubicBezTo>
                    <a:pt x="4650" y="17665"/>
                    <a:pt x="4532" y="17922"/>
                    <a:pt x="4394" y="18158"/>
                  </a:cubicBezTo>
                  <a:cubicBezTo>
                    <a:pt x="4276" y="18375"/>
                    <a:pt x="4158" y="18611"/>
                    <a:pt x="4039" y="18828"/>
                  </a:cubicBezTo>
                  <a:cubicBezTo>
                    <a:pt x="4000" y="18749"/>
                    <a:pt x="3961" y="18670"/>
                    <a:pt x="3921" y="18591"/>
                  </a:cubicBezTo>
                  <a:cubicBezTo>
                    <a:pt x="3685" y="18217"/>
                    <a:pt x="3429" y="17862"/>
                    <a:pt x="3173" y="17528"/>
                  </a:cubicBezTo>
                  <a:cubicBezTo>
                    <a:pt x="2719" y="16917"/>
                    <a:pt x="2168" y="16109"/>
                    <a:pt x="1360" y="15951"/>
                  </a:cubicBezTo>
                  <a:cubicBezTo>
                    <a:pt x="1286" y="15938"/>
                    <a:pt x="1212" y="15932"/>
                    <a:pt x="1139" y="15932"/>
                  </a:cubicBezTo>
                  <a:cubicBezTo>
                    <a:pt x="547" y="15932"/>
                    <a:pt x="0" y="16347"/>
                    <a:pt x="0" y="16996"/>
                  </a:cubicBezTo>
                  <a:cubicBezTo>
                    <a:pt x="20" y="17764"/>
                    <a:pt x="572" y="18434"/>
                    <a:pt x="1222" y="18808"/>
                  </a:cubicBezTo>
                  <a:cubicBezTo>
                    <a:pt x="1971" y="19242"/>
                    <a:pt x="2838" y="19399"/>
                    <a:pt x="3685" y="19557"/>
                  </a:cubicBezTo>
                  <a:cubicBezTo>
                    <a:pt x="3015" y="20916"/>
                    <a:pt x="2404" y="22296"/>
                    <a:pt x="1833" y="23675"/>
                  </a:cubicBezTo>
                  <a:cubicBezTo>
                    <a:pt x="1771" y="23835"/>
                    <a:pt x="1895" y="23949"/>
                    <a:pt x="2020" y="23949"/>
                  </a:cubicBezTo>
                  <a:cubicBezTo>
                    <a:pt x="2095" y="23949"/>
                    <a:pt x="2170" y="23908"/>
                    <a:pt x="2207" y="23813"/>
                  </a:cubicBezTo>
                  <a:cubicBezTo>
                    <a:pt x="2778" y="22473"/>
                    <a:pt x="3370" y="21133"/>
                    <a:pt x="4020" y="19813"/>
                  </a:cubicBezTo>
                  <a:cubicBezTo>
                    <a:pt x="4020" y="19833"/>
                    <a:pt x="4039" y="19833"/>
                    <a:pt x="4039" y="19852"/>
                  </a:cubicBezTo>
                  <a:cubicBezTo>
                    <a:pt x="4473" y="20345"/>
                    <a:pt x="4965" y="20778"/>
                    <a:pt x="5537" y="21074"/>
                  </a:cubicBezTo>
                  <a:cubicBezTo>
                    <a:pt x="5899" y="21269"/>
                    <a:pt x="6291" y="21464"/>
                    <a:pt x="6691" y="21464"/>
                  </a:cubicBezTo>
                  <a:cubicBezTo>
                    <a:pt x="6857" y="21464"/>
                    <a:pt x="7025" y="21431"/>
                    <a:pt x="7192" y="21350"/>
                  </a:cubicBezTo>
                  <a:cubicBezTo>
                    <a:pt x="7645" y="21113"/>
                    <a:pt x="8118" y="20581"/>
                    <a:pt x="7803" y="20049"/>
                  </a:cubicBezTo>
                  <a:cubicBezTo>
                    <a:pt x="7507" y="19557"/>
                    <a:pt x="6778" y="19478"/>
                    <a:pt x="6266" y="19399"/>
                  </a:cubicBezTo>
                  <a:cubicBezTo>
                    <a:pt x="5808" y="19332"/>
                    <a:pt x="5350" y="19301"/>
                    <a:pt x="4893" y="19301"/>
                  </a:cubicBezTo>
                  <a:cubicBezTo>
                    <a:pt x="4680" y="19301"/>
                    <a:pt x="4468" y="19308"/>
                    <a:pt x="4256" y="19320"/>
                  </a:cubicBezTo>
                  <a:cubicBezTo>
                    <a:pt x="4493" y="18828"/>
                    <a:pt x="4749" y="18335"/>
                    <a:pt x="5005" y="17862"/>
                  </a:cubicBezTo>
                  <a:cubicBezTo>
                    <a:pt x="5064" y="17862"/>
                    <a:pt x="5103" y="17843"/>
                    <a:pt x="5123" y="17823"/>
                  </a:cubicBezTo>
                  <a:cubicBezTo>
                    <a:pt x="5557" y="18020"/>
                    <a:pt x="5990" y="18197"/>
                    <a:pt x="6404" y="18394"/>
                  </a:cubicBezTo>
                  <a:cubicBezTo>
                    <a:pt x="6778" y="18552"/>
                    <a:pt x="7152" y="18710"/>
                    <a:pt x="7527" y="18828"/>
                  </a:cubicBezTo>
                  <a:cubicBezTo>
                    <a:pt x="7809" y="18904"/>
                    <a:pt x="8101" y="18951"/>
                    <a:pt x="8387" y="18951"/>
                  </a:cubicBezTo>
                  <a:cubicBezTo>
                    <a:pt x="8840" y="18951"/>
                    <a:pt x="9281" y="18834"/>
                    <a:pt x="9655" y="18532"/>
                  </a:cubicBezTo>
                  <a:cubicBezTo>
                    <a:pt x="9931" y="18316"/>
                    <a:pt x="10147" y="18000"/>
                    <a:pt x="10206" y="17646"/>
                  </a:cubicBezTo>
                  <a:cubicBezTo>
                    <a:pt x="10266" y="17252"/>
                    <a:pt x="10088" y="16936"/>
                    <a:pt x="9773" y="16700"/>
                  </a:cubicBezTo>
                  <a:cubicBezTo>
                    <a:pt x="9326" y="16397"/>
                    <a:pt x="8794" y="16284"/>
                    <a:pt x="8263" y="16284"/>
                  </a:cubicBezTo>
                  <a:cubicBezTo>
                    <a:pt x="8068" y="16284"/>
                    <a:pt x="7874" y="16299"/>
                    <a:pt x="7684" y="16326"/>
                  </a:cubicBezTo>
                  <a:cubicBezTo>
                    <a:pt x="7231" y="16385"/>
                    <a:pt x="6798" y="16523"/>
                    <a:pt x="6364" y="16680"/>
                  </a:cubicBezTo>
                  <a:cubicBezTo>
                    <a:pt x="6128" y="16759"/>
                    <a:pt x="5911" y="16858"/>
                    <a:pt x="5675" y="16956"/>
                  </a:cubicBezTo>
                  <a:cubicBezTo>
                    <a:pt x="5596" y="16996"/>
                    <a:pt x="5517" y="17035"/>
                    <a:pt x="5438" y="17074"/>
                  </a:cubicBezTo>
                  <a:cubicBezTo>
                    <a:pt x="5931" y="16188"/>
                    <a:pt x="6463" y="15301"/>
                    <a:pt x="7015" y="14434"/>
                  </a:cubicBezTo>
                  <a:cubicBezTo>
                    <a:pt x="7034" y="14434"/>
                    <a:pt x="7054" y="14434"/>
                    <a:pt x="7074" y="14414"/>
                  </a:cubicBezTo>
                  <a:cubicBezTo>
                    <a:pt x="7428" y="14355"/>
                    <a:pt x="7763" y="14198"/>
                    <a:pt x="8098" y="14040"/>
                  </a:cubicBezTo>
                  <a:cubicBezTo>
                    <a:pt x="8118" y="14080"/>
                    <a:pt x="8138" y="14119"/>
                    <a:pt x="8177" y="14139"/>
                  </a:cubicBezTo>
                  <a:cubicBezTo>
                    <a:pt x="8965" y="14710"/>
                    <a:pt x="9852" y="15222"/>
                    <a:pt x="10798" y="15498"/>
                  </a:cubicBezTo>
                  <a:cubicBezTo>
                    <a:pt x="11206" y="15618"/>
                    <a:pt x="11715" y="15732"/>
                    <a:pt x="12208" y="15732"/>
                  </a:cubicBezTo>
                  <a:cubicBezTo>
                    <a:pt x="12690" y="15732"/>
                    <a:pt x="13156" y="15623"/>
                    <a:pt x="13497" y="15301"/>
                  </a:cubicBezTo>
                  <a:cubicBezTo>
                    <a:pt x="13812" y="14986"/>
                    <a:pt x="13911" y="14552"/>
                    <a:pt x="13792" y="14139"/>
                  </a:cubicBezTo>
                  <a:cubicBezTo>
                    <a:pt x="13674" y="13666"/>
                    <a:pt x="13319" y="13291"/>
                    <a:pt x="12906" y="13075"/>
                  </a:cubicBezTo>
                  <a:cubicBezTo>
                    <a:pt x="12348" y="12782"/>
                    <a:pt x="11691" y="12651"/>
                    <a:pt x="11045" y="12651"/>
                  </a:cubicBezTo>
                  <a:cubicBezTo>
                    <a:pt x="10733" y="12651"/>
                    <a:pt x="10423" y="12682"/>
                    <a:pt x="10128" y="12740"/>
                  </a:cubicBezTo>
                  <a:cubicBezTo>
                    <a:pt x="9596" y="12858"/>
                    <a:pt x="9083" y="13075"/>
                    <a:pt x="8591" y="13331"/>
                  </a:cubicBezTo>
                  <a:cubicBezTo>
                    <a:pt x="8177" y="13548"/>
                    <a:pt x="7783" y="13784"/>
                    <a:pt x="7330" y="13942"/>
                  </a:cubicBezTo>
                  <a:cubicBezTo>
                    <a:pt x="7862" y="13114"/>
                    <a:pt x="8413" y="12306"/>
                    <a:pt x="9005" y="11538"/>
                  </a:cubicBezTo>
                  <a:cubicBezTo>
                    <a:pt x="9024" y="11518"/>
                    <a:pt x="9044" y="11518"/>
                    <a:pt x="9064" y="11518"/>
                  </a:cubicBezTo>
                  <a:cubicBezTo>
                    <a:pt x="9458" y="11341"/>
                    <a:pt x="9852" y="11164"/>
                    <a:pt x="10246" y="10986"/>
                  </a:cubicBezTo>
                  <a:cubicBezTo>
                    <a:pt x="11054" y="11518"/>
                    <a:pt x="11940" y="11932"/>
                    <a:pt x="12886" y="12149"/>
                  </a:cubicBezTo>
                  <a:cubicBezTo>
                    <a:pt x="13328" y="12262"/>
                    <a:pt x="13871" y="12391"/>
                    <a:pt x="14390" y="12391"/>
                  </a:cubicBezTo>
                  <a:cubicBezTo>
                    <a:pt x="14868" y="12391"/>
                    <a:pt x="15325" y="12282"/>
                    <a:pt x="15664" y="11952"/>
                  </a:cubicBezTo>
                  <a:cubicBezTo>
                    <a:pt x="15960" y="11676"/>
                    <a:pt x="16117" y="11262"/>
                    <a:pt x="15999" y="10848"/>
                  </a:cubicBezTo>
                  <a:cubicBezTo>
                    <a:pt x="15861" y="10415"/>
                    <a:pt x="15467" y="10119"/>
                    <a:pt x="15073" y="9942"/>
                  </a:cubicBezTo>
                  <a:cubicBezTo>
                    <a:pt x="14608" y="9732"/>
                    <a:pt x="14081" y="9646"/>
                    <a:pt x="13551" y="9646"/>
                  </a:cubicBezTo>
                  <a:cubicBezTo>
                    <a:pt x="13138" y="9646"/>
                    <a:pt x="12723" y="9698"/>
                    <a:pt x="12334" y="9784"/>
                  </a:cubicBezTo>
                  <a:cubicBezTo>
                    <a:pt x="11625" y="9942"/>
                    <a:pt x="10935" y="10218"/>
                    <a:pt x="10266" y="10533"/>
                  </a:cubicBezTo>
                  <a:cubicBezTo>
                    <a:pt x="10248" y="10524"/>
                    <a:pt x="10231" y="10520"/>
                    <a:pt x="10214" y="10520"/>
                  </a:cubicBezTo>
                  <a:cubicBezTo>
                    <a:pt x="10153" y="10520"/>
                    <a:pt x="10095" y="10570"/>
                    <a:pt x="10049" y="10632"/>
                  </a:cubicBezTo>
                  <a:cubicBezTo>
                    <a:pt x="9871" y="10710"/>
                    <a:pt x="9694" y="10789"/>
                    <a:pt x="9497" y="10868"/>
                  </a:cubicBezTo>
                  <a:cubicBezTo>
                    <a:pt x="9990" y="10257"/>
                    <a:pt x="10482" y="9627"/>
                    <a:pt x="11014" y="9036"/>
                  </a:cubicBezTo>
                  <a:cubicBezTo>
                    <a:pt x="11625" y="8839"/>
                    <a:pt x="12157" y="8543"/>
                    <a:pt x="12689" y="8188"/>
                  </a:cubicBezTo>
                  <a:cubicBezTo>
                    <a:pt x="12709" y="8228"/>
                    <a:pt x="12748" y="8248"/>
                    <a:pt x="12788" y="8248"/>
                  </a:cubicBezTo>
                  <a:cubicBezTo>
                    <a:pt x="13753" y="8563"/>
                    <a:pt x="14758" y="8760"/>
                    <a:pt x="15782" y="8779"/>
                  </a:cubicBezTo>
                  <a:cubicBezTo>
                    <a:pt x="16551" y="8779"/>
                    <a:pt x="17792" y="8661"/>
                    <a:pt x="17930" y="7656"/>
                  </a:cubicBezTo>
                  <a:cubicBezTo>
                    <a:pt x="18048" y="6711"/>
                    <a:pt x="16984" y="6258"/>
                    <a:pt x="16196" y="6258"/>
                  </a:cubicBezTo>
                  <a:cubicBezTo>
                    <a:pt x="15329" y="6258"/>
                    <a:pt x="14521" y="6592"/>
                    <a:pt x="13792" y="7026"/>
                  </a:cubicBezTo>
                  <a:cubicBezTo>
                    <a:pt x="13063" y="7459"/>
                    <a:pt x="12374" y="7991"/>
                    <a:pt x="11605" y="8366"/>
                  </a:cubicBezTo>
                  <a:cubicBezTo>
                    <a:pt x="12295" y="7597"/>
                    <a:pt x="13044" y="6868"/>
                    <a:pt x="13792" y="6159"/>
                  </a:cubicBezTo>
                  <a:cubicBezTo>
                    <a:pt x="14147" y="5824"/>
                    <a:pt x="14502" y="5529"/>
                    <a:pt x="14856" y="5213"/>
                  </a:cubicBezTo>
                  <a:cubicBezTo>
                    <a:pt x="15940" y="5075"/>
                    <a:pt x="17004" y="4800"/>
                    <a:pt x="18009" y="4405"/>
                  </a:cubicBezTo>
                  <a:cubicBezTo>
                    <a:pt x="18521" y="4189"/>
                    <a:pt x="19033" y="3952"/>
                    <a:pt x="19506" y="3657"/>
                  </a:cubicBezTo>
                  <a:cubicBezTo>
                    <a:pt x="19959" y="3401"/>
                    <a:pt x="20412" y="3066"/>
                    <a:pt x="20649" y="2593"/>
                  </a:cubicBezTo>
                  <a:cubicBezTo>
                    <a:pt x="20866" y="2179"/>
                    <a:pt x="20905" y="1686"/>
                    <a:pt x="20688" y="1273"/>
                  </a:cubicBezTo>
                  <a:cubicBezTo>
                    <a:pt x="20472" y="918"/>
                    <a:pt x="20117" y="662"/>
                    <a:pt x="19703" y="544"/>
                  </a:cubicBezTo>
                  <a:cubicBezTo>
                    <a:pt x="19546" y="503"/>
                    <a:pt x="19391" y="484"/>
                    <a:pt x="19238" y="484"/>
                  </a:cubicBezTo>
                  <a:cubicBezTo>
                    <a:pt x="18430" y="484"/>
                    <a:pt x="17685" y="1008"/>
                    <a:pt x="17122" y="1588"/>
                  </a:cubicBezTo>
                  <a:cubicBezTo>
                    <a:pt x="16669" y="2061"/>
                    <a:pt x="16255" y="2593"/>
                    <a:pt x="15861" y="3125"/>
                  </a:cubicBezTo>
                  <a:cubicBezTo>
                    <a:pt x="15447" y="3696"/>
                    <a:pt x="15034" y="4287"/>
                    <a:pt x="14620" y="4859"/>
                  </a:cubicBezTo>
                  <a:cubicBezTo>
                    <a:pt x="14580" y="4878"/>
                    <a:pt x="14561" y="4918"/>
                    <a:pt x="14541" y="4957"/>
                  </a:cubicBezTo>
                  <a:cubicBezTo>
                    <a:pt x="13812" y="5568"/>
                    <a:pt x="13122" y="6238"/>
                    <a:pt x="12453" y="6908"/>
                  </a:cubicBezTo>
                  <a:cubicBezTo>
                    <a:pt x="12492" y="6730"/>
                    <a:pt x="12531" y="6573"/>
                    <a:pt x="12571" y="6395"/>
                  </a:cubicBezTo>
                  <a:cubicBezTo>
                    <a:pt x="12610" y="6395"/>
                    <a:pt x="12650" y="6376"/>
                    <a:pt x="12669" y="6336"/>
                  </a:cubicBezTo>
                  <a:cubicBezTo>
                    <a:pt x="13438" y="5351"/>
                    <a:pt x="14088" y="4307"/>
                    <a:pt x="14659" y="3223"/>
                  </a:cubicBezTo>
                  <a:cubicBezTo>
                    <a:pt x="15093" y="2396"/>
                    <a:pt x="15802" y="1095"/>
                    <a:pt x="14935" y="288"/>
                  </a:cubicBezTo>
                  <a:cubicBezTo>
                    <a:pt x="14725" y="90"/>
                    <a:pt x="14445" y="1"/>
                    <a:pt x="1415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7" name="Google Shape;557;p37"/>
            <p:cNvSpPr/>
            <p:nvPr/>
          </p:nvSpPr>
          <p:spPr>
            <a:xfrm>
              <a:off x="4284925" y="4204888"/>
              <a:ext cx="300500" cy="355225"/>
            </a:xfrm>
            <a:custGeom>
              <a:avLst/>
              <a:gdLst/>
              <a:ahLst/>
              <a:cxnLst/>
              <a:rect l="l" t="t" r="r" b="b"/>
              <a:pathLst>
                <a:path w="12020" h="14209" extrusionOk="0">
                  <a:moveTo>
                    <a:pt x="3122" y="1"/>
                  </a:moveTo>
                  <a:cubicBezTo>
                    <a:pt x="3027" y="1"/>
                    <a:pt x="2932" y="6"/>
                    <a:pt x="2838" y="19"/>
                  </a:cubicBezTo>
                  <a:cubicBezTo>
                    <a:pt x="1222" y="216"/>
                    <a:pt x="375" y="1811"/>
                    <a:pt x="158" y="3269"/>
                  </a:cubicBezTo>
                  <a:cubicBezTo>
                    <a:pt x="40" y="4097"/>
                    <a:pt x="20" y="4944"/>
                    <a:pt x="20" y="5772"/>
                  </a:cubicBezTo>
                  <a:cubicBezTo>
                    <a:pt x="0" y="6580"/>
                    <a:pt x="0" y="7387"/>
                    <a:pt x="40" y="8215"/>
                  </a:cubicBezTo>
                  <a:cubicBezTo>
                    <a:pt x="119" y="10067"/>
                    <a:pt x="355" y="11919"/>
                    <a:pt x="710" y="13732"/>
                  </a:cubicBezTo>
                  <a:cubicBezTo>
                    <a:pt x="765" y="13970"/>
                    <a:pt x="956" y="14209"/>
                    <a:pt x="1221" y="14209"/>
                  </a:cubicBezTo>
                  <a:cubicBezTo>
                    <a:pt x="1241" y="14209"/>
                    <a:pt x="1261" y="14207"/>
                    <a:pt x="1281" y="14205"/>
                  </a:cubicBezTo>
                  <a:cubicBezTo>
                    <a:pt x="3212" y="13889"/>
                    <a:pt x="5064" y="13239"/>
                    <a:pt x="6778" y="12293"/>
                  </a:cubicBezTo>
                  <a:cubicBezTo>
                    <a:pt x="7606" y="11840"/>
                    <a:pt x="8414" y="11308"/>
                    <a:pt x="9143" y="10697"/>
                  </a:cubicBezTo>
                  <a:cubicBezTo>
                    <a:pt x="9970" y="10028"/>
                    <a:pt x="10798" y="9279"/>
                    <a:pt x="11330" y="8353"/>
                  </a:cubicBezTo>
                  <a:cubicBezTo>
                    <a:pt x="11822" y="7525"/>
                    <a:pt x="12019" y="6501"/>
                    <a:pt x="11704" y="5575"/>
                  </a:cubicBezTo>
                  <a:cubicBezTo>
                    <a:pt x="11389" y="4649"/>
                    <a:pt x="10581" y="4058"/>
                    <a:pt x="9655" y="3861"/>
                  </a:cubicBezTo>
                  <a:cubicBezTo>
                    <a:pt x="9425" y="3815"/>
                    <a:pt x="9200" y="3794"/>
                    <a:pt x="8982" y="3794"/>
                  </a:cubicBezTo>
                  <a:cubicBezTo>
                    <a:pt x="7872" y="3794"/>
                    <a:pt x="6912" y="4345"/>
                    <a:pt x="6089" y="5102"/>
                  </a:cubicBezTo>
                  <a:cubicBezTo>
                    <a:pt x="6187" y="4314"/>
                    <a:pt x="6167" y="3526"/>
                    <a:pt x="6010" y="2757"/>
                  </a:cubicBezTo>
                  <a:cubicBezTo>
                    <a:pt x="5852" y="2009"/>
                    <a:pt x="5537" y="1319"/>
                    <a:pt x="4966" y="767"/>
                  </a:cubicBezTo>
                  <a:cubicBezTo>
                    <a:pt x="4481" y="300"/>
                    <a:pt x="3800" y="1"/>
                    <a:pt x="312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558" name="Google Shape;558;p37"/>
            <p:cNvGrpSpPr/>
            <p:nvPr/>
          </p:nvGrpSpPr>
          <p:grpSpPr>
            <a:xfrm>
              <a:off x="966575" y="3822675"/>
              <a:ext cx="375350" cy="382225"/>
              <a:chOff x="8090375" y="1459050"/>
              <a:chExt cx="375350" cy="382225"/>
            </a:xfrm>
          </p:grpSpPr>
          <p:sp>
            <p:nvSpPr>
              <p:cNvPr id="559" name="Google Shape;559;p37"/>
              <p:cNvSpPr/>
              <p:nvPr/>
            </p:nvSpPr>
            <p:spPr>
              <a:xfrm>
                <a:off x="8090375" y="1459050"/>
                <a:ext cx="375350" cy="382225"/>
              </a:xfrm>
              <a:custGeom>
                <a:avLst/>
                <a:gdLst/>
                <a:ahLst/>
                <a:cxnLst/>
                <a:rect l="l" t="t" r="r" b="b"/>
                <a:pathLst>
                  <a:path w="15014" h="15289" extrusionOk="0">
                    <a:moveTo>
                      <a:pt x="8861" y="1"/>
                    </a:moveTo>
                    <a:cubicBezTo>
                      <a:pt x="8250" y="1"/>
                      <a:pt x="7661" y="266"/>
                      <a:pt x="7271" y="768"/>
                    </a:cubicBezTo>
                    <a:cubicBezTo>
                      <a:pt x="6896" y="1241"/>
                      <a:pt x="6680" y="1852"/>
                      <a:pt x="6561" y="2463"/>
                    </a:cubicBezTo>
                    <a:cubicBezTo>
                      <a:pt x="6226" y="1852"/>
                      <a:pt x="5813" y="1281"/>
                      <a:pt x="5182" y="926"/>
                    </a:cubicBezTo>
                    <a:cubicBezTo>
                      <a:pt x="4824" y="718"/>
                      <a:pt x="4380" y="588"/>
                      <a:pt x="3947" y="588"/>
                    </a:cubicBezTo>
                    <a:cubicBezTo>
                      <a:pt x="3476" y="588"/>
                      <a:pt x="3018" y="743"/>
                      <a:pt x="2700" y="1123"/>
                    </a:cubicBezTo>
                    <a:cubicBezTo>
                      <a:pt x="2128" y="1832"/>
                      <a:pt x="2365" y="2995"/>
                      <a:pt x="2680" y="3743"/>
                    </a:cubicBezTo>
                    <a:cubicBezTo>
                      <a:pt x="2916" y="4295"/>
                      <a:pt x="3251" y="4788"/>
                      <a:pt x="3685" y="5182"/>
                    </a:cubicBezTo>
                    <a:cubicBezTo>
                      <a:pt x="3304" y="5115"/>
                      <a:pt x="2891" y="5069"/>
                      <a:pt x="2485" y="5069"/>
                    </a:cubicBezTo>
                    <a:cubicBezTo>
                      <a:pt x="1336" y="5069"/>
                      <a:pt x="244" y="5432"/>
                      <a:pt x="99" y="6699"/>
                    </a:cubicBezTo>
                    <a:cubicBezTo>
                      <a:pt x="0" y="7566"/>
                      <a:pt x="532" y="8374"/>
                      <a:pt x="1281" y="8807"/>
                    </a:cubicBezTo>
                    <a:cubicBezTo>
                      <a:pt x="1655" y="9043"/>
                      <a:pt x="2089" y="9162"/>
                      <a:pt x="2542" y="9201"/>
                    </a:cubicBezTo>
                    <a:cubicBezTo>
                      <a:pt x="2574" y="9203"/>
                      <a:pt x="2607" y="9204"/>
                      <a:pt x="2640" y="9204"/>
                    </a:cubicBezTo>
                    <a:cubicBezTo>
                      <a:pt x="2932" y="9204"/>
                      <a:pt x="3237" y="9139"/>
                      <a:pt x="3542" y="9139"/>
                    </a:cubicBezTo>
                    <a:cubicBezTo>
                      <a:pt x="3577" y="9139"/>
                      <a:pt x="3611" y="9140"/>
                      <a:pt x="3645" y="9142"/>
                    </a:cubicBezTo>
                    <a:cubicBezTo>
                      <a:pt x="2975" y="9595"/>
                      <a:pt x="2424" y="10206"/>
                      <a:pt x="2108" y="10935"/>
                    </a:cubicBezTo>
                    <a:cubicBezTo>
                      <a:pt x="1754" y="11723"/>
                      <a:pt x="1774" y="12728"/>
                      <a:pt x="2443" y="13358"/>
                    </a:cubicBezTo>
                    <a:cubicBezTo>
                      <a:pt x="2779" y="13665"/>
                      <a:pt x="3199" y="13799"/>
                      <a:pt x="3626" y="13799"/>
                    </a:cubicBezTo>
                    <a:cubicBezTo>
                      <a:pt x="4075" y="13799"/>
                      <a:pt x="4532" y="13650"/>
                      <a:pt x="4906" y="13398"/>
                    </a:cubicBezTo>
                    <a:cubicBezTo>
                      <a:pt x="5320" y="13102"/>
                      <a:pt x="5694" y="12688"/>
                      <a:pt x="5990" y="12216"/>
                    </a:cubicBezTo>
                    <a:cubicBezTo>
                      <a:pt x="6010" y="12511"/>
                      <a:pt x="6049" y="12787"/>
                      <a:pt x="6108" y="13083"/>
                    </a:cubicBezTo>
                    <a:cubicBezTo>
                      <a:pt x="6207" y="13516"/>
                      <a:pt x="6285" y="14009"/>
                      <a:pt x="6502" y="14403"/>
                    </a:cubicBezTo>
                    <a:cubicBezTo>
                      <a:pt x="6856" y="15029"/>
                      <a:pt x="7562" y="15289"/>
                      <a:pt x="8249" y="15289"/>
                    </a:cubicBezTo>
                    <a:cubicBezTo>
                      <a:pt x="8405" y="15289"/>
                      <a:pt x="8560" y="15275"/>
                      <a:pt x="8709" y="15250"/>
                    </a:cubicBezTo>
                    <a:cubicBezTo>
                      <a:pt x="9576" y="15092"/>
                      <a:pt x="10167" y="14403"/>
                      <a:pt x="10285" y="13555"/>
                    </a:cubicBezTo>
                    <a:cubicBezTo>
                      <a:pt x="10364" y="13023"/>
                      <a:pt x="10285" y="12531"/>
                      <a:pt x="10128" y="12058"/>
                    </a:cubicBezTo>
                    <a:lnTo>
                      <a:pt x="10128" y="12058"/>
                    </a:lnTo>
                    <a:cubicBezTo>
                      <a:pt x="10640" y="12452"/>
                      <a:pt x="11231" y="12728"/>
                      <a:pt x="11881" y="12807"/>
                    </a:cubicBezTo>
                    <a:cubicBezTo>
                      <a:pt x="11982" y="12817"/>
                      <a:pt x="12083" y="12823"/>
                      <a:pt x="12183" y="12823"/>
                    </a:cubicBezTo>
                    <a:cubicBezTo>
                      <a:pt x="13007" y="12823"/>
                      <a:pt x="13806" y="12463"/>
                      <a:pt x="14245" y="11743"/>
                    </a:cubicBezTo>
                    <a:cubicBezTo>
                      <a:pt x="14718" y="10955"/>
                      <a:pt x="14541" y="9969"/>
                      <a:pt x="13989" y="9260"/>
                    </a:cubicBezTo>
                    <a:cubicBezTo>
                      <a:pt x="13713" y="8886"/>
                      <a:pt x="13339" y="8610"/>
                      <a:pt x="12925" y="8413"/>
                    </a:cubicBezTo>
                    <a:cubicBezTo>
                      <a:pt x="12945" y="8413"/>
                      <a:pt x="12945" y="8413"/>
                      <a:pt x="12965" y="8393"/>
                    </a:cubicBezTo>
                    <a:cubicBezTo>
                      <a:pt x="13359" y="8216"/>
                      <a:pt x="13773" y="8019"/>
                      <a:pt x="14108" y="7723"/>
                    </a:cubicBezTo>
                    <a:cubicBezTo>
                      <a:pt x="14718" y="7172"/>
                      <a:pt x="15014" y="6068"/>
                      <a:pt x="14797" y="5280"/>
                    </a:cubicBezTo>
                    <a:cubicBezTo>
                      <a:pt x="14580" y="4453"/>
                      <a:pt x="13753" y="4019"/>
                      <a:pt x="12945" y="3960"/>
                    </a:cubicBezTo>
                    <a:cubicBezTo>
                      <a:pt x="12837" y="3951"/>
                      <a:pt x="12729" y="3948"/>
                      <a:pt x="12621" y="3948"/>
                    </a:cubicBezTo>
                    <a:cubicBezTo>
                      <a:pt x="12237" y="3948"/>
                      <a:pt x="11856" y="3997"/>
                      <a:pt x="11487" y="4059"/>
                    </a:cubicBezTo>
                    <a:cubicBezTo>
                      <a:pt x="11231" y="4118"/>
                      <a:pt x="10975" y="4177"/>
                      <a:pt x="10738" y="4256"/>
                    </a:cubicBezTo>
                    <a:cubicBezTo>
                      <a:pt x="11113" y="3566"/>
                      <a:pt x="11290" y="2798"/>
                      <a:pt x="11132" y="2029"/>
                    </a:cubicBezTo>
                    <a:cubicBezTo>
                      <a:pt x="10975" y="1202"/>
                      <a:pt x="10423" y="433"/>
                      <a:pt x="9615" y="138"/>
                    </a:cubicBezTo>
                    <a:cubicBezTo>
                      <a:pt x="9368" y="46"/>
                      <a:pt x="9112" y="1"/>
                      <a:pt x="8861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0" name="Google Shape;560;p37"/>
              <p:cNvSpPr/>
              <p:nvPr/>
            </p:nvSpPr>
            <p:spPr>
              <a:xfrm>
                <a:off x="8224500" y="1572325"/>
                <a:ext cx="53575" cy="41875"/>
              </a:xfrm>
              <a:custGeom>
                <a:avLst/>
                <a:gdLst/>
                <a:ahLst/>
                <a:cxnLst/>
                <a:rect l="l" t="t" r="r" b="b"/>
                <a:pathLst>
                  <a:path w="2143" h="1675" extrusionOk="0">
                    <a:moveTo>
                      <a:pt x="1203" y="701"/>
                    </a:moveTo>
                    <a:cubicBezTo>
                      <a:pt x="1217" y="701"/>
                      <a:pt x="1156" y="835"/>
                      <a:pt x="1149" y="835"/>
                    </a:cubicBezTo>
                    <a:cubicBezTo>
                      <a:pt x="1146" y="835"/>
                      <a:pt x="1152" y="812"/>
                      <a:pt x="1177" y="749"/>
                    </a:cubicBezTo>
                    <a:cubicBezTo>
                      <a:pt x="1177" y="729"/>
                      <a:pt x="1177" y="729"/>
                      <a:pt x="1177" y="729"/>
                    </a:cubicBezTo>
                    <a:cubicBezTo>
                      <a:pt x="1191" y="709"/>
                      <a:pt x="1200" y="701"/>
                      <a:pt x="1203" y="701"/>
                    </a:cubicBezTo>
                    <a:close/>
                    <a:moveTo>
                      <a:pt x="1114" y="0"/>
                    </a:moveTo>
                    <a:cubicBezTo>
                      <a:pt x="916" y="0"/>
                      <a:pt x="720" y="64"/>
                      <a:pt x="566" y="198"/>
                    </a:cubicBezTo>
                    <a:cubicBezTo>
                      <a:pt x="0" y="708"/>
                      <a:pt x="431" y="1675"/>
                      <a:pt x="1108" y="1675"/>
                    </a:cubicBezTo>
                    <a:cubicBezTo>
                      <a:pt x="1162" y="1675"/>
                      <a:pt x="1218" y="1669"/>
                      <a:pt x="1275" y="1656"/>
                    </a:cubicBezTo>
                    <a:cubicBezTo>
                      <a:pt x="1512" y="1636"/>
                      <a:pt x="1748" y="1498"/>
                      <a:pt x="1886" y="1301"/>
                    </a:cubicBezTo>
                    <a:cubicBezTo>
                      <a:pt x="2142" y="907"/>
                      <a:pt x="2004" y="395"/>
                      <a:pt x="1630" y="158"/>
                    </a:cubicBezTo>
                    <a:cubicBezTo>
                      <a:pt x="1479" y="54"/>
                      <a:pt x="1296" y="0"/>
                      <a:pt x="111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1" name="Google Shape;561;p37"/>
              <p:cNvSpPr/>
              <p:nvPr/>
            </p:nvSpPr>
            <p:spPr>
              <a:xfrm>
                <a:off x="8191850" y="1627050"/>
                <a:ext cx="53200" cy="42225"/>
              </a:xfrm>
              <a:custGeom>
                <a:avLst/>
                <a:gdLst/>
                <a:ahLst/>
                <a:cxnLst/>
                <a:rect l="l" t="t" r="r" b="b"/>
                <a:pathLst>
                  <a:path w="2128" h="1689" extrusionOk="0">
                    <a:moveTo>
                      <a:pt x="1187" y="706"/>
                    </a:moveTo>
                    <a:lnTo>
                      <a:pt x="1187" y="706"/>
                    </a:lnTo>
                    <a:cubicBezTo>
                      <a:pt x="1206" y="706"/>
                      <a:pt x="1144" y="844"/>
                      <a:pt x="1135" y="844"/>
                    </a:cubicBezTo>
                    <a:cubicBezTo>
                      <a:pt x="1131" y="844"/>
                      <a:pt x="1137" y="819"/>
                      <a:pt x="1163" y="747"/>
                    </a:cubicBezTo>
                    <a:cubicBezTo>
                      <a:pt x="1163" y="747"/>
                      <a:pt x="1163" y="747"/>
                      <a:pt x="1163" y="728"/>
                    </a:cubicBezTo>
                    <a:cubicBezTo>
                      <a:pt x="1175" y="712"/>
                      <a:pt x="1183" y="706"/>
                      <a:pt x="1187" y="706"/>
                    </a:cubicBezTo>
                    <a:close/>
                    <a:moveTo>
                      <a:pt x="1111" y="0"/>
                    </a:moveTo>
                    <a:cubicBezTo>
                      <a:pt x="909" y="0"/>
                      <a:pt x="708" y="69"/>
                      <a:pt x="552" y="215"/>
                    </a:cubicBezTo>
                    <a:cubicBezTo>
                      <a:pt x="1" y="730"/>
                      <a:pt x="426" y="1689"/>
                      <a:pt x="1108" y="1689"/>
                    </a:cubicBezTo>
                    <a:cubicBezTo>
                      <a:pt x="1158" y="1689"/>
                      <a:pt x="1209" y="1684"/>
                      <a:pt x="1261" y="1673"/>
                    </a:cubicBezTo>
                    <a:cubicBezTo>
                      <a:pt x="1497" y="1634"/>
                      <a:pt x="1734" y="1516"/>
                      <a:pt x="1872" y="1299"/>
                    </a:cubicBezTo>
                    <a:cubicBezTo>
                      <a:pt x="2128" y="925"/>
                      <a:pt x="1990" y="412"/>
                      <a:pt x="1616" y="156"/>
                    </a:cubicBezTo>
                    <a:cubicBezTo>
                      <a:pt x="1468" y="54"/>
                      <a:pt x="1289" y="0"/>
                      <a:pt x="111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2" name="Google Shape;562;p37"/>
              <p:cNvSpPr/>
              <p:nvPr/>
            </p:nvSpPr>
            <p:spPr>
              <a:xfrm>
                <a:off x="8213175" y="1679700"/>
                <a:ext cx="53075" cy="41900"/>
              </a:xfrm>
              <a:custGeom>
                <a:avLst/>
                <a:gdLst/>
                <a:ahLst/>
                <a:cxnLst/>
                <a:rect l="l" t="t" r="r" b="b"/>
                <a:pathLst>
                  <a:path w="2123" h="1676" extrusionOk="0">
                    <a:moveTo>
                      <a:pt x="1195" y="707"/>
                    </a:moveTo>
                    <a:cubicBezTo>
                      <a:pt x="1203" y="707"/>
                      <a:pt x="1139" y="838"/>
                      <a:pt x="1130" y="838"/>
                    </a:cubicBezTo>
                    <a:cubicBezTo>
                      <a:pt x="1126" y="838"/>
                      <a:pt x="1132" y="815"/>
                      <a:pt x="1157" y="749"/>
                    </a:cubicBezTo>
                    <a:cubicBezTo>
                      <a:pt x="1157" y="749"/>
                      <a:pt x="1157" y="730"/>
                      <a:pt x="1176" y="730"/>
                    </a:cubicBezTo>
                    <a:cubicBezTo>
                      <a:pt x="1187" y="714"/>
                      <a:pt x="1193" y="707"/>
                      <a:pt x="1195" y="707"/>
                    </a:cubicBezTo>
                    <a:close/>
                    <a:moveTo>
                      <a:pt x="1107" y="0"/>
                    </a:moveTo>
                    <a:cubicBezTo>
                      <a:pt x="906" y="0"/>
                      <a:pt x="709" y="64"/>
                      <a:pt x="566" y="198"/>
                    </a:cubicBezTo>
                    <a:cubicBezTo>
                      <a:pt x="1" y="726"/>
                      <a:pt x="413" y="1675"/>
                      <a:pt x="1086" y="1675"/>
                    </a:cubicBezTo>
                    <a:cubicBezTo>
                      <a:pt x="1141" y="1675"/>
                      <a:pt x="1197" y="1669"/>
                      <a:pt x="1255" y="1656"/>
                    </a:cubicBezTo>
                    <a:cubicBezTo>
                      <a:pt x="1511" y="1636"/>
                      <a:pt x="1748" y="1498"/>
                      <a:pt x="1886" y="1301"/>
                    </a:cubicBezTo>
                    <a:cubicBezTo>
                      <a:pt x="2122" y="907"/>
                      <a:pt x="2004" y="395"/>
                      <a:pt x="1630" y="158"/>
                    </a:cubicBezTo>
                    <a:cubicBezTo>
                      <a:pt x="1479" y="54"/>
                      <a:pt x="1291" y="0"/>
                      <a:pt x="110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3" name="Google Shape;563;p37"/>
              <p:cNvSpPr/>
              <p:nvPr/>
            </p:nvSpPr>
            <p:spPr>
              <a:xfrm>
                <a:off x="8247050" y="1627050"/>
                <a:ext cx="53175" cy="42225"/>
              </a:xfrm>
              <a:custGeom>
                <a:avLst/>
                <a:gdLst/>
                <a:ahLst/>
                <a:cxnLst/>
                <a:rect l="l" t="t" r="r" b="b"/>
                <a:pathLst>
                  <a:path w="2127" h="1689" extrusionOk="0">
                    <a:moveTo>
                      <a:pt x="1186" y="706"/>
                    </a:moveTo>
                    <a:lnTo>
                      <a:pt x="1186" y="706"/>
                    </a:lnTo>
                    <a:cubicBezTo>
                      <a:pt x="1205" y="706"/>
                      <a:pt x="1143" y="844"/>
                      <a:pt x="1134" y="844"/>
                    </a:cubicBezTo>
                    <a:cubicBezTo>
                      <a:pt x="1130" y="844"/>
                      <a:pt x="1136" y="819"/>
                      <a:pt x="1161" y="747"/>
                    </a:cubicBezTo>
                    <a:cubicBezTo>
                      <a:pt x="1161" y="747"/>
                      <a:pt x="1161" y="747"/>
                      <a:pt x="1161" y="728"/>
                    </a:cubicBezTo>
                    <a:cubicBezTo>
                      <a:pt x="1174" y="712"/>
                      <a:pt x="1182" y="706"/>
                      <a:pt x="1186" y="706"/>
                    </a:cubicBezTo>
                    <a:close/>
                    <a:moveTo>
                      <a:pt x="1122" y="0"/>
                    </a:moveTo>
                    <a:cubicBezTo>
                      <a:pt x="918" y="0"/>
                      <a:pt x="716" y="69"/>
                      <a:pt x="570" y="215"/>
                    </a:cubicBezTo>
                    <a:cubicBezTo>
                      <a:pt x="1" y="730"/>
                      <a:pt x="425" y="1689"/>
                      <a:pt x="1107" y="1689"/>
                    </a:cubicBezTo>
                    <a:cubicBezTo>
                      <a:pt x="1157" y="1689"/>
                      <a:pt x="1208" y="1684"/>
                      <a:pt x="1260" y="1673"/>
                    </a:cubicBezTo>
                    <a:cubicBezTo>
                      <a:pt x="1516" y="1634"/>
                      <a:pt x="1752" y="1516"/>
                      <a:pt x="1890" y="1299"/>
                    </a:cubicBezTo>
                    <a:cubicBezTo>
                      <a:pt x="2127" y="925"/>
                      <a:pt x="2008" y="412"/>
                      <a:pt x="1634" y="156"/>
                    </a:cubicBezTo>
                    <a:cubicBezTo>
                      <a:pt x="1486" y="54"/>
                      <a:pt x="1303" y="0"/>
                      <a:pt x="112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4" name="Google Shape;564;p37"/>
              <p:cNvSpPr/>
              <p:nvPr/>
            </p:nvSpPr>
            <p:spPr>
              <a:xfrm>
                <a:off x="8289875" y="1591575"/>
                <a:ext cx="53200" cy="42250"/>
              </a:xfrm>
              <a:custGeom>
                <a:avLst/>
                <a:gdLst/>
                <a:ahLst/>
                <a:cxnLst/>
                <a:rect l="l" t="t" r="r" b="b"/>
                <a:pathLst>
                  <a:path w="2128" h="1690" extrusionOk="0">
                    <a:moveTo>
                      <a:pt x="1187" y="706"/>
                    </a:moveTo>
                    <a:lnTo>
                      <a:pt x="1187" y="706"/>
                    </a:lnTo>
                    <a:cubicBezTo>
                      <a:pt x="1206" y="706"/>
                      <a:pt x="1144" y="844"/>
                      <a:pt x="1135" y="844"/>
                    </a:cubicBezTo>
                    <a:cubicBezTo>
                      <a:pt x="1131" y="844"/>
                      <a:pt x="1137" y="819"/>
                      <a:pt x="1162" y="748"/>
                    </a:cubicBezTo>
                    <a:cubicBezTo>
                      <a:pt x="1162" y="748"/>
                      <a:pt x="1162" y="748"/>
                      <a:pt x="1162" y="728"/>
                    </a:cubicBezTo>
                    <a:cubicBezTo>
                      <a:pt x="1175" y="712"/>
                      <a:pt x="1183" y="706"/>
                      <a:pt x="1187" y="706"/>
                    </a:cubicBezTo>
                    <a:close/>
                    <a:moveTo>
                      <a:pt x="1110" y="1"/>
                    </a:moveTo>
                    <a:cubicBezTo>
                      <a:pt x="909" y="1"/>
                      <a:pt x="708" y="69"/>
                      <a:pt x="552" y="216"/>
                    </a:cubicBezTo>
                    <a:cubicBezTo>
                      <a:pt x="1" y="730"/>
                      <a:pt x="426" y="1689"/>
                      <a:pt x="1108" y="1689"/>
                    </a:cubicBezTo>
                    <a:cubicBezTo>
                      <a:pt x="1158" y="1689"/>
                      <a:pt x="1209" y="1684"/>
                      <a:pt x="1261" y="1674"/>
                    </a:cubicBezTo>
                    <a:cubicBezTo>
                      <a:pt x="1497" y="1634"/>
                      <a:pt x="1734" y="1516"/>
                      <a:pt x="1872" y="1299"/>
                    </a:cubicBezTo>
                    <a:cubicBezTo>
                      <a:pt x="2128" y="925"/>
                      <a:pt x="1990" y="393"/>
                      <a:pt x="1616" y="157"/>
                    </a:cubicBezTo>
                    <a:cubicBezTo>
                      <a:pt x="1467" y="55"/>
                      <a:pt x="1289" y="1"/>
                      <a:pt x="111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5" name="Google Shape;565;p37"/>
              <p:cNvSpPr/>
              <p:nvPr/>
            </p:nvSpPr>
            <p:spPr>
              <a:xfrm>
                <a:off x="8311100" y="1643800"/>
                <a:ext cx="53175" cy="42225"/>
              </a:xfrm>
              <a:custGeom>
                <a:avLst/>
                <a:gdLst/>
                <a:ahLst/>
                <a:cxnLst/>
                <a:rect l="l" t="t" r="r" b="b"/>
                <a:pathLst>
                  <a:path w="2127" h="1689" extrusionOk="0">
                    <a:moveTo>
                      <a:pt x="1199" y="705"/>
                    </a:moveTo>
                    <a:cubicBezTo>
                      <a:pt x="1207" y="705"/>
                      <a:pt x="1143" y="835"/>
                      <a:pt x="1133" y="835"/>
                    </a:cubicBezTo>
                    <a:cubicBezTo>
                      <a:pt x="1130" y="835"/>
                      <a:pt x="1135" y="812"/>
                      <a:pt x="1161" y="747"/>
                    </a:cubicBezTo>
                    <a:cubicBezTo>
                      <a:pt x="1161" y="747"/>
                      <a:pt x="1161" y="727"/>
                      <a:pt x="1180" y="727"/>
                    </a:cubicBezTo>
                    <a:cubicBezTo>
                      <a:pt x="1191" y="711"/>
                      <a:pt x="1197" y="705"/>
                      <a:pt x="1199" y="705"/>
                    </a:cubicBezTo>
                    <a:close/>
                    <a:moveTo>
                      <a:pt x="1121" y="0"/>
                    </a:moveTo>
                    <a:cubicBezTo>
                      <a:pt x="917" y="0"/>
                      <a:pt x="716" y="69"/>
                      <a:pt x="570" y="215"/>
                    </a:cubicBezTo>
                    <a:cubicBezTo>
                      <a:pt x="0" y="729"/>
                      <a:pt x="424" y="1689"/>
                      <a:pt x="1106" y="1689"/>
                    </a:cubicBezTo>
                    <a:cubicBezTo>
                      <a:pt x="1156" y="1689"/>
                      <a:pt x="1207" y="1684"/>
                      <a:pt x="1259" y="1673"/>
                    </a:cubicBezTo>
                    <a:cubicBezTo>
                      <a:pt x="1515" y="1634"/>
                      <a:pt x="1752" y="1516"/>
                      <a:pt x="1890" y="1299"/>
                    </a:cubicBezTo>
                    <a:cubicBezTo>
                      <a:pt x="2126" y="905"/>
                      <a:pt x="2008" y="392"/>
                      <a:pt x="1633" y="156"/>
                    </a:cubicBezTo>
                    <a:cubicBezTo>
                      <a:pt x="1485" y="54"/>
                      <a:pt x="1302" y="0"/>
                      <a:pt x="112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6" name="Google Shape;566;p37"/>
              <p:cNvSpPr/>
              <p:nvPr/>
            </p:nvSpPr>
            <p:spPr>
              <a:xfrm>
                <a:off x="8268250" y="1685850"/>
                <a:ext cx="53150" cy="42050"/>
              </a:xfrm>
              <a:custGeom>
                <a:avLst/>
                <a:gdLst/>
                <a:ahLst/>
                <a:cxnLst/>
                <a:rect l="l" t="t" r="r" b="b"/>
                <a:pathLst>
                  <a:path w="2126" h="1682" extrusionOk="0">
                    <a:moveTo>
                      <a:pt x="1205" y="711"/>
                    </a:moveTo>
                    <a:cubicBezTo>
                      <a:pt x="1216" y="711"/>
                      <a:pt x="1152" y="837"/>
                      <a:pt x="1145" y="837"/>
                    </a:cubicBezTo>
                    <a:cubicBezTo>
                      <a:pt x="1141" y="837"/>
                      <a:pt x="1149" y="812"/>
                      <a:pt x="1180" y="740"/>
                    </a:cubicBezTo>
                    <a:cubicBezTo>
                      <a:pt x="1195" y="719"/>
                      <a:pt x="1203" y="711"/>
                      <a:pt x="1205" y="711"/>
                    </a:cubicBezTo>
                    <a:close/>
                    <a:moveTo>
                      <a:pt x="1118" y="1"/>
                    </a:moveTo>
                    <a:cubicBezTo>
                      <a:pt x="920" y="1"/>
                      <a:pt x="723" y="64"/>
                      <a:pt x="569" y="208"/>
                    </a:cubicBezTo>
                    <a:cubicBezTo>
                      <a:pt x="0" y="722"/>
                      <a:pt x="424" y="1682"/>
                      <a:pt x="1122" y="1682"/>
                    </a:cubicBezTo>
                    <a:cubicBezTo>
                      <a:pt x="1173" y="1682"/>
                      <a:pt x="1225" y="1677"/>
                      <a:pt x="1279" y="1666"/>
                    </a:cubicBezTo>
                    <a:cubicBezTo>
                      <a:pt x="1515" y="1626"/>
                      <a:pt x="1752" y="1508"/>
                      <a:pt x="1889" y="1292"/>
                    </a:cubicBezTo>
                    <a:cubicBezTo>
                      <a:pt x="2126" y="917"/>
                      <a:pt x="2008" y="405"/>
                      <a:pt x="1633" y="149"/>
                    </a:cubicBezTo>
                    <a:cubicBezTo>
                      <a:pt x="1482" y="54"/>
                      <a:pt x="1300" y="1"/>
                      <a:pt x="111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567" name="Google Shape;567;p37"/>
            <p:cNvSpPr/>
            <p:nvPr/>
          </p:nvSpPr>
          <p:spPr>
            <a:xfrm>
              <a:off x="7917050" y="2806350"/>
              <a:ext cx="184200" cy="184200"/>
            </a:xfrm>
            <a:prstGeom prst="plus">
              <a:avLst>
                <a:gd name="adj" fmla="val 25000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568" name="Google Shape;568;p37"/>
            <p:cNvGrpSpPr/>
            <p:nvPr/>
          </p:nvGrpSpPr>
          <p:grpSpPr>
            <a:xfrm>
              <a:off x="1030854" y="2349907"/>
              <a:ext cx="435744" cy="443687"/>
              <a:chOff x="8090375" y="1459050"/>
              <a:chExt cx="375350" cy="382225"/>
            </a:xfrm>
          </p:grpSpPr>
          <p:sp>
            <p:nvSpPr>
              <p:cNvPr id="569" name="Google Shape;569;p37"/>
              <p:cNvSpPr/>
              <p:nvPr/>
            </p:nvSpPr>
            <p:spPr>
              <a:xfrm>
                <a:off x="8090375" y="1459050"/>
                <a:ext cx="375350" cy="382225"/>
              </a:xfrm>
              <a:custGeom>
                <a:avLst/>
                <a:gdLst/>
                <a:ahLst/>
                <a:cxnLst/>
                <a:rect l="l" t="t" r="r" b="b"/>
                <a:pathLst>
                  <a:path w="15014" h="15289" extrusionOk="0">
                    <a:moveTo>
                      <a:pt x="8861" y="1"/>
                    </a:moveTo>
                    <a:cubicBezTo>
                      <a:pt x="8250" y="1"/>
                      <a:pt x="7661" y="266"/>
                      <a:pt x="7271" y="768"/>
                    </a:cubicBezTo>
                    <a:cubicBezTo>
                      <a:pt x="6896" y="1241"/>
                      <a:pt x="6680" y="1852"/>
                      <a:pt x="6561" y="2463"/>
                    </a:cubicBezTo>
                    <a:cubicBezTo>
                      <a:pt x="6226" y="1852"/>
                      <a:pt x="5813" y="1281"/>
                      <a:pt x="5182" y="926"/>
                    </a:cubicBezTo>
                    <a:cubicBezTo>
                      <a:pt x="4824" y="718"/>
                      <a:pt x="4380" y="588"/>
                      <a:pt x="3947" y="588"/>
                    </a:cubicBezTo>
                    <a:cubicBezTo>
                      <a:pt x="3476" y="588"/>
                      <a:pt x="3018" y="743"/>
                      <a:pt x="2700" y="1123"/>
                    </a:cubicBezTo>
                    <a:cubicBezTo>
                      <a:pt x="2128" y="1832"/>
                      <a:pt x="2365" y="2995"/>
                      <a:pt x="2680" y="3743"/>
                    </a:cubicBezTo>
                    <a:cubicBezTo>
                      <a:pt x="2916" y="4295"/>
                      <a:pt x="3251" y="4788"/>
                      <a:pt x="3685" y="5182"/>
                    </a:cubicBezTo>
                    <a:cubicBezTo>
                      <a:pt x="3304" y="5115"/>
                      <a:pt x="2891" y="5069"/>
                      <a:pt x="2485" y="5069"/>
                    </a:cubicBezTo>
                    <a:cubicBezTo>
                      <a:pt x="1336" y="5069"/>
                      <a:pt x="244" y="5432"/>
                      <a:pt x="99" y="6699"/>
                    </a:cubicBezTo>
                    <a:cubicBezTo>
                      <a:pt x="0" y="7566"/>
                      <a:pt x="532" y="8374"/>
                      <a:pt x="1281" y="8807"/>
                    </a:cubicBezTo>
                    <a:cubicBezTo>
                      <a:pt x="1655" y="9043"/>
                      <a:pt x="2089" y="9162"/>
                      <a:pt x="2542" y="9201"/>
                    </a:cubicBezTo>
                    <a:cubicBezTo>
                      <a:pt x="2574" y="9203"/>
                      <a:pt x="2607" y="9204"/>
                      <a:pt x="2640" y="9204"/>
                    </a:cubicBezTo>
                    <a:cubicBezTo>
                      <a:pt x="2932" y="9204"/>
                      <a:pt x="3237" y="9139"/>
                      <a:pt x="3542" y="9139"/>
                    </a:cubicBezTo>
                    <a:cubicBezTo>
                      <a:pt x="3577" y="9139"/>
                      <a:pt x="3611" y="9140"/>
                      <a:pt x="3645" y="9142"/>
                    </a:cubicBezTo>
                    <a:cubicBezTo>
                      <a:pt x="2975" y="9595"/>
                      <a:pt x="2424" y="10206"/>
                      <a:pt x="2108" y="10935"/>
                    </a:cubicBezTo>
                    <a:cubicBezTo>
                      <a:pt x="1754" y="11723"/>
                      <a:pt x="1774" y="12728"/>
                      <a:pt x="2443" y="13358"/>
                    </a:cubicBezTo>
                    <a:cubicBezTo>
                      <a:pt x="2779" y="13665"/>
                      <a:pt x="3199" y="13799"/>
                      <a:pt x="3626" y="13799"/>
                    </a:cubicBezTo>
                    <a:cubicBezTo>
                      <a:pt x="4075" y="13799"/>
                      <a:pt x="4532" y="13650"/>
                      <a:pt x="4906" y="13398"/>
                    </a:cubicBezTo>
                    <a:cubicBezTo>
                      <a:pt x="5320" y="13102"/>
                      <a:pt x="5694" y="12688"/>
                      <a:pt x="5990" y="12216"/>
                    </a:cubicBezTo>
                    <a:cubicBezTo>
                      <a:pt x="6010" y="12511"/>
                      <a:pt x="6049" y="12787"/>
                      <a:pt x="6108" y="13083"/>
                    </a:cubicBezTo>
                    <a:cubicBezTo>
                      <a:pt x="6207" y="13516"/>
                      <a:pt x="6285" y="14009"/>
                      <a:pt x="6502" y="14403"/>
                    </a:cubicBezTo>
                    <a:cubicBezTo>
                      <a:pt x="6856" y="15029"/>
                      <a:pt x="7562" y="15289"/>
                      <a:pt x="8249" y="15289"/>
                    </a:cubicBezTo>
                    <a:cubicBezTo>
                      <a:pt x="8405" y="15289"/>
                      <a:pt x="8560" y="15275"/>
                      <a:pt x="8709" y="15250"/>
                    </a:cubicBezTo>
                    <a:cubicBezTo>
                      <a:pt x="9576" y="15092"/>
                      <a:pt x="10167" y="14403"/>
                      <a:pt x="10285" y="13555"/>
                    </a:cubicBezTo>
                    <a:cubicBezTo>
                      <a:pt x="10364" y="13023"/>
                      <a:pt x="10285" y="12531"/>
                      <a:pt x="10128" y="12058"/>
                    </a:cubicBezTo>
                    <a:lnTo>
                      <a:pt x="10128" y="12058"/>
                    </a:lnTo>
                    <a:cubicBezTo>
                      <a:pt x="10640" y="12452"/>
                      <a:pt x="11231" y="12728"/>
                      <a:pt x="11881" y="12807"/>
                    </a:cubicBezTo>
                    <a:cubicBezTo>
                      <a:pt x="11982" y="12817"/>
                      <a:pt x="12083" y="12823"/>
                      <a:pt x="12183" y="12823"/>
                    </a:cubicBezTo>
                    <a:cubicBezTo>
                      <a:pt x="13007" y="12823"/>
                      <a:pt x="13806" y="12463"/>
                      <a:pt x="14245" y="11743"/>
                    </a:cubicBezTo>
                    <a:cubicBezTo>
                      <a:pt x="14718" y="10955"/>
                      <a:pt x="14541" y="9969"/>
                      <a:pt x="13989" y="9260"/>
                    </a:cubicBezTo>
                    <a:cubicBezTo>
                      <a:pt x="13713" y="8886"/>
                      <a:pt x="13339" y="8610"/>
                      <a:pt x="12925" y="8413"/>
                    </a:cubicBezTo>
                    <a:cubicBezTo>
                      <a:pt x="12945" y="8413"/>
                      <a:pt x="12945" y="8413"/>
                      <a:pt x="12965" y="8393"/>
                    </a:cubicBezTo>
                    <a:cubicBezTo>
                      <a:pt x="13359" y="8216"/>
                      <a:pt x="13773" y="8019"/>
                      <a:pt x="14108" y="7723"/>
                    </a:cubicBezTo>
                    <a:cubicBezTo>
                      <a:pt x="14718" y="7172"/>
                      <a:pt x="15014" y="6068"/>
                      <a:pt x="14797" y="5280"/>
                    </a:cubicBezTo>
                    <a:cubicBezTo>
                      <a:pt x="14580" y="4453"/>
                      <a:pt x="13753" y="4019"/>
                      <a:pt x="12945" y="3960"/>
                    </a:cubicBezTo>
                    <a:cubicBezTo>
                      <a:pt x="12837" y="3951"/>
                      <a:pt x="12729" y="3948"/>
                      <a:pt x="12621" y="3948"/>
                    </a:cubicBezTo>
                    <a:cubicBezTo>
                      <a:pt x="12237" y="3948"/>
                      <a:pt x="11856" y="3997"/>
                      <a:pt x="11487" y="4059"/>
                    </a:cubicBezTo>
                    <a:cubicBezTo>
                      <a:pt x="11231" y="4118"/>
                      <a:pt x="10975" y="4177"/>
                      <a:pt x="10738" y="4256"/>
                    </a:cubicBezTo>
                    <a:cubicBezTo>
                      <a:pt x="11113" y="3566"/>
                      <a:pt x="11290" y="2798"/>
                      <a:pt x="11132" y="2029"/>
                    </a:cubicBezTo>
                    <a:cubicBezTo>
                      <a:pt x="10975" y="1202"/>
                      <a:pt x="10423" y="433"/>
                      <a:pt x="9615" y="138"/>
                    </a:cubicBezTo>
                    <a:cubicBezTo>
                      <a:pt x="9368" y="46"/>
                      <a:pt x="9112" y="1"/>
                      <a:pt x="8861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0" name="Google Shape;570;p37"/>
              <p:cNvSpPr/>
              <p:nvPr/>
            </p:nvSpPr>
            <p:spPr>
              <a:xfrm>
                <a:off x="8224500" y="1572325"/>
                <a:ext cx="53575" cy="41875"/>
              </a:xfrm>
              <a:custGeom>
                <a:avLst/>
                <a:gdLst/>
                <a:ahLst/>
                <a:cxnLst/>
                <a:rect l="l" t="t" r="r" b="b"/>
                <a:pathLst>
                  <a:path w="2143" h="1675" extrusionOk="0">
                    <a:moveTo>
                      <a:pt x="1203" y="701"/>
                    </a:moveTo>
                    <a:cubicBezTo>
                      <a:pt x="1217" y="701"/>
                      <a:pt x="1156" y="835"/>
                      <a:pt x="1149" y="835"/>
                    </a:cubicBezTo>
                    <a:cubicBezTo>
                      <a:pt x="1146" y="835"/>
                      <a:pt x="1152" y="812"/>
                      <a:pt x="1177" y="749"/>
                    </a:cubicBezTo>
                    <a:cubicBezTo>
                      <a:pt x="1177" y="729"/>
                      <a:pt x="1177" y="729"/>
                      <a:pt x="1177" y="729"/>
                    </a:cubicBezTo>
                    <a:cubicBezTo>
                      <a:pt x="1191" y="709"/>
                      <a:pt x="1200" y="701"/>
                      <a:pt x="1203" y="701"/>
                    </a:cubicBezTo>
                    <a:close/>
                    <a:moveTo>
                      <a:pt x="1114" y="0"/>
                    </a:moveTo>
                    <a:cubicBezTo>
                      <a:pt x="916" y="0"/>
                      <a:pt x="720" y="64"/>
                      <a:pt x="566" y="198"/>
                    </a:cubicBezTo>
                    <a:cubicBezTo>
                      <a:pt x="0" y="708"/>
                      <a:pt x="431" y="1675"/>
                      <a:pt x="1108" y="1675"/>
                    </a:cubicBezTo>
                    <a:cubicBezTo>
                      <a:pt x="1162" y="1675"/>
                      <a:pt x="1218" y="1669"/>
                      <a:pt x="1275" y="1656"/>
                    </a:cubicBezTo>
                    <a:cubicBezTo>
                      <a:pt x="1512" y="1636"/>
                      <a:pt x="1748" y="1498"/>
                      <a:pt x="1886" y="1301"/>
                    </a:cubicBezTo>
                    <a:cubicBezTo>
                      <a:pt x="2142" y="907"/>
                      <a:pt x="2004" y="395"/>
                      <a:pt x="1630" y="158"/>
                    </a:cubicBezTo>
                    <a:cubicBezTo>
                      <a:pt x="1479" y="54"/>
                      <a:pt x="1296" y="0"/>
                      <a:pt x="111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1" name="Google Shape;571;p37"/>
              <p:cNvSpPr/>
              <p:nvPr/>
            </p:nvSpPr>
            <p:spPr>
              <a:xfrm>
                <a:off x="8191850" y="1627050"/>
                <a:ext cx="53200" cy="42225"/>
              </a:xfrm>
              <a:custGeom>
                <a:avLst/>
                <a:gdLst/>
                <a:ahLst/>
                <a:cxnLst/>
                <a:rect l="l" t="t" r="r" b="b"/>
                <a:pathLst>
                  <a:path w="2128" h="1689" extrusionOk="0">
                    <a:moveTo>
                      <a:pt x="1187" y="706"/>
                    </a:moveTo>
                    <a:lnTo>
                      <a:pt x="1187" y="706"/>
                    </a:lnTo>
                    <a:cubicBezTo>
                      <a:pt x="1206" y="706"/>
                      <a:pt x="1144" y="844"/>
                      <a:pt x="1135" y="844"/>
                    </a:cubicBezTo>
                    <a:cubicBezTo>
                      <a:pt x="1131" y="844"/>
                      <a:pt x="1137" y="819"/>
                      <a:pt x="1163" y="747"/>
                    </a:cubicBezTo>
                    <a:cubicBezTo>
                      <a:pt x="1163" y="747"/>
                      <a:pt x="1163" y="747"/>
                      <a:pt x="1163" y="728"/>
                    </a:cubicBezTo>
                    <a:cubicBezTo>
                      <a:pt x="1175" y="712"/>
                      <a:pt x="1183" y="706"/>
                      <a:pt x="1187" y="706"/>
                    </a:cubicBezTo>
                    <a:close/>
                    <a:moveTo>
                      <a:pt x="1111" y="0"/>
                    </a:moveTo>
                    <a:cubicBezTo>
                      <a:pt x="909" y="0"/>
                      <a:pt x="708" y="69"/>
                      <a:pt x="552" y="215"/>
                    </a:cubicBezTo>
                    <a:cubicBezTo>
                      <a:pt x="1" y="730"/>
                      <a:pt x="426" y="1689"/>
                      <a:pt x="1108" y="1689"/>
                    </a:cubicBezTo>
                    <a:cubicBezTo>
                      <a:pt x="1158" y="1689"/>
                      <a:pt x="1209" y="1684"/>
                      <a:pt x="1261" y="1673"/>
                    </a:cubicBezTo>
                    <a:cubicBezTo>
                      <a:pt x="1497" y="1634"/>
                      <a:pt x="1734" y="1516"/>
                      <a:pt x="1872" y="1299"/>
                    </a:cubicBezTo>
                    <a:cubicBezTo>
                      <a:pt x="2128" y="925"/>
                      <a:pt x="1990" y="412"/>
                      <a:pt x="1616" y="156"/>
                    </a:cubicBezTo>
                    <a:cubicBezTo>
                      <a:pt x="1468" y="54"/>
                      <a:pt x="1289" y="0"/>
                      <a:pt x="111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2" name="Google Shape;572;p37"/>
              <p:cNvSpPr/>
              <p:nvPr/>
            </p:nvSpPr>
            <p:spPr>
              <a:xfrm>
                <a:off x="8213175" y="1679700"/>
                <a:ext cx="53075" cy="41900"/>
              </a:xfrm>
              <a:custGeom>
                <a:avLst/>
                <a:gdLst/>
                <a:ahLst/>
                <a:cxnLst/>
                <a:rect l="l" t="t" r="r" b="b"/>
                <a:pathLst>
                  <a:path w="2123" h="1676" extrusionOk="0">
                    <a:moveTo>
                      <a:pt x="1195" y="707"/>
                    </a:moveTo>
                    <a:cubicBezTo>
                      <a:pt x="1203" y="707"/>
                      <a:pt x="1139" y="838"/>
                      <a:pt x="1130" y="838"/>
                    </a:cubicBezTo>
                    <a:cubicBezTo>
                      <a:pt x="1126" y="838"/>
                      <a:pt x="1132" y="815"/>
                      <a:pt x="1157" y="749"/>
                    </a:cubicBezTo>
                    <a:cubicBezTo>
                      <a:pt x="1157" y="749"/>
                      <a:pt x="1157" y="730"/>
                      <a:pt x="1176" y="730"/>
                    </a:cubicBezTo>
                    <a:cubicBezTo>
                      <a:pt x="1187" y="714"/>
                      <a:pt x="1193" y="707"/>
                      <a:pt x="1195" y="707"/>
                    </a:cubicBezTo>
                    <a:close/>
                    <a:moveTo>
                      <a:pt x="1107" y="0"/>
                    </a:moveTo>
                    <a:cubicBezTo>
                      <a:pt x="906" y="0"/>
                      <a:pt x="709" y="64"/>
                      <a:pt x="566" y="198"/>
                    </a:cubicBezTo>
                    <a:cubicBezTo>
                      <a:pt x="1" y="726"/>
                      <a:pt x="413" y="1675"/>
                      <a:pt x="1086" y="1675"/>
                    </a:cubicBezTo>
                    <a:cubicBezTo>
                      <a:pt x="1141" y="1675"/>
                      <a:pt x="1197" y="1669"/>
                      <a:pt x="1255" y="1656"/>
                    </a:cubicBezTo>
                    <a:cubicBezTo>
                      <a:pt x="1511" y="1636"/>
                      <a:pt x="1748" y="1498"/>
                      <a:pt x="1886" y="1301"/>
                    </a:cubicBezTo>
                    <a:cubicBezTo>
                      <a:pt x="2122" y="907"/>
                      <a:pt x="2004" y="395"/>
                      <a:pt x="1630" y="158"/>
                    </a:cubicBezTo>
                    <a:cubicBezTo>
                      <a:pt x="1479" y="54"/>
                      <a:pt x="1291" y="0"/>
                      <a:pt x="110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3" name="Google Shape;573;p37"/>
              <p:cNvSpPr/>
              <p:nvPr/>
            </p:nvSpPr>
            <p:spPr>
              <a:xfrm>
                <a:off x="8247050" y="1627050"/>
                <a:ext cx="53175" cy="42225"/>
              </a:xfrm>
              <a:custGeom>
                <a:avLst/>
                <a:gdLst/>
                <a:ahLst/>
                <a:cxnLst/>
                <a:rect l="l" t="t" r="r" b="b"/>
                <a:pathLst>
                  <a:path w="2127" h="1689" extrusionOk="0">
                    <a:moveTo>
                      <a:pt x="1186" y="706"/>
                    </a:moveTo>
                    <a:lnTo>
                      <a:pt x="1186" y="706"/>
                    </a:lnTo>
                    <a:cubicBezTo>
                      <a:pt x="1205" y="706"/>
                      <a:pt x="1143" y="844"/>
                      <a:pt x="1134" y="844"/>
                    </a:cubicBezTo>
                    <a:cubicBezTo>
                      <a:pt x="1130" y="844"/>
                      <a:pt x="1136" y="819"/>
                      <a:pt x="1161" y="747"/>
                    </a:cubicBezTo>
                    <a:cubicBezTo>
                      <a:pt x="1161" y="747"/>
                      <a:pt x="1161" y="747"/>
                      <a:pt x="1161" y="728"/>
                    </a:cubicBezTo>
                    <a:cubicBezTo>
                      <a:pt x="1174" y="712"/>
                      <a:pt x="1182" y="706"/>
                      <a:pt x="1186" y="706"/>
                    </a:cubicBezTo>
                    <a:close/>
                    <a:moveTo>
                      <a:pt x="1122" y="0"/>
                    </a:moveTo>
                    <a:cubicBezTo>
                      <a:pt x="918" y="0"/>
                      <a:pt x="716" y="69"/>
                      <a:pt x="570" y="215"/>
                    </a:cubicBezTo>
                    <a:cubicBezTo>
                      <a:pt x="1" y="730"/>
                      <a:pt x="425" y="1689"/>
                      <a:pt x="1107" y="1689"/>
                    </a:cubicBezTo>
                    <a:cubicBezTo>
                      <a:pt x="1157" y="1689"/>
                      <a:pt x="1208" y="1684"/>
                      <a:pt x="1260" y="1673"/>
                    </a:cubicBezTo>
                    <a:cubicBezTo>
                      <a:pt x="1516" y="1634"/>
                      <a:pt x="1752" y="1516"/>
                      <a:pt x="1890" y="1299"/>
                    </a:cubicBezTo>
                    <a:cubicBezTo>
                      <a:pt x="2127" y="925"/>
                      <a:pt x="2008" y="412"/>
                      <a:pt x="1634" y="156"/>
                    </a:cubicBezTo>
                    <a:cubicBezTo>
                      <a:pt x="1486" y="54"/>
                      <a:pt x="1303" y="0"/>
                      <a:pt x="112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4" name="Google Shape;574;p37"/>
              <p:cNvSpPr/>
              <p:nvPr/>
            </p:nvSpPr>
            <p:spPr>
              <a:xfrm>
                <a:off x="8289875" y="1591575"/>
                <a:ext cx="53200" cy="42250"/>
              </a:xfrm>
              <a:custGeom>
                <a:avLst/>
                <a:gdLst/>
                <a:ahLst/>
                <a:cxnLst/>
                <a:rect l="l" t="t" r="r" b="b"/>
                <a:pathLst>
                  <a:path w="2128" h="1690" extrusionOk="0">
                    <a:moveTo>
                      <a:pt x="1187" y="706"/>
                    </a:moveTo>
                    <a:lnTo>
                      <a:pt x="1187" y="706"/>
                    </a:lnTo>
                    <a:cubicBezTo>
                      <a:pt x="1206" y="706"/>
                      <a:pt x="1144" y="844"/>
                      <a:pt x="1135" y="844"/>
                    </a:cubicBezTo>
                    <a:cubicBezTo>
                      <a:pt x="1131" y="844"/>
                      <a:pt x="1137" y="819"/>
                      <a:pt x="1162" y="748"/>
                    </a:cubicBezTo>
                    <a:cubicBezTo>
                      <a:pt x="1162" y="748"/>
                      <a:pt x="1162" y="748"/>
                      <a:pt x="1162" y="728"/>
                    </a:cubicBezTo>
                    <a:cubicBezTo>
                      <a:pt x="1175" y="712"/>
                      <a:pt x="1183" y="706"/>
                      <a:pt x="1187" y="706"/>
                    </a:cubicBezTo>
                    <a:close/>
                    <a:moveTo>
                      <a:pt x="1110" y="1"/>
                    </a:moveTo>
                    <a:cubicBezTo>
                      <a:pt x="909" y="1"/>
                      <a:pt x="708" y="69"/>
                      <a:pt x="552" y="216"/>
                    </a:cubicBezTo>
                    <a:cubicBezTo>
                      <a:pt x="1" y="730"/>
                      <a:pt x="426" y="1689"/>
                      <a:pt x="1108" y="1689"/>
                    </a:cubicBezTo>
                    <a:cubicBezTo>
                      <a:pt x="1158" y="1689"/>
                      <a:pt x="1209" y="1684"/>
                      <a:pt x="1261" y="1674"/>
                    </a:cubicBezTo>
                    <a:cubicBezTo>
                      <a:pt x="1497" y="1634"/>
                      <a:pt x="1734" y="1516"/>
                      <a:pt x="1872" y="1299"/>
                    </a:cubicBezTo>
                    <a:cubicBezTo>
                      <a:pt x="2128" y="925"/>
                      <a:pt x="1990" y="393"/>
                      <a:pt x="1616" y="157"/>
                    </a:cubicBezTo>
                    <a:cubicBezTo>
                      <a:pt x="1467" y="55"/>
                      <a:pt x="1289" y="1"/>
                      <a:pt x="111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5" name="Google Shape;575;p37"/>
              <p:cNvSpPr/>
              <p:nvPr/>
            </p:nvSpPr>
            <p:spPr>
              <a:xfrm>
                <a:off x="8311100" y="1643800"/>
                <a:ext cx="53175" cy="42225"/>
              </a:xfrm>
              <a:custGeom>
                <a:avLst/>
                <a:gdLst/>
                <a:ahLst/>
                <a:cxnLst/>
                <a:rect l="l" t="t" r="r" b="b"/>
                <a:pathLst>
                  <a:path w="2127" h="1689" extrusionOk="0">
                    <a:moveTo>
                      <a:pt x="1199" y="705"/>
                    </a:moveTo>
                    <a:cubicBezTo>
                      <a:pt x="1207" y="705"/>
                      <a:pt x="1143" y="835"/>
                      <a:pt x="1133" y="835"/>
                    </a:cubicBezTo>
                    <a:cubicBezTo>
                      <a:pt x="1130" y="835"/>
                      <a:pt x="1135" y="812"/>
                      <a:pt x="1161" y="747"/>
                    </a:cubicBezTo>
                    <a:cubicBezTo>
                      <a:pt x="1161" y="747"/>
                      <a:pt x="1161" y="727"/>
                      <a:pt x="1180" y="727"/>
                    </a:cubicBezTo>
                    <a:cubicBezTo>
                      <a:pt x="1191" y="711"/>
                      <a:pt x="1197" y="705"/>
                      <a:pt x="1199" y="705"/>
                    </a:cubicBezTo>
                    <a:close/>
                    <a:moveTo>
                      <a:pt x="1121" y="0"/>
                    </a:moveTo>
                    <a:cubicBezTo>
                      <a:pt x="917" y="0"/>
                      <a:pt x="716" y="69"/>
                      <a:pt x="570" y="215"/>
                    </a:cubicBezTo>
                    <a:cubicBezTo>
                      <a:pt x="0" y="729"/>
                      <a:pt x="424" y="1689"/>
                      <a:pt x="1106" y="1689"/>
                    </a:cubicBezTo>
                    <a:cubicBezTo>
                      <a:pt x="1156" y="1689"/>
                      <a:pt x="1207" y="1684"/>
                      <a:pt x="1259" y="1673"/>
                    </a:cubicBezTo>
                    <a:cubicBezTo>
                      <a:pt x="1515" y="1634"/>
                      <a:pt x="1752" y="1516"/>
                      <a:pt x="1890" y="1299"/>
                    </a:cubicBezTo>
                    <a:cubicBezTo>
                      <a:pt x="2126" y="905"/>
                      <a:pt x="2008" y="392"/>
                      <a:pt x="1633" y="156"/>
                    </a:cubicBezTo>
                    <a:cubicBezTo>
                      <a:pt x="1485" y="54"/>
                      <a:pt x="1302" y="0"/>
                      <a:pt x="112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6" name="Google Shape;576;p37"/>
              <p:cNvSpPr/>
              <p:nvPr/>
            </p:nvSpPr>
            <p:spPr>
              <a:xfrm>
                <a:off x="8268250" y="1685850"/>
                <a:ext cx="53150" cy="42050"/>
              </a:xfrm>
              <a:custGeom>
                <a:avLst/>
                <a:gdLst/>
                <a:ahLst/>
                <a:cxnLst/>
                <a:rect l="l" t="t" r="r" b="b"/>
                <a:pathLst>
                  <a:path w="2126" h="1682" extrusionOk="0">
                    <a:moveTo>
                      <a:pt x="1205" y="711"/>
                    </a:moveTo>
                    <a:cubicBezTo>
                      <a:pt x="1216" y="711"/>
                      <a:pt x="1152" y="837"/>
                      <a:pt x="1145" y="837"/>
                    </a:cubicBezTo>
                    <a:cubicBezTo>
                      <a:pt x="1141" y="837"/>
                      <a:pt x="1149" y="812"/>
                      <a:pt x="1180" y="740"/>
                    </a:cubicBezTo>
                    <a:cubicBezTo>
                      <a:pt x="1195" y="719"/>
                      <a:pt x="1203" y="711"/>
                      <a:pt x="1205" y="711"/>
                    </a:cubicBezTo>
                    <a:close/>
                    <a:moveTo>
                      <a:pt x="1118" y="1"/>
                    </a:moveTo>
                    <a:cubicBezTo>
                      <a:pt x="920" y="1"/>
                      <a:pt x="723" y="64"/>
                      <a:pt x="569" y="208"/>
                    </a:cubicBezTo>
                    <a:cubicBezTo>
                      <a:pt x="0" y="722"/>
                      <a:pt x="424" y="1682"/>
                      <a:pt x="1122" y="1682"/>
                    </a:cubicBezTo>
                    <a:cubicBezTo>
                      <a:pt x="1173" y="1682"/>
                      <a:pt x="1225" y="1677"/>
                      <a:pt x="1279" y="1666"/>
                    </a:cubicBezTo>
                    <a:cubicBezTo>
                      <a:pt x="1515" y="1626"/>
                      <a:pt x="1752" y="1508"/>
                      <a:pt x="1889" y="1292"/>
                    </a:cubicBezTo>
                    <a:cubicBezTo>
                      <a:pt x="2126" y="917"/>
                      <a:pt x="2008" y="405"/>
                      <a:pt x="1633" y="149"/>
                    </a:cubicBezTo>
                    <a:cubicBezTo>
                      <a:pt x="1482" y="54"/>
                      <a:pt x="1300" y="1"/>
                      <a:pt x="111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577" name="Google Shape;577;p37"/>
            <p:cNvSpPr/>
            <p:nvPr/>
          </p:nvSpPr>
          <p:spPr>
            <a:xfrm>
              <a:off x="7917050" y="784347"/>
              <a:ext cx="375355" cy="443712"/>
            </a:xfrm>
            <a:custGeom>
              <a:avLst/>
              <a:gdLst/>
              <a:ahLst/>
              <a:cxnLst/>
              <a:rect l="l" t="t" r="r" b="b"/>
              <a:pathLst>
                <a:path w="12020" h="14209" extrusionOk="0">
                  <a:moveTo>
                    <a:pt x="3122" y="1"/>
                  </a:moveTo>
                  <a:cubicBezTo>
                    <a:pt x="3027" y="1"/>
                    <a:pt x="2932" y="6"/>
                    <a:pt x="2838" y="19"/>
                  </a:cubicBezTo>
                  <a:cubicBezTo>
                    <a:pt x="1222" y="216"/>
                    <a:pt x="375" y="1811"/>
                    <a:pt x="158" y="3269"/>
                  </a:cubicBezTo>
                  <a:cubicBezTo>
                    <a:pt x="40" y="4097"/>
                    <a:pt x="20" y="4944"/>
                    <a:pt x="20" y="5772"/>
                  </a:cubicBezTo>
                  <a:cubicBezTo>
                    <a:pt x="0" y="6580"/>
                    <a:pt x="0" y="7387"/>
                    <a:pt x="40" y="8215"/>
                  </a:cubicBezTo>
                  <a:cubicBezTo>
                    <a:pt x="119" y="10067"/>
                    <a:pt x="355" y="11919"/>
                    <a:pt x="710" y="13732"/>
                  </a:cubicBezTo>
                  <a:cubicBezTo>
                    <a:pt x="765" y="13970"/>
                    <a:pt x="956" y="14209"/>
                    <a:pt x="1221" y="14209"/>
                  </a:cubicBezTo>
                  <a:cubicBezTo>
                    <a:pt x="1241" y="14209"/>
                    <a:pt x="1261" y="14207"/>
                    <a:pt x="1281" y="14205"/>
                  </a:cubicBezTo>
                  <a:cubicBezTo>
                    <a:pt x="3212" y="13889"/>
                    <a:pt x="5064" y="13239"/>
                    <a:pt x="6778" y="12293"/>
                  </a:cubicBezTo>
                  <a:cubicBezTo>
                    <a:pt x="7606" y="11840"/>
                    <a:pt x="8414" y="11308"/>
                    <a:pt x="9143" y="10697"/>
                  </a:cubicBezTo>
                  <a:cubicBezTo>
                    <a:pt x="9970" y="10028"/>
                    <a:pt x="10798" y="9279"/>
                    <a:pt x="11330" y="8353"/>
                  </a:cubicBezTo>
                  <a:cubicBezTo>
                    <a:pt x="11822" y="7525"/>
                    <a:pt x="12019" y="6501"/>
                    <a:pt x="11704" y="5575"/>
                  </a:cubicBezTo>
                  <a:cubicBezTo>
                    <a:pt x="11389" y="4649"/>
                    <a:pt x="10581" y="4058"/>
                    <a:pt x="9655" y="3861"/>
                  </a:cubicBezTo>
                  <a:cubicBezTo>
                    <a:pt x="9425" y="3815"/>
                    <a:pt x="9200" y="3794"/>
                    <a:pt x="8982" y="3794"/>
                  </a:cubicBezTo>
                  <a:cubicBezTo>
                    <a:pt x="7872" y="3794"/>
                    <a:pt x="6912" y="4345"/>
                    <a:pt x="6089" y="5102"/>
                  </a:cubicBezTo>
                  <a:cubicBezTo>
                    <a:pt x="6187" y="4314"/>
                    <a:pt x="6167" y="3526"/>
                    <a:pt x="6010" y="2757"/>
                  </a:cubicBezTo>
                  <a:cubicBezTo>
                    <a:pt x="5852" y="2009"/>
                    <a:pt x="5537" y="1319"/>
                    <a:pt x="4966" y="767"/>
                  </a:cubicBezTo>
                  <a:cubicBezTo>
                    <a:pt x="4481" y="300"/>
                    <a:pt x="3800" y="1"/>
                    <a:pt x="312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78" name="Google Shape;578;p37"/>
          <p:cNvGrpSpPr/>
          <p:nvPr/>
        </p:nvGrpSpPr>
        <p:grpSpPr>
          <a:xfrm>
            <a:off x="1877781" y="1478931"/>
            <a:ext cx="7970735" cy="1630063"/>
            <a:chOff x="1411828" y="1109198"/>
            <a:chExt cx="5992877" cy="1222547"/>
          </a:xfrm>
        </p:grpSpPr>
        <p:grpSp>
          <p:nvGrpSpPr>
            <p:cNvPr id="579" name="Google Shape;579;p37"/>
            <p:cNvGrpSpPr/>
            <p:nvPr/>
          </p:nvGrpSpPr>
          <p:grpSpPr>
            <a:xfrm>
              <a:off x="6086056" y="1109219"/>
              <a:ext cx="1318649" cy="1222526"/>
              <a:chOff x="6408388" y="676125"/>
              <a:chExt cx="957068" cy="887238"/>
            </a:xfrm>
          </p:grpSpPr>
          <p:sp>
            <p:nvSpPr>
              <p:cNvPr id="580" name="Google Shape;580;p37"/>
              <p:cNvSpPr/>
              <p:nvPr/>
            </p:nvSpPr>
            <p:spPr>
              <a:xfrm>
                <a:off x="6408388" y="676125"/>
                <a:ext cx="957068" cy="887238"/>
              </a:xfrm>
              <a:custGeom>
                <a:avLst/>
                <a:gdLst/>
                <a:ahLst/>
                <a:cxnLst/>
                <a:rect l="l" t="t" r="r" b="b"/>
                <a:pathLst>
                  <a:path w="17694" h="16403" extrusionOk="0">
                    <a:moveTo>
                      <a:pt x="11121" y="0"/>
                    </a:moveTo>
                    <a:cubicBezTo>
                      <a:pt x="10889" y="0"/>
                      <a:pt x="10632" y="141"/>
                      <a:pt x="10384" y="423"/>
                    </a:cubicBezTo>
                    <a:cubicBezTo>
                      <a:pt x="9083" y="1940"/>
                      <a:pt x="7547" y="7950"/>
                      <a:pt x="7547" y="7950"/>
                    </a:cubicBezTo>
                    <a:cubicBezTo>
                      <a:pt x="6051" y="7484"/>
                      <a:pt x="6476" y="794"/>
                      <a:pt x="4635" y="794"/>
                    </a:cubicBezTo>
                    <a:cubicBezTo>
                      <a:pt x="4293" y="794"/>
                      <a:pt x="3874" y="1024"/>
                      <a:pt x="3350" y="1566"/>
                    </a:cubicBezTo>
                    <a:cubicBezTo>
                      <a:pt x="0" y="5034"/>
                      <a:pt x="0" y="16383"/>
                      <a:pt x="8729" y="16402"/>
                    </a:cubicBezTo>
                    <a:cubicBezTo>
                      <a:pt x="14521" y="16402"/>
                      <a:pt x="15802" y="11871"/>
                      <a:pt x="15802" y="11871"/>
                    </a:cubicBezTo>
                    <a:cubicBezTo>
                      <a:pt x="11310" y="10945"/>
                      <a:pt x="11270" y="9999"/>
                      <a:pt x="11270" y="9999"/>
                    </a:cubicBezTo>
                    <a:cubicBezTo>
                      <a:pt x="17102" y="8994"/>
                      <a:pt x="17694" y="4147"/>
                      <a:pt x="16334" y="3911"/>
                    </a:cubicBezTo>
                    <a:cubicBezTo>
                      <a:pt x="16281" y="3902"/>
                      <a:pt x="16227" y="3898"/>
                      <a:pt x="16172" y="3898"/>
                    </a:cubicBezTo>
                    <a:cubicBezTo>
                      <a:pt x="15478" y="3898"/>
                      <a:pt x="14691" y="4569"/>
                      <a:pt x="14101" y="5203"/>
                    </a:cubicBezTo>
                    <a:lnTo>
                      <a:pt x="14101" y="5203"/>
                    </a:lnTo>
                    <a:cubicBezTo>
                      <a:pt x="15113" y="3802"/>
                      <a:pt x="16392" y="1429"/>
                      <a:pt x="14561" y="226"/>
                    </a:cubicBezTo>
                    <a:cubicBezTo>
                      <a:pt x="14532" y="207"/>
                      <a:pt x="14500" y="198"/>
                      <a:pt x="14464" y="198"/>
                    </a:cubicBezTo>
                    <a:cubicBezTo>
                      <a:pt x="13639" y="198"/>
                      <a:pt x="11131" y="5213"/>
                      <a:pt x="11112" y="5213"/>
                    </a:cubicBezTo>
                    <a:cubicBezTo>
                      <a:pt x="11112" y="5213"/>
                      <a:pt x="11112" y="5212"/>
                      <a:pt x="11113" y="5211"/>
                    </a:cubicBezTo>
                    <a:cubicBezTo>
                      <a:pt x="12449" y="1756"/>
                      <a:pt x="11942" y="0"/>
                      <a:pt x="11121" y="0"/>
                    </a:cubicBezTo>
                    <a:close/>
                  </a:path>
                </a:pathLst>
              </a:custGeom>
              <a:solidFill>
                <a:schemeClr val="lt2"/>
              </a:solidFill>
              <a:ln w="19050" cap="flat" cmpd="sng">
                <a:solidFill>
                  <a:schemeClr val="accent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1" name="Google Shape;581;p37"/>
              <p:cNvSpPr/>
              <p:nvPr/>
            </p:nvSpPr>
            <p:spPr>
              <a:xfrm>
                <a:off x="6577853" y="807673"/>
                <a:ext cx="106611" cy="103691"/>
              </a:xfrm>
              <a:custGeom>
                <a:avLst/>
                <a:gdLst/>
                <a:ahLst/>
                <a:cxnLst/>
                <a:rect l="l" t="t" r="r" b="b"/>
                <a:pathLst>
                  <a:path w="1971" h="1917" extrusionOk="0">
                    <a:moveTo>
                      <a:pt x="749" y="1"/>
                    </a:moveTo>
                    <a:cubicBezTo>
                      <a:pt x="749" y="1"/>
                      <a:pt x="0" y="1656"/>
                      <a:pt x="867" y="1892"/>
                    </a:cubicBezTo>
                    <a:cubicBezTo>
                      <a:pt x="928" y="1909"/>
                      <a:pt x="986" y="1916"/>
                      <a:pt x="1041" y="1916"/>
                    </a:cubicBezTo>
                    <a:cubicBezTo>
                      <a:pt x="1783" y="1916"/>
                      <a:pt x="1970" y="533"/>
                      <a:pt x="1970" y="533"/>
                    </a:cubicBezTo>
                    <a:lnTo>
                      <a:pt x="1734" y="395"/>
                    </a:lnTo>
                    <a:cubicBezTo>
                      <a:pt x="1734" y="395"/>
                      <a:pt x="1466" y="1468"/>
                      <a:pt x="1071" y="1468"/>
                    </a:cubicBezTo>
                    <a:cubicBezTo>
                      <a:pt x="1024" y="1468"/>
                      <a:pt x="976" y="1453"/>
                      <a:pt x="926" y="1420"/>
                    </a:cubicBezTo>
                    <a:cubicBezTo>
                      <a:pt x="453" y="1085"/>
                      <a:pt x="1064" y="178"/>
                      <a:pt x="1064" y="178"/>
                    </a:cubicBezTo>
                    <a:lnTo>
                      <a:pt x="749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2" name="Google Shape;582;p37"/>
              <p:cNvSpPr/>
              <p:nvPr/>
            </p:nvSpPr>
            <p:spPr>
              <a:xfrm>
                <a:off x="6413700" y="777875"/>
                <a:ext cx="167998" cy="133278"/>
              </a:xfrm>
              <a:custGeom>
                <a:avLst/>
                <a:gdLst/>
                <a:ahLst/>
                <a:cxnLst/>
                <a:rect l="l" t="t" r="r" b="b"/>
                <a:pathLst>
                  <a:path w="2582" h="2464" extrusionOk="0">
                    <a:moveTo>
                      <a:pt x="1" y="0"/>
                    </a:moveTo>
                    <a:lnTo>
                      <a:pt x="1715" y="2463"/>
                    </a:lnTo>
                    <a:cubicBezTo>
                      <a:pt x="1715" y="2463"/>
                      <a:pt x="1912" y="1419"/>
                      <a:pt x="2582" y="552"/>
                    </a:cubicBezTo>
                    <a:lnTo>
                      <a:pt x="1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3" name="Google Shape;583;p37"/>
              <p:cNvSpPr/>
              <p:nvPr/>
            </p:nvSpPr>
            <p:spPr>
              <a:xfrm>
                <a:off x="6611118" y="1260788"/>
                <a:ext cx="42461" cy="48302"/>
              </a:xfrm>
              <a:custGeom>
                <a:avLst/>
                <a:gdLst/>
                <a:ahLst/>
                <a:cxnLst/>
                <a:rect l="l" t="t" r="r" b="b"/>
                <a:pathLst>
                  <a:path w="785" h="893" extrusionOk="0">
                    <a:moveTo>
                      <a:pt x="253" y="1"/>
                    </a:moveTo>
                    <a:cubicBezTo>
                      <a:pt x="1" y="1"/>
                      <a:pt x="289" y="892"/>
                      <a:pt x="513" y="892"/>
                    </a:cubicBezTo>
                    <a:cubicBezTo>
                      <a:pt x="525" y="892"/>
                      <a:pt x="536" y="890"/>
                      <a:pt x="548" y="884"/>
                    </a:cubicBezTo>
                    <a:cubicBezTo>
                      <a:pt x="784" y="766"/>
                      <a:pt x="390" y="57"/>
                      <a:pt x="390" y="57"/>
                    </a:cubicBezTo>
                    <a:cubicBezTo>
                      <a:pt x="333" y="18"/>
                      <a:pt x="287" y="1"/>
                      <a:pt x="253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4" name="Google Shape;584;p37"/>
              <p:cNvSpPr/>
              <p:nvPr/>
            </p:nvSpPr>
            <p:spPr>
              <a:xfrm>
                <a:off x="6755864" y="1437555"/>
                <a:ext cx="68207" cy="30290"/>
              </a:xfrm>
              <a:custGeom>
                <a:avLst/>
                <a:gdLst/>
                <a:ahLst/>
                <a:cxnLst/>
                <a:rect l="l" t="t" r="r" b="b"/>
                <a:pathLst>
                  <a:path w="1261" h="560" extrusionOk="0">
                    <a:moveTo>
                      <a:pt x="492" y="0"/>
                    </a:moveTo>
                    <a:lnTo>
                      <a:pt x="492" y="0"/>
                    </a:lnTo>
                    <a:cubicBezTo>
                      <a:pt x="1" y="82"/>
                      <a:pt x="735" y="559"/>
                      <a:pt x="1053" y="559"/>
                    </a:cubicBezTo>
                    <a:cubicBezTo>
                      <a:pt x="1118" y="559"/>
                      <a:pt x="1165" y="539"/>
                      <a:pt x="1182" y="493"/>
                    </a:cubicBezTo>
                    <a:cubicBezTo>
                      <a:pt x="1261" y="256"/>
                      <a:pt x="492" y="0"/>
                      <a:pt x="492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5" name="Google Shape;585;p37"/>
              <p:cNvSpPr/>
              <p:nvPr/>
            </p:nvSpPr>
            <p:spPr>
              <a:xfrm>
                <a:off x="6914403" y="1510523"/>
                <a:ext cx="60851" cy="18282"/>
              </a:xfrm>
              <a:custGeom>
                <a:avLst/>
                <a:gdLst/>
                <a:ahLst/>
                <a:cxnLst/>
                <a:rect l="l" t="t" r="r" b="b"/>
                <a:pathLst>
                  <a:path w="1125" h="338" extrusionOk="0">
                    <a:moveTo>
                      <a:pt x="686" y="1"/>
                    </a:moveTo>
                    <a:cubicBezTo>
                      <a:pt x="482" y="1"/>
                      <a:pt x="280" y="31"/>
                      <a:pt x="280" y="31"/>
                    </a:cubicBezTo>
                    <a:cubicBezTo>
                      <a:pt x="0" y="232"/>
                      <a:pt x="318" y="338"/>
                      <a:pt x="637" y="338"/>
                    </a:cubicBezTo>
                    <a:cubicBezTo>
                      <a:pt x="880" y="338"/>
                      <a:pt x="1125" y="276"/>
                      <a:pt x="1108" y="149"/>
                    </a:cubicBezTo>
                    <a:cubicBezTo>
                      <a:pt x="1098" y="31"/>
                      <a:pt x="891" y="1"/>
                      <a:pt x="68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6" name="Google Shape;586;p37"/>
              <p:cNvSpPr/>
              <p:nvPr/>
            </p:nvSpPr>
            <p:spPr>
              <a:xfrm>
                <a:off x="6802274" y="1503599"/>
                <a:ext cx="67613" cy="25422"/>
              </a:xfrm>
              <a:custGeom>
                <a:avLst/>
                <a:gdLst/>
                <a:ahLst/>
                <a:cxnLst/>
                <a:rect l="l" t="t" r="r" b="b"/>
                <a:pathLst>
                  <a:path w="1250" h="470" extrusionOk="0">
                    <a:moveTo>
                      <a:pt x="442" y="1"/>
                    </a:moveTo>
                    <a:cubicBezTo>
                      <a:pt x="1" y="153"/>
                      <a:pt x="653" y="470"/>
                      <a:pt x="999" y="470"/>
                    </a:cubicBezTo>
                    <a:cubicBezTo>
                      <a:pt x="1102" y="470"/>
                      <a:pt x="1177" y="442"/>
                      <a:pt x="1191" y="375"/>
                    </a:cubicBezTo>
                    <a:cubicBezTo>
                      <a:pt x="1250" y="139"/>
                      <a:pt x="442" y="1"/>
                      <a:pt x="442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7" name="Google Shape;587;p37"/>
              <p:cNvSpPr/>
              <p:nvPr/>
            </p:nvSpPr>
            <p:spPr>
              <a:xfrm>
                <a:off x="6532363" y="1237367"/>
                <a:ext cx="42352" cy="47329"/>
              </a:xfrm>
              <a:custGeom>
                <a:avLst/>
                <a:gdLst/>
                <a:ahLst/>
                <a:cxnLst/>
                <a:rect l="l" t="t" r="r" b="b"/>
                <a:pathLst>
                  <a:path w="783" h="875" extrusionOk="0">
                    <a:moveTo>
                      <a:pt x="250" y="0"/>
                    </a:moveTo>
                    <a:cubicBezTo>
                      <a:pt x="1" y="0"/>
                      <a:pt x="282" y="875"/>
                      <a:pt x="505" y="875"/>
                    </a:cubicBezTo>
                    <a:cubicBezTo>
                      <a:pt x="519" y="875"/>
                      <a:pt x="532" y="871"/>
                      <a:pt x="546" y="864"/>
                    </a:cubicBezTo>
                    <a:cubicBezTo>
                      <a:pt x="782" y="766"/>
                      <a:pt x="388" y="56"/>
                      <a:pt x="388" y="56"/>
                    </a:cubicBezTo>
                    <a:cubicBezTo>
                      <a:pt x="331" y="17"/>
                      <a:pt x="285" y="0"/>
                      <a:pt x="250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8" name="Google Shape;588;p37"/>
              <p:cNvSpPr/>
              <p:nvPr/>
            </p:nvSpPr>
            <p:spPr>
              <a:xfrm>
                <a:off x="6545128" y="1322667"/>
                <a:ext cx="42352" cy="48356"/>
              </a:xfrm>
              <a:custGeom>
                <a:avLst/>
                <a:gdLst/>
                <a:ahLst/>
                <a:cxnLst/>
                <a:rect l="l" t="t" r="r" b="b"/>
                <a:pathLst>
                  <a:path w="783" h="894" extrusionOk="0">
                    <a:moveTo>
                      <a:pt x="252" y="0"/>
                    </a:moveTo>
                    <a:cubicBezTo>
                      <a:pt x="0" y="0"/>
                      <a:pt x="285" y="893"/>
                      <a:pt x="523" y="893"/>
                    </a:cubicBezTo>
                    <a:cubicBezTo>
                      <a:pt x="537" y="893"/>
                      <a:pt x="552" y="890"/>
                      <a:pt x="566" y="883"/>
                    </a:cubicBezTo>
                    <a:cubicBezTo>
                      <a:pt x="782" y="785"/>
                      <a:pt x="388" y="56"/>
                      <a:pt x="388" y="56"/>
                    </a:cubicBezTo>
                    <a:cubicBezTo>
                      <a:pt x="332" y="17"/>
                      <a:pt x="287" y="0"/>
                      <a:pt x="252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9" name="Google Shape;589;p37"/>
              <p:cNvSpPr/>
              <p:nvPr/>
            </p:nvSpPr>
            <p:spPr>
              <a:xfrm>
                <a:off x="6611118" y="1347116"/>
                <a:ext cx="42461" cy="48248"/>
              </a:xfrm>
              <a:custGeom>
                <a:avLst/>
                <a:gdLst/>
                <a:ahLst/>
                <a:cxnLst/>
                <a:rect l="l" t="t" r="r" b="b"/>
                <a:pathLst>
                  <a:path w="785" h="892" extrusionOk="0">
                    <a:moveTo>
                      <a:pt x="253" y="1"/>
                    </a:moveTo>
                    <a:cubicBezTo>
                      <a:pt x="1" y="1"/>
                      <a:pt x="289" y="892"/>
                      <a:pt x="513" y="892"/>
                    </a:cubicBezTo>
                    <a:cubicBezTo>
                      <a:pt x="525" y="892"/>
                      <a:pt x="536" y="889"/>
                      <a:pt x="548" y="884"/>
                    </a:cubicBezTo>
                    <a:cubicBezTo>
                      <a:pt x="784" y="766"/>
                      <a:pt x="390" y="57"/>
                      <a:pt x="390" y="57"/>
                    </a:cubicBezTo>
                    <a:cubicBezTo>
                      <a:pt x="333" y="18"/>
                      <a:pt x="287" y="1"/>
                      <a:pt x="253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0" name="Google Shape;590;p37"/>
              <p:cNvSpPr/>
              <p:nvPr/>
            </p:nvSpPr>
            <p:spPr>
              <a:xfrm>
                <a:off x="6618150" y="1432795"/>
                <a:ext cx="58850" cy="39756"/>
              </a:xfrm>
              <a:custGeom>
                <a:avLst/>
                <a:gdLst/>
                <a:ahLst/>
                <a:cxnLst/>
                <a:rect l="l" t="t" r="r" b="b"/>
                <a:pathLst>
                  <a:path w="1088" h="735" extrusionOk="0">
                    <a:moveTo>
                      <a:pt x="374" y="0"/>
                    </a:moveTo>
                    <a:cubicBezTo>
                      <a:pt x="1" y="0"/>
                      <a:pt x="572" y="734"/>
                      <a:pt x="846" y="734"/>
                    </a:cubicBezTo>
                    <a:cubicBezTo>
                      <a:pt x="879" y="734"/>
                      <a:pt x="908" y="723"/>
                      <a:pt x="930" y="699"/>
                    </a:cubicBezTo>
                    <a:cubicBezTo>
                      <a:pt x="1088" y="522"/>
                      <a:pt x="457" y="10"/>
                      <a:pt x="457" y="10"/>
                    </a:cubicBezTo>
                    <a:cubicBezTo>
                      <a:pt x="425" y="3"/>
                      <a:pt x="397" y="0"/>
                      <a:pt x="374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1" name="Google Shape;591;p37"/>
              <p:cNvSpPr/>
              <p:nvPr/>
            </p:nvSpPr>
            <p:spPr>
              <a:xfrm>
                <a:off x="6692849" y="1482288"/>
                <a:ext cx="67288" cy="26775"/>
              </a:xfrm>
              <a:custGeom>
                <a:avLst/>
                <a:gdLst/>
                <a:ahLst/>
                <a:cxnLst/>
                <a:rect l="l" t="t" r="r" b="b"/>
                <a:pathLst>
                  <a:path w="1244" h="495" extrusionOk="0">
                    <a:moveTo>
                      <a:pt x="455" y="1"/>
                    </a:moveTo>
                    <a:lnTo>
                      <a:pt x="455" y="1"/>
                    </a:lnTo>
                    <a:cubicBezTo>
                      <a:pt x="1" y="142"/>
                      <a:pt x="693" y="495"/>
                      <a:pt x="1025" y="495"/>
                    </a:cubicBezTo>
                    <a:cubicBezTo>
                      <a:pt x="1110" y="495"/>
                      <a:pt x="1172" y="471"/>
                      <a:pt x="1184" y="415"/>
                    </a:cubicBezTo>
                    <a:cubicBezTo>
                      <a:pt x="1243" y="158"/>
                      <a:pt x="455" y="1"/>
                      <a:pt x="455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2" name="Google Shape;592;p37"/>
              <p:cNvSpPr/>
              <p:nvPr/>
            </p:nvSpPr>
            <p:spPr>
              <a:xfrm>
                <a:off x="6864315" y="1457893"/>
                <a:ext cx="60851" cy="18715"/>
              </a:xfrm>
              <a:custGeom>
                <a:avLst/>
                <a:gdLst/>
                <a:ahLst/>
                <a:cxnLst/>
                <a:rect l="l" t="t" r="r" b="b"/>
                <a:pathLst>
                  <a:path w="1125" h="346" extrusionOk="0">
                    <a:moveTo>
                      <a:pt x="701" y="1"/>
                    </a:moveTo>
                    <a:cubicBezTo>
                      <a:pt x="492" y="1"/>
                      <a:pt x="280" y="38"/>
                      <a:pt x="280" y="38"/>
                    </a:cubicBezTo>
                    <a:cubicBezTo>
                      <a:pt x="0" y="239"/>
                      <a:pt x="318" y="346"/>
                      <a:pt x="637" y="346"/>
                    </a:cubicBezTo>
                    <a:cubicBezTo>
                      <a:pt x="880" y="346"/>
                      <a:pt x="1125" y="284"/>
                      <a:pt x="1108" y="156"/>
                    </a:cubicBezTo>
                    <a:cubicBezTo>
                      <a:pt x="1089" y="33"/>
                      <a:pt x="896" y="1"/>
                      <a:pt x="701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3" name="Google Shape;593;p37"/>
              <p:cNvSpPr/>
              <p:nvPr/>
            </p:nvSpPr>
            <p:spPr>
              <a:xfrm>
                <a:off x="6681111" y="1375243"/>
                <a:ext cx="58742" cy="39756"/>
              </a:xfrm>
              <a:custGeom>
                <a:avLst/>
                <a:gdLst/>
                <a:ahLst/>
                <a:cxnLst/>
                <a:rect l="l" t="t" r="r" b="b"/>
                <a:pathLst>
                  <a:path w="1086" h="735" extrusionOk="0">
                    <a:moveTo>
                      <a:pt x="372" y="0"/>
                    </a:moveTo>
                    <a:cubicBezTo>
                      <a:pt x="1" y="0"/>
                      <a:pt x="586" y="734"/>
                      <a:pt x="849" y="734"/>
                    </a:cubicBezTo>
                    <a:cubicBezTo>
                      <a:pt x="881" y="734"/>
                      <a:pt x="908" y="723"/>
                      <a:pt x="928" y="699"/>
                    </a:cubicBezTo>
                    <a:cubicBezTo>
                      <a:pt x="1086" y="502"/>
                      <a:pt x="456" y="10"/>
                      <a:pt x="456" y="10"/>
                    </a:cubicBezTo>
                    <a:cubicBezTo>
                      <a:pt x="424" y="3"/>
                      <a:pt x="396" y="0"/>
                      <a:pt x="372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594" name="Google Shape;594;p37"/>
            <p:cNvGrpSpPr/>
            <p:nvPr/>
          </p:nvGrpSpPr>
          <p:grpSpPr>
            <a:xfrm>
              <a:off x="1411828" y="1109198"/>
              <a:ext cx="1477461" cy="1222409"/>
              <a:chOff x="7558775" y="805000"/>
              <a:chExt cx="862247" cy="713399"/>
            </a:xfrm>
          </p:grpSpPr>
          <p:sp>
            <p:nvSpPr>
              <p:cNvPr id="595" name="Google Shape;595;p37"/>
              <p:cNvSpPr/>
              <p:nvPr/>
            </p:nvSpPr>
            <p:spPr>
              <a:xfrm>
                <a:off x="7558775" y="805000"/>
                <a:ext cx="861539" cy="713399"/>
              </a:xfrm>
              <a:custGeom>
                <a:avLst/>
                <a:gdLst/>
                <a:ahLst/>
                <a:cxnLst/>
                <a:rect l="l" t="t" r="r" b="b"/>
                <a:pathLst>
                  <a:path w="23920" h="19807" extrusionOk="0">
                    <a:moveTo>
                      <a:pt x="6252" y="0"/>
                    </a:moveTo>
                    <a:cubicBezTo>
                      <a:pt x="6112" y="0"/>
                      <a:pt x="5973" y="14"/>
                      <a:pt x="5833" y="44"/>
                    </a:cubicBezTo>
                    <a:cubicBezTo>
                      <a:pt x="4000" y="438"/>
                      <a:pt x="6601" y="3669"/>
                      <a:pt x="6601" y="3669"/>
                    </a:cubicBezTo>
                    <a:cubicBezTo>
                      <a:pt x="6601" y="3669"/>
                      <a:pt x="4590" y="1565"/>
                      <a:pt x="3213" y="1565"/>
                    </a:cubicBezTo>
                    <a:cubicBezTo>
                      <a:pt x="2910" y="1565"/>
                      <a:pt x="2638" y="1667"/>
                      <a:pt x="2424" y="1916"/>
                    </a:cubicBezTo>
                    <a:cubicBezTo>
                      <a:pt x="1163" y="3354"/>
                      <a:pt x="4592" y="5837"/>
                      <a:pt x="4592" y="5837"/>
                    </a:cubicBezTo>
                    <a:cubicBezTo>
                      <a:pt x="4592" y="5837"/>
                      <a:pt x="2636" y="4760"/>
                      <a:pt x="1416" y="4760"/>
                    </a:cubicBezTo>
                    <a:cubicBezTo>
                      <a:pt x="953" y="4760"/>
                      <a:pt x="596" y="4916"/>
                      <a:pt x="493" y="5344"/>
                    </a:cubicBezTo>
                    <a:cubicBezTo>
                      <a:pt x="1" y="7393"/>
                      <a:pt x="4119" y="10624"/>
                      <a:pt x="7961" y="11629"/>
                    </a:cubicBezTo>
                    <a:cubicBezTo>
                      <a:pt x="7961" y="11629"/>
                      <a:pt x="5401" y="13430"/>
                      <a:pt x="2896" y="13430"/>
                    </a:cubicBezTo>
                    <a:cubicBezTo>
                      <a:pt x="2436" y="13430"/>
                      <a:pt x="1978" y="13369"/>
                      <a:pt x="1538" y="13225"/>
                    </a:cubicBezTo>
                    <a:lnTo>
                      <a:pt x="1538" y="13225"/>
                    </a:lnTo>
                    <a:cubicBezTo>
                      <a:pt x="1538" y="13226"/>
                      <a:pt x="2025" y="19807"/>
                      <a:pt x="11322" y="19807"/>
                    </a:cubicBezTo>
                    <a:cubicBezTo>
                      <a:pt x="11377" y="19807"/>
                      <a:pt x="11432" y="19806"/>
                      <a:pt x="11488" y="19806"/>
                    </a:cubicBezTo>
                    <a:cubicBezTo>
                      <a:pt x="22029" y="19727"/>
                      <a:pt x="23920" y="1758"/>
                      <a:pt x="18482" y="1108"/>
                    </a:cubicBezTo>
                    <a:cubicBezTo>
                      <a:pt x="18193" y="1074"/>
                      <a:pt x="17922" y="1058"/>
                      <a:pt x="17669" y="1058"/>
                    </a:cubicBezTo>
                    <a:cubicBezTo>
                      <a:pt x="13957" y="1058"/>
                      <a:pt x="13821" y="4556"/>
                      <a:pt x="12512" y="7433"/>
                    </a:cubicBezTo>
                    <a:cubicBezTo>
                      <a:pt x="12512" y="7433"/>
                      <a:pt x="9438" y="0"/>
                      <a:pt x="6252" y="0"/>
                    </a:cubicBezTo>
                    <a:close/>
                  </a:path>
                </a:pathLst>
              </a:custGeom>
              <a:solidFill>
                <a:schemeClr val="lt2"/>
              </a:solidFill>
              <a:ln w="19050" cap="flat" cmpd="sng">
                <a:solidFill>
                  <a:schemeClr val="accent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6" name="Google Shape;596;p37"/>
              <p:cNvSpPr/>
              <p:nvPr/>
            </p:nvSpPr>
            <p:spPr>
              <a:xfrm>
                <a:off x="8020052" y="1100380"/>
                <a:ext cx="273625" cy="163952"/>
              </a:xfrm>
              <a:custGeom>
                <a:avLst/>
                <a:gdLst/>
                <a:ahLst/>
                <a:cxnLst/>
                <a:rect l="l" t="t" r="r" b="b"/>
                <a:pathLst>
                  <a:path w="7597" h="4552" extrusionOk="0">
                    <a:moveTo>
                      <a:pt x="2207" y="729"/>
                    </a:moveTo>
                    <a:lnTo>
                      <a:pt x="2207" y="729"/>
                    </a:lnTo>
                    <a:cubicBezTo>
                      <a:pt x="2207" y="729"/>
                      <a:pt x="2172" y="778"/>
                      <a:pt x="2124" y="861"/>
                    </a:cubicBezTo>
                    <a:lnTo>
                      <a:pt x="2124" y="861"/>
                    </a:lnTo>
                    <a:cubicBezTo>
                      <a:pt x="2176" y="781"/>
                      <a:pt x="2207" y="729"/>
                      <a:pt x="2207" y="729"/>
                    </a:cubicBezTo>
                    <a:close/>
                    <a:moveTo>
                      <a:pt x="907" y="0"/>
                    </a:moveTo>
                    <a:lnTo>
                      <a:pt x="907" y="0"/>
                    </a:lnTo>
                    <a:cubicBezTo>
                      <a:pt x="907" y="0"/>
                      <a:pt x="1" y="237"/>
                      <a:pt x="237" y="1497"/>
                    </a:cubicBezTo>
                    <a:cubicBezTo>
                      <a:pt x="344" y="2066"/>
                      <a:pt x="618" y="2222"/>
                      <a:pt x="888" y="2222"/>
                    </a:cubicBezTo>
                    <a:cubicBezTo>
                      <a:pt x="1216" y="2222"/>
                      <a:pt x="1537" y="1990"/>
                      <a:pt x="1537" y="1990"/>
                    </a:cubicBezTo>
                    <a:lnTo>
                      <a:pt x="1537" y="1990"/>
                    </a:lnTo>
                    <a:cubicBezTo>
                      <a:pt x="1537" y="1990"/>
                      <a:pt x="947" y="2601"/>
                      <a:pt x="1971" y="3054"/>
                    </a:cubicBezTo>
                    <a:cubicBezTo>
                      <a:pt x="2156" y="3132"/>
                      <a:pt x="2332" y="3164"/>
                      <a:pt x="2497" y="3164"/>
                    </a:cubicBezTo>
                    <a:cubicBezTo>
                      <a:pt x="3247" y="3164"/>
                      <a:pt x="3764" y="2503"/>
                      <a:pt x="3764" y="2502"/>
                    </a:cubicBezTo>
                    <a:lnTo>
                      <a:pt x="3764" y="2502"/>
                    </a:lnTo>
                    <a:cubicBezTo>
                      <a:pt x="3764" y="2503"/>
                      <a:pt x="2937" y="3960"/>
                      <a:pt x="4118" y="4256"/>
                    </a:cubicBezTo>
                    <a:cubicBezTo>
                      <a:pt x="4263" y="4292"/>
                      <a:pt x="4396" y="4308"/>
                      <a:pt x="4519" y="4308"/>
                    </a:cubicBezTo>
                    <a:cubicBezTo>
                      <a:pt x="5147" y="4308"/>
                      <a:pt x="5506" y="3895"/>
                      <a:pt x="5661" y="3655"/>
                    </a:cubicBezTo>
                    <a:lnTo>
                      <a:pt x="5661" y="3655"/>
                    </a:lnTo>
                    <a:cubicBezTo>
                      <a:pt x="5587" y="3860"/>
                      <a:pt x="5595" y="4216"/>
                      <a:pt x="6306" y="4492"/>
                    </a:cubicBezTo>
                    <a:cubicBezTo>
                      <a:pt x="6411" y="4533"/>
                      <a:pt x="6508" y="4552"/>
                      <a:pt x="6598" y="4552"/>
                    </a:cubicBezTo>
                    <a:cubicBezTo>
                      <a:pt x="7416" y="4552"/>
                      <a:pt x="7597" y="2992"/>
                      <a:pt x="7153" y="2423"/>
                    </a:cubicBezTo>
                    <a:lnTo>
                      <a:pt x="7153" y="2423"/>
                    </a:lnTo>
                    <a:cubicBezTo>
                      <a:pt x="7153" y="2424"/>
                      <a:pt x="7251" y="3684"/>
                      <a:pt x="6463" y="3960"/>
                    </a:cubicBezTo>
                    <a:cubicBezTo>
                      <a:pt x="6410" y="3980"/>
                      <a:pt x="6361" y="3990"/>
                      <a:pt x="6317" y="3990"/>
                    </a:cubicBezTo>
                    <a:cubicBezTo>
                      <a:pt x="5709" y="3990"/>
                      <a:pt x="5931" y="2227"/>
                      <a:pt x="5931" y="2226"/>
                    </a:cubicBezTo>
                    <a:lnTo>
                      <a:pt x="5931" y="2226"/>
                    </a:lnTo>
                    <a:cubicBezTo>
                      <a:pt x="5931" y="2227"/>
                      <a:pt x="5633" y="3602"/>
                      <a:pt x="4839" y="3602"/>
                    </a:cubicBezTo>
                    <a:cubicBezTo>
                      <a:pt x="4767" y="3602"/>
                      <a:pt x="4691" y="3591"/>
                      <a:pt x="4611" y="3566"/>
                    </a:cubicBezTo>
                    <a:cubicBezTo>
                      <a:pt x="3626" y="3290"/>
                      <a:pt x="4118" y="1400"/>
                      <a:pt x="4118" y="1399"/>
                    </a:cubicBezTo>
                    <a:lnTo>
                      <a:pt x="4118" y="1399"/>
                    </a:lnTo>
                    <a:cubicBezTo>
                      <a:pt x="4118" y="1399"/>
                      <a:pt x="3548" y="2627"/>
                      <a:pt x="2735" y="2627"/>
                    </a:cubicBezTo>
                    <a:cubicBezTo>
                      <a:pt x="2604" y="2627"/>
                      <a:pt x="2467" y="2596"/>
                      <a:pt x="2326" y="2522"/>
                    </a:cubicBezTo>
                    <a:cubicBezTo>
                      <a:pt x="1503" y="2095"/>
                      <a:pt x="1925" y="1198"/>
                      <a:pt x="2124" y="861"/>
                    </a:cubicBezTo>
                    <a:lnTo>
                      <a:pt x="2124" y="861"/>
                    </a:lnTo>
                    <a:cubicBezTo>
                      <a:pt x="1948" y="1124"/>
                      <a:pt x="1530" y="1693"/>
                      <a:pt x="1187" y="1693"/>
                    </a:cubicBezTo>
                    <a:cubicBezTo>
                      <a:pt x="1084" y="1693"/>
                      <a:pt x="988" y="1642"/>
                      <a:pt x="907" y="1517"/>
                    </a:cubicBezTo>
                    <a:cubicBezTo>
                      <a:pt x="493" y="867"/>
                      <a:pt x="907" y="0"/>
                      <a:pt x="907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7" name="Google Shape;597;p37"/>
              <p:cNvSpPr/>
              <p:nvPr/>
            </p:nvSpPr>
            <p:spPr>
              <a:xfrm>
                <a:off x="7939373" y="1202958"/>
                <a:ext cx="234762" cy="243514"/>
              </a:xfrm>
              <a:custGeom>
                <a:avLst/>
                <a:gdLst/>
                <a:ahLst/>
                <a:cxnLst/>
                <a:rect l="l" t="t" r="r" b="b"/>
                <a:pathLst>
                  <a:path w="6518" h="6761" extrusionOk="0">
                    <a:moveTo>
                      <a:pt x="2418" y="1250"/>
                    </a:moveTo>
                    <a:cubicBezTo>
                      <a:pt x="2418" y="1250"/>
                      <a:pt x="2380" y="1273"/>
                      <a:pt x="2319" y="1314"/>
                    </a:cubicBezTo>
                    <a:lnTo>
                      <a:pt x="2319" y="1314"/>
                    </a:lnTo>
                    <a:cubicBezTo>
                      <a:pt x="2381" y="1275"/>
                      <a:pt x="2418" y="1250"/>
                      <a:pt x="2418" y="1250"/>
                    </a:cubicBezTo>
                    <a:close/>
                    <a:moveTo>
                      <a:pt x="1392" y="1"/>
                    </a:moveTo>
                    <a:cubicBezTo>
                      <a:pt x="1123" y="1"/>
                      <a:pt x="478" y="109"/>
                      <a:pt x="231" y="1112"/>
                    </a:cubicBezTo>
                    <a:cubicBezTo>
                      <a:pt x="1" y="2048"/>
                      <a:pt x="653" y="2174"/>
                      <a:pt x="1022" y="2174"/>
                    </a:cubicBezTo>
                    <a:cubicBezTo>
                      <a:pt x="1158" y="2174"/>
                      <a:pt x="1255" y="2157"/>
                      <a:pt x="1255" y="2157"/>
                    </a:cubicBezTo>
                    <a:lnTo>
                      <a:pt x="1255" y="2157"/>
                    </a:lnTo>
                    <a:cubicBezTo>
                      <a:pt x="1255" y="2157"/>
                      <a:pt x="428" y="2452"/>
                      <a:pt x="1196" y="3319"/>
                    </a:cubicBezTo>
                    <a:cubicBezTo>
                      <a:pt x="1525" y="3673"/>
                      <a:pt x="1920" y="3776"/>
                      <a:pt x="2267" y="3776"/>
                    </a:cubicBezTo>
                    <a:cubicBezTo>
                      <a:pt x="2752" y="3776"/>
                      <a:pt x="3147" y="3575"/>
                      <a:pt x="3147" y="3575"/>
                    </a:cubicBezTo>
                    <a:lnTo>
                      <a:pt x="3147" y="3575"/>
                    </a:lnTo>
                    <a:cubicBezTo>
                      <a:pt x="3147" y="3575"/>
                      <a:pt x="1728" y="4600"/>
                      <a:pt x="2713" y="5368"/>
                    </a:cubicBezTo>
                    <a:cubicBezTo>
                      <a:pt x="3043" y="5620"/>
                      <a:pt x="3357" y="5705"/>
                      <a:pt x="3631" y="5705"/>
                    </a:cubicBezTo>
                    <a:cubicBezTo>
                      <a:pt x="3984" y="5705"/>
                      <a:pt x="4269" y="5565"/>
                      <a:pt x="4433" y="5460"/>
                    </a:cubicBezTo>
                    <a:lnTo>
                      <a:pt x="4433" y="5460"/>
                    </a:lnTo>
                    <a:cubicBezTo>
                      <a:pt x="4276" y="5619"/>
                      <a:pt x="4125" y="5958"/>
                      <a:pt x="4684" y="6531"/>
                    </a:cubicBezTo>
                    <a:cubicBezTo>
                      <a:pt x="4845" y="6692"/>
                      <a:pt x="5014" y="6760"/>
                      <a:pt x="5181" y="6760"/>
                    </a:cubicBezTo>
                    <a:cubicBezTo>
                      <a:pt x="5871" y="6760"/>
                      <a:pt x="6517" y="5589"/>
                      <a:pt x="6358" y="4954"/>
                    </a:cubicBezTo>
                    <a:lnTo>
                      <a:pt x="6358" y="4954"/>
                    </a:lnTo>
                    <a:cubicBezTo>
                      <a:pt x="6358" y="4955"/>
                      <a:pt x="5933" y="6101"/>
                      <a:pt x="5136" y="6101"/>
                    </a:cubicBezTo>
                    <a:cubicBezTo>
                      <a:pt x="5111" y="6101"/>
                      <a:pt x="5085" y="6100"/>
                      <a:pt x="5058" y="6097"/>
                    </a:cubicBezTo>
                    <a:cubicBezTo>
                      <a:pt x="4191" y="6038"/>
                      <a:pt x="5294" y="4246"/>
                      <a:pt x="5295" y="4245"/>
                    </a:cubicBezTo>
                    <a:lnTo>
                      <a:pt x="5295" y="4245"/>
                    </a:lnTo>
                    <a:cubicBezTo>
                      <a:pt x="5294" y="4246"/>
                      <a:pt x="4639" y="5128"/>
                      <a:pt x="3963" y="5128"/>
                    </a:cubicBezTo>
                    <a:cubicBezTo>
                      <a:pt x="3794" y="5128"/>
                      <a:pt x="3624" y="5073"/>
                      <a:pt x="3462" y="4935"/>
                    </a:cubicBezTo>
                    <a:cubicBezTo>
                      <a:pt x="2654" y="4245"/>
                      <a:pt x="3935" y="2689"/>
                      <a:pt x="3935" y="2689"/>
                    </a:cubicBezTo>
                    <a:lnTo>
                      <a:pt x="3935" y="2689"/>
                    </a:lnTo>
                    <a:cubicBezTo>
                      <a:pt x="3935" y="2689"/>
                      <a:pt x="3189" y="3331"/>
                      <a:pt x="2494" y="3331"/>
                    </a:cubicBezTo>
                    <a:cubicBezTo>
                      <a:pt x="2230" y="3331"/>
                      <a:pt x="1974" y="3239"/>
                      <a:pt x="1768" y="2984"/>
                    </a:cubicBezTo>
                    <a:cubicBezTo>
                      <a:pt x="1160" y="2212"/>
                      <a:pt x="2017" y="1523"/>
                      <a:pt x="2319" y="1314"/>
                    </a:cubicBezTo>
                    <a:lnTo>
                      <a:pt x="2319" y="1314"/>
                    </a:lnTo>
                    <a:cubicBezTo>
                      <a:pt x="2103" y="1450"/>
                      <a:pt x="1581" y="1753"/>
                      <a:pt x="1222" y="1753"/>
                    </a:cubicBezTo>
                    <a:cubicBezTo>
                      <a:pt x="1037" y="1753"/>
                      <a:pt x="895" y="1672"/>
                      <a:pt x="861" y="1447"/>
                    </a:cubicBezTo>
                    <a:cubicBezTo>
                      <a:pt x="743" y="639"/>
                      <a:pt x="1512" y="9"/>
                      <a:pt x="1512" y="9"/>
                    </a:cubicBezTo>
                    <a:cubicBezTo>
                      <a:pt x="1512" y="9"/>
                      <a:pt x="1466" y="1"/>
                      <a:pt x="139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8" name="Google Shape;598;p37"/>
              <p:cNvSpPr/>
              <p:nvPr/>
            </p:nvSpPr>
            <p:spPr>
              <a:xfrm>
                <a:off x="7796527" y="1263720"/>
                <a:ext cx="173172" cy="251222"/>
              </a:xfrm>
              <a:custGeom>
                <a:avLst/>
                <a:gdLst/>
                <a:ahLst/>
                <a:cxnLst/>
                <a:rect l="l" t="t" r="r" b="b"/>
                <a:pathLst>
                  <a:path w="4808" h="6975" extrusionOk="0">
                    <a:moveTo>
                      <a:pt x="2502" y="1376"/>
                    </a:moveTo>
                    <a:cubicBezTo>
                      <a:pt x="2502" y="1376"/>
                      <a:pt x="2456" y="1390"/>
                      <a:pt x="2382" y="1419"/>
                    </a:cubicBezTo>
                    <a:lnTo>
                      <a:pt x="2382" y="1419"/>
                    </a:lnTo>
                    <a:cubicBezTo>
                      <a:pt x="2457" y="1393"/>
                      <a:pt x="2502" y="1376"/>
                      <a:pt x="2502" y="1376"/>
                    </a:cubicBezTo>
                    <a:close/>
                    <a:moveTo>
                      <a:pt x="1776" y="0"/>
                    </a:moveTo>
                    <a:cubicBezTo>
                      <a:pt x="1487" y="0"/>
                      <a:pt x="1043" y="130"/>
                      <a:pt x="650" y="785"/>
                    </a:cubicBezTo>
                    <a:cubicBezTo>
                      <a:pt x="0" y="1888"/>
                      <a:pt x="1222" y="1947"/>
                      <a:pt x="1222" y="1947"/>
                    </a:cubicBezTo>
                    <a:cubicBezTo>
                      <a:pt x="1222" y="1947"/>
                      <a:pt x="414" y="2046"/>
                      <a:pt x="828" y="2992"/>
                    </a:cubicBezTo>
                    <a:cubicBezTo>
                      <a:pt x="1094" y="3573"/>
                      <a:pt x="1645" y="3685"/>
                      <a:pt x="2029" y="3685"/>
                    </a:cubicBezTo>
                    <a:cubicBezTo>
                      <a:pt x="2268" y="3685"/>
                      <a:pt x="2443" y="3642"/>
                      <a:pt x="2443" y="3642"/>
                    </a:cubicBezTo>
                    <a:lnTo>
                      <a:pt x="2443" y="3642"/>
                    </a:lnTo>
                    <a:cubicBezTo>
                      <a:pt x="2443" y="3642"/>
                      <a:pt x="907" y="4272"/>
                      <a:pt x="1537" y="5179"/>
                    </a:cubicBezTo>
                    <a:cubicBezTo>
                      <a:pt x="1827" y="5595"/>
                      <a:pt x="2192" y="5708"/>
                      <a:pt x="2502" y="5708"/>
                    </a:cubicBezTo>
                    <a:cubicBezTo>
                      <a:pt x="2699" y="5708"/>
                      <a:pt x="2874" y="5662"/>
                      <a:pt x="2993" y="5620"/>
                    </a:cubicBezTo>
                    <a:lnTo>
                      <a:pt x="2993" y="5620"/>
                    </a:lnTo>
                    <a:cubicBezTo>
                      <a:pt x="2808" y="5731"/>
                      <a:pt x="2568" y="6005"/>
                      <a:pt x="2877" y="6637"/>
                    </a:cubicBezTo>
                    <a:cubicBezTo>
                      <a:pt x="2997" y="6877"/>
                      <a:pt x="3177" y="6975"/>
                      <a:pt x="3379" y="6975"/>
                    </a:cubicBezTo>
                    <a:cubicBezTo>
                      <a:pt x="3974" y="6975"/>
                      <a:pt x="4764" y="6131"/>
                      <a:pt x="4808" y="5573"/>
                    </a:cubicBezTo>
                    <a:lnTo>
                      <a:pt x="4808" y="5573"/>
                    </a:lnTo>
                    <a:cubicBezTo>
                      <a:pt x="4808" y="5573"/>
                      <a:pt x="4208" y="6377"/>
                      <a:pt x="3560" y="6377"/>
                    </a:cubicBezTo>
                    <a:cubicBezTo>
                      <a:pt x="3484" y="6377"/>
                      <a:pt x="3407" y="6366"/>
                      <a:pt x="3330" y="6341"/>
                    </a:cubicBezTo>
                    <a:cubicBezTo>
                      <a:pt x="2601" y="6085"/>
                      <a:pt x="4098" y="4706"/>
                      <a:pt x="4098" y="4706"/>
                    </a:cubicBezTo>
                    <a:lnTo>
                      <a:pt x="4098" y="4706"/>
                    </a:lnTo>
                    <a:cubicBezTo>
                      <a:pt x="4098" y="4706"/>
                      <a:pt x="3422" y="5249"/>
                      <a:pt x="2860" y="5249"/>
                    </a:cubicBezTo>
                    <a:cubicBezTo>
                      <a:pt x="2643" y="5249"/>
                      <a:pt x="2443" y="5167"/>
                      <a:pt x="2305" y="4942"/>
                    </a:cubicBezTo>
                    <a:cubicBezTo>
                      <a:pt x="1813" y="4154"/>
                      <a:pt x="3389" y="2992"/>
                      <a:pt x="3389" y="2992"/>
                    </a:cubicBezTo>
                    <a:lnTo>
                      <a:pt x="3389" y="2992"/>
                    </a:lnTo>
                    <a:cubicBezTo>
                      <a:pt x="3389" y="2992"/>
                      <a:pt x="2771" y="3312"/>
                      <a:pt x="2219" y="3312"/>
                    </a:cubicBezTo>
                    <a:cubicBezTo>
                      <a:pt x="1884" y="3312"/>
                      <a:pt x="1573" y="3194"/>
                      <a:pt x="1439" y="2814"/>
                    </a:cubicBezTo>
                    <a:cubicBezTo>
                      <a:pt x="1131" y="1990"/>
                      <a:pt x="2045" y="1550"/>
                      <a:pt x="2382" y="1419"/>
                    </a:cubicBezTo>
                    <a:lnTo>
                      <a:pt x="2382" y="1419"/>
                    </a:lnTo>
                    <a:cubicBezTo>
                      <a:pt x="2191" y="1483"/>
                      <a:pt x="1810" y="1597"/>
                      <a:pt x="1511" y="1597"/>
                    </a:cubicBezTo>
                    <a:cubicBezTo>
                      <a:pt x="1248" y="1597"/>
                      <a:pt x="1050" y="1509"/>
                      <a:pt x="1104" y="1218"/>
                    </a:cubicBezTo>
                    <a:cubicBezTo>
                      <a:pt x="1241" y="470"/>
                      <a:pt x="2089" y="56"/>
                      <a:pt x="2089" y="56"/>
                    </a:cubicBezTo>
                    <a:cubicBezTo>
                      <a:pt x="2089" y="56"/>
                      <a:pt x="1965" y="0"/>
                      <a:pt x="1776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9" name="Google Shape;599;p37"/>
              <p:cNvSpPr/>
              <p:nvPr/>
            </p:nvSpPr>
            <p:spPr>
              <a:xfrm>
                <a:off x="8161637" y="887480"/>
                <a:ext cx="99012" cy="91737"/>
              </a:xfrm>
              <a:custGeom>
                <a:avLst/>
                <a:gdLst/>
                <a:ahLst/>
                <a:cxnLst/>
                <a:rect l="l" t="t" r="r" b="b"/>
                <a:pathLst>
                  <a:path w="2749" h="2547" extrusionOk="0">
                    <a:moveTo>
                      <a:pt x="2296" y="0"/>
                    </a:moveTo>
                    <a:lnTo>
                      <a:pt x="1724" y="158"/>
                    </a:lnTo>
                    <a:cubicBezTo>
                      <a:pt x="1724" y="158"/>
                      <a:pt x="2197" y="1636"/>
                      <a:pt x="1527" y="1951"/>
                    </a:cubicBezTo>
                    <a:cubicBezTo>
                      <a:pt x="1465" y="1979"/>
                      <a:pt x="1407" y="1992"/>
                      <a:pt x="1353" y="1992"/>
                    </a:cubicBezTo>
                    <a:cubicBezTo>
                      <a:pt x="721" y="1992"/>
                      <a:pt x="621" y="237"/>
                      <a:pt x="621" y="237"/>
                    </a:cubicBezTo>
                    <a:lnTo>
                      <a:pt x="207" y="276"/>
                    </a:lnTo>
                    <a:cubicBezTo>
                      <a:pt x="207" y="276"/>
                      <a:pt x="1" y="2546"/>
                      <a:pt x="1419" y="2546"/>
                    </a:cubicBezTo>
                    <a:cubicBezTo>
                      <a:pt x="1454" y="2546"/>
                      <a:pt x="1490" y="2545"/>
                      <a:pt x="1527" y="2542"/>
                    </a:cubicBezTo>
                    <a:cubicBezTo>
                      <a:pt x="2749" y="2443"/>
                      <a:pt x="2296" y="0"/>
                      <a:pt x="2296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0" name="Google Shape;600;p37"/>
              <p:cNvSpPr/>
              <p:nvPr/>
            </p:nvSpPr>
            <p:spPr>
              <a:xfrm>
                <a:off x="8278174" y="933575"/>
                <a:ext cx="142849" cy="80253"/>
              </a:xfrm>
              <a:custGeom>
                <a:avLst/>
                <a:gdLst/>
                <a:ahLst/>
                <a:cxnLst/>
                <a:rect l="l" t="t" r="r" b="b"/>
                <a:pathLst>
                  <a:path w="3074" h="2228" extrusionOk="0">
                    <a:moveTo>
                      <a:pt x="0" y="1"/>
                    </a:moveTo>
                    <a:cubicBezTo>
                      <a:pt x="118" y="316"/>
                      <a:pt x="414" y="2227"/>
                      <a:pt x="414" y="2227"/>
                    </a:cubicBezTo>
                    <a:lnTo>
                      <a:pt x="3074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1" name="Google Shape;601;p37"/>
              <p:cNvSpPr/>
              <p:nvPr/>
            </p:nvSpPr>
            <p:spPr>
              <a:xfrm>
                <a:off x="8125800" y="958435"/>
                <a:ext cx="60365" cy="59645"/>
              </a:xfrm>
              <a:custGeom>
                <a:avLst/>
                <a:gdLst/>
                <a:ahLst/>
                <a:cxnLst/>
                <a:rect l="l" t="t" r="r" b="b"/>
                <a:pathLst>
                  <a:path w="1676" h="1656" extrusionOk="0">
                    <a:moveTo>
                      <a:pt x="828" y="0"/>
                    </a:moveTo>
                    <a:cubicBezTo>
                      <a:pt x="375" y="0"/>
                      <a:pt x="0" y="375"/>
                      <a:pt x="0" y="828"/>
                    </a:cubicBezTo>
                    <a:cubicBezTo>
                      <a:pt x="0" y="1281"/>
                      <a:pt x="375" y="1656"/>
                      <a:pt x="828" y="1656"/>
                    </a:cubicBezTo>
                    <a:cubicBezTo>
                      <a:pt x="1301" y="1656"/>
                      <a:pt x="1675" y="1281"/>
                      <a:pt x="1675" y="828"/>
                    </a:cubicBezTo>
                    <a:cubicBezTo>
                      <a:pt x="1675" y="375"/>
                      <a:pt x="1301" y="0"/>
                      <a:pt x="828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 2">
  <p:cSld name="Quote 2">
    <p:bg>
      <p:bgPr>
        <a:solidFill>
          <a:schemeClr val="accent3"/>
        </a:solidFill>
        <a:effectLst/>
      </p:bgPr>
    </p:bg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p14"/>
          <p:cNvSpPr/>
          <p:nvPr/>
        </p:nvSpPr>
        <p:spPr>
          <a:xfrm>
            <a:off x="6309552" y="2393000"/>
            <a:ext cx="7067273" cy="66884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2" name="Google Shape;162;p14"/>
          <p:cNvSpPr/>
          <p:nvPr/>
        </p:nvSpPr>
        <p:spPr>
          <a:xfrm>
            <a:off x="10898588" y="1845734"/>
            <a:ext cx="1595087" cy="180169"/>
          </a:xfrm>
          <a:custGeom>
            <a:avLst/>
            <a:gdLst/>
            <a:ahLst/>
            <a:cxnLst/>
            <a:rect l="l" t="t" r="r" b="b"/>
            <a:pathLst>
              <a:path w="36202" h="4079" extrusionOk="0">
                <a:moveTo>
                  <a:pt x="0" y="4079"/>
                </a:moveTo>
                <a:lnTo>
                  <a:pt x="4334" y="255"/>
                </a:lnTo>
                <a:lnTo>
                  <a:pt x="8158" y="4079"/>
                </a:lnTo>
                <a:lnTo>
                  <a:pt x="13002" y="510"/>
                </a:lnTo>
                <a:lnTo>
                  <a:pt x="17081" y="4079"/>
                </a:lnTo>
                <a:lnTo>
                  <a:pt x="22435" y="0"/>
                </a:lnTo>
                <a:lnTo>
                  <a:pt x="26514" y="4079"/>
                </a:lnTo>
                <a:lnTo>
                  <a:pt x="31613" y="510"/>
                </a:lnTo>
                <a:lnTo>
                  <a:pt x="36202" y="3824"/>
                </a:lnTo>
              </a:path>
            </a:pathLst>
          </a:custGeom>
          <a:noFill/>
          <a:ln w="28575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63" name="Google Shape;163;p14"/>
          <p:cNvSpPr/>
          <p:nvPr/>
        </p:nvSpPr>
        <p:spPr>
          <a:xfrm>
            <a:off x="10201466" y="2212832"/>
            <a:ext cx="1595087" cy="180169"/>
          </a:xfrm>
          <a:custGeom>
            <a:avLst/>
            <a:gdLst/>
            <a:ahLst/>
            <a:cxnLst/>
            <a:rect l="l" t="t" r="r" b="b"/>
            <a:pathLst>
              <a:path w="36202" h="4079" extrusionOk="0">
                <a:moveTo>
                  <a:pt x="0" y="4079"/>
                </a:moveTo>
                <a:lnTo>
                  <a:pt x="4334" y="255"/>
                </a:lnTo>
                <a:lnTo>
                  <a:pt x="8158" y="4079"/>
                </a:lnTo>
                <a:lnTo>
                  <a:pt x="13002" y="510"/>
                </a:lnTo>
                <a:lnTo>
                  <a:pt x="17081" y="4079"/>
                </a:lnTo>
                <a:lnTo>
                  <a:pt x="22435" y="0"/>
                </a:lnTo>
                <a:lnTo>
                  <a:pt x="26514" y="4079"/>
                </a:lnTo>
                <a:lnTo>
                  <a:pt x="31613" y="510"/>
                </a:lnTo>
                <a:lnTo>
                  <a:pt x="36202" y="3824"/>
                </a:lnTo>
              </a:path>
            </a:pathLst>
          </a:custGeom>
          <a:noFill/>
          <a:ln w="28575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64" name="Google Shape;164;p14"/>
          <p:cNvSpPr/>
          <p:nvPr/>
        </p:nvSpPr>
        <p:spPr>
          <a:xfrm>
            <a:off x="11853502" y="1137317"/>
            <a:ext cx="408885" cy="409899"/>
          </a:xfrm>
          <a:custGeom>
            <a:avLst/>
            <a:gdLst/>
            <a:ahLst/>
            <a:cxnLst/>
            <a:rect l="l" t="t" r="r" b="b"/>
            <a:pathLst>
              <a:path w="23325" h="23325" fill="none" extrusionOk="0">
                <a:moveTo>
                  <a:pt x="23325" y="9996"/>
                </a:moveTo>
                <a:cubicBezTo>
                  <a:pt x="23325" y="18882"/>
                  <a:pt x="12588" y="23325"/>
                  <a:pt x="6294" y="17031"/>
                </a:cubicBezTo>
                <a:cubicBezTo>
                  <a:pt x="0" y="10737"/>
                  <a:pt x="4443" y="0"/>
                  <a:pt x="13329" y="0"/>
                </a:cubicBezTo>
                <a:cubicBezTo>
                  <a:pt x="18882" y="0"/>
                  <a:pt x="23325" y="4443"/>
                  <a:pt x="23325" y="9996"/>
                </a:cubicBezTo>
                <a:close/>
              </a:path>
            </a:pathLst>
          </a:custGeom>
          <a:noFill/>
          <a:ln w="28575" cap="flat" cmpd="sng">
            <a:solidFill>
              <a:schemeClr val="lt1"/>
            </a:solidFill>
            <a:prstDash val="solid"/>
            <a:miter lim="370229"/>
            <a:headEnd type="none" w="sm" len="sm"/>
            <a:tailEnd type="none" w="sm" len="sm"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5" name="Google Shape;165;p14"/>
          <p:cNvSpPr/>
          <p:nvPr/>
        </p:nvSpPr>
        <p:spPr>
          <a:xfrm>
            <a:off x="463685" y="6066034"/>
            <a:ext cx="1595087" cy="180169"/>
          </a:xfrm>
          <a:custGeom>
            <a:avLst/>
            <a:gdLst/>
            <a:ahLst/>
            <a:cxnLst/>
            <a:rect l="l" t="t" r="r" b="b"/>
            <a:pathLst>
              <a:path w="36202" h="4079" extrusionOk="0">
                <a:moveTo>
                  <a:pt x="0" y="4079"/>
                </a:moveTo>
                <a:lnTo>
                  <a:pt x="4334" y="255"/>
                </a:lnTo>
                <a:lnTo>
                  <a:pt x="8158" y="4079"/>
                </a:lnTo>
                <a:lnTo>
                  <a:pt x="13002" y="510"/>
                </a:lnTo>
                <a:lnTo>
                  <a:pt x="17081" y="4079"/>
                </a:lnTo>
                <a:lnTo>
                  <a:pt x="22435" y="0"/>
                </a:lnTo>
                <a:lnTo>
                  <a:pt x="26514" y="4079"/>
                </a:lnTo>
                <a:lnTo>
                  <a:pt x="31613" y="510"/>
                </a:lnTo>
                <a:lnTo>
                  <a:pt x="36202" y="3824"/>
                </a:lnTo>
              </a:path>
            </a:pathLst>
          </a:custGeom>
          <a:noFill/>
          <a:ln w="28575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66" name="Google Shape;166;p14"/>
          <p:cNvSpPr/>
          <p:nvPr/>
        </p:nvSpPr>
        <p:spPr>
          <a:xfrm>
            <a:off x="-233437" y="6433132"/>
            <a:ext cx="1595087" cy="180169"/>
          </a:xfrm>
          <a:custGeom>
            <a:avLst/>
            <a:gdLst/>
            <a:ahLst/>
            <a:cxnLst/>
            <a:rect l="l" t="t" r="r" b="b"/>
            <a:pathLst>
              <a:path w="36202" h="4079" extrusionOk="0">
                <a:moveTo>
                  <a:pt x="0" y="4079"/>
                </a:moveTo>
                <a:lnTo>
                  <a:pt x="4334" y="255"/>
                </a:lnTo>
                <a:lnTo>
                  <a:pt x="8158" y="4079"/>
                </a:lnTo>
                <a:lnTo>
                  <a:pt x="13002" y="510"/>
                </a:lnTo>
                <a:lnTo>
                  <a:pt x="17081" y="4079"/>
                </a:lnTo>
                <a:lnTo>
                  <a:pt x="22435" y="0"/>
                </a:lnTo>
                <a:lnTo>
                  <a:pt x="26514" y="4079"/>
                </a:lnTo>
                <a:lnTo>
                  <a:pt x="31613" y="510"/>
                </a:lnTo>
                <a:lnTo>
                  <a:pt x="36202" y="3824"/>
                </a:lnTo>
              </a:path>
            </a:pathLst>
          </a:custGeom>
          <a:noFill/>
          <a:ln w="28575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67" name="Google Shape;167;p14"/>
          <p:cNvSpPr/>
          <p:nvPr/>
        </p:nvSpPr>
        <p:spPr>
          <a:xfrm>
            <a:off x="5389601" y="5391468"/>
            <a:ext cx="1595087" cy="180169"/>
          </a:xfrm>
          <a:custGeom>
            <a:avLst/>
            <a:gdLst/>
            <a:ahLst/>
            <a:cxnLst/>
            <a:rect l="l" t="t" r="r" b="b"/>
            <a:pathLst>
              <a:path w="36202" h="4079" extrusionOk="0">
                <a:moveTo>
                  <a:pt x="0" y="4079"/>
                </a:moveTo>
                <a:lnTo>
                  <a:pt x="4334" y="255"/>
                </a:lnTo>
                <a:lnTo>
                  <a:pt x="8158" y="4079"/>
                </a:lnTo>
                <a:lnTo>
                  <a:pt x="13002" y="510"/>
                </a:lnTo>
                <a:lnTo>
                  <a:pt x="17081" y="4079"/>
                </a:lnTo>
                <a:lnTo>
                  <a:pt x="22435" y="0"/>
                </a:lnTo>
                <a:lnTo>
                  <a:pt x="26514" y="4079"/>
                </a:lnTo>
                <a:lnTo>
                  <a:pt x="31613" y="510"/>
                </a:lnTo>
                <a:lnTo>
                  <a:pt x="36202" y="3824"/>
                </a:lnTo>
              </a:path>
            </a:pathLst>
          </a:custGeom>
          <a:noFill/>
          <a:ln w="28575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68" name="Google Shape;168;p14"/>
          <p:cNvSpPr/>
          <p:nvPr/>
        </p:nvSpPr>
        <p:spPr>
          <a:xfrm>
            <a:off x="-233420" y="375534"/>
            <a:ext cx="1595087" cy="180169"/>
          </a:xfrm>
          <a:custGeom>
            <a:avLst/>
            <a:gdLst/>
            <a:ahLst/>
            <a:cxnLst/>
            <a:rect l="l" t="t" r="r" b="b"/>
            <a:pathLst>
              <a:path w="36202" h="4079" extrusionOk="0">
                <a:moveTo>
                  <a:pt x="0" y="4079"/>
                </a:moveTo>
                <a:lnTo>
                  <a:pt x="4334" y="255"/>
                </a:lnTo>
                <a:lnTo>
                  <a:pt x="8158" y="4079"/>
                </a:lnTo>
                <a:lnTo>
                  <a:pt x="13002" y="510"/>
                </a:lnTo>
                <a:lnTo>
                  <a:pt x="17081" y="4079"/>
                </a:lnTo>
                <a:lnTo>
                  <a:pt x="22435" y="0"/>
                </a:lnTo>
                <a:lnTo>
                  <a:pt x="26514" y="4079"/>
                </a:lnTo>
                <a:lnTo>
                  <a:pt x="31613" y="510"/>
                </a:lnTo>
                <a:lnTo>
                  <a:pt x="36202" y="3824"/>
                </a:lnTo>
              </a:path>
            </a:pathLst>
          </a:custGeom>
          <a:noFill/>
          <a:ln w="28575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69" name="Google Shape;169;p14"/>
          <p:cNvSpPr/>
          <p:nvPr/>
        </p:nvSpPr>
        <p:spPr>
          <a:xfrm>
            <a:off x="5389600" y="5876517"/>
            <a:ext cx="408885" cy="409899"/>
          </a:xfrm>
          <a:custGeom>
            <a:avLst/>
            <a:gdLst/>
            <a:ahLst/>
            <a:cxnLst/>
            <a:rect l="l" t="t" r="r" b="b"/>
            <a:pathLst>
              <a:path w="23325" h="23325" fill="none" extrusionOk="0">
                <a:moveTo>
                  <a:pt x="23325" y="9996"/>
                </a:moveTo>
                <a:cubicBezTo>
                  <a:pt x="23325" y="18882"/>
                  <a:pt x="12588" y="23325"/>
                  <a:pt x="6294" y="17031"/>
                </a:cubicBezTo>
                <a:cubicBezTo>
                  <a:pt x="0" y="10737"/>
                  <a:pt x="4443" y="0"/>
                  <a:pt x="13329" y="0"/>
                </a:cubicBezTo>
                <a:cubicBezTo>
                  <a:pt x="18882" y="0"/>
                  <a:pt x="23325" y="4443"/>
                  <a:pt x="23325" y="9996"/>
                </a:cubicBezTo>
                <a:close/>
              </a:path>
            </a:pathLst>
          </a:custGeom>
          <a:noFill/>
          <a:ln w="28575" cap="flat" cmpd="sng">
            <a:solidFill>
              <a:schemeClr val="lt1"/>
            </a:solidFill>
            <a:prstDash val="solid"/>
            <a:miter lim="370229"/>
            <a:headEnd type="none" w="sm" len="sm"/>
            <a:tailEnd type="none" w="sm" len="sm"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0" name="Google Shape;170;p14"/>
          <p:cNvSpPr/>
          <p:nvPr/>
        </p:nvSpPr>
        <p:spPr>
          <a:xfrm>
            <a:off x="1317765" y="-125316"/>
            <a:ext cx="408885" cy="409899"/>
          </a:xfrm>
          <a:custGeom>
            <a:avLst/>
            <a:gdLst/>
            <a:ahLst/>
            <a:cxnLst/>
            <a:rect l="l" t="t" r="r" b="b"/>
            <a:pathLst>
              <a:path w="23325" h="23325" fill="none" extrusionOk="0">
                <a:moveTo>
                  <a:pt x="23325" y="9996"/>
                </a:moveTo>
                <a:cubicBezTo>
                  <a:pt x="23325" y="18882"/>
                  <a:pt x="12588" y="23325"/>
                  <a:pt x="6294" y="17031"/>
                </a:cubicBezTo>
                <a:cubicBezTo>
                  <a:pt x="0" y="10737"/>
                  <a:pt x="4443" y="0"/>
                  <a:pt x="13329" y="0"/>
                </a:cubicBezTo>
                <a:cubicBezTo>
                  <a:pt x="18882" y="0"/>
                  <a:pt x="23325" y="4443"/>
                  <a:pt x="23325" y="9996"/>
                </a:cubicBezTo>
                <a:close/>
              </a:path>
            </a:pathLst>
          </a:custGeom>
          <a:noFill/>
          <a:ln w="28575" cap="flat" cmpd="sng">
            <a:solidFill>
              <a:schemeClr val="lt1"/>
            </a:solidFill>
            <a:prstDash val="solid"/>
            <a:miter lim="370229"/>
            <a:headEnd type="none" w="sm" len="sm"/>
            <a:tailEnd type="none" w="sm" len="sm"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1" name="Google Shape;171;p14"/>
          <p:cNvSpPr/>
          <p:nvPr/>
        </p:nvSpPr>
        <p:spPr>
          <a:xfrm rot="7641468">
            <a:off x="12049569" y="2655793"/>
            <a:ext cx="345775" cy="301264"/>
          </a:xfrm>
          <a:custGeom>
            <a:avLst/>
            <a:gdLst/>
            <a:ahLst/>
            <a:cxnLst/>
            <a:rect l="l" t="t" r="r" b="b"/>
            <a:pathLst>
              <a:path w="29249" h="25547" fill="none" extrusionOk="0">
                <a:moveTo>
                  <a:pt x="14439" y="0"/>
                </a:moveTo>
                <a:lnTo>
                  <a:pt x="0" y="25546"/>
                </a:lnTo>
                <a:lnTo>
                  <a:pt x="29248" y="25546"/>
                </a:lnTo>
                <a:close/>
              </a:path>
            </a:pathLst>
          </a:custGeom>
          <a:noFill/>
          <a:ln w="28575" cap="rnd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2" name="Google Shape;172;p14"/>
          <p:cNvSpPr/>
          <p:nvPr/>
        </p:nvSpPr>
        <p:spPr>
          <a:xfrm rot="7641468">
            <a:off x="-88295" y="5586577"/>
            <a:ext cx="345775" cy="301264"/>
          </a:xfrm>
          <a:custGeom>
            <a:avLst/>
            <a:gdLst/>
            <a:ahLst/>
            <a:cxnLst/>
            <a:rect l="l" t="t" r="r" b="b"/>
            <a:pathLst>
              <a:path w="29249" h="25547" fill="none" extrusionOk="0">
                <a:moveTo>
                  <a:pt x="14439" y="0"/>
                </a:moveTo>
                <a:lnTo>
                  <a:pt x="0" y="25546"/>
                </a:lnTo>
                <a:lnTo>
                  <a:pt x="29248" y="25546"/>
                </a:lnTo>
                <a:close/>
              </a:path>
            </a:pathLst>
          </a:custGeom>
          <a:noFill/>
          <a:ln w="28575" cap="rnd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3" name="Google Shape;173;p14"/>
          <p:cNvSpPr txBox="1">
            <a:spLocks noGrp="1"/>
          </p:cNvSpPr>
          <p:nvPr>
            <p:ph type="subTitle" idx="1"/>
          </p:nvPr>
        </p:nvSpPr>
        <p:spPr>
          <a:xfrm flipH="1">
            <a:off x="983161" y="911800"/>
            <a:ext cx="5604501" cy="14812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200">
                <a:solidFill>
                  <a:schemeClr val="dk1"/>
                </a:solidFill>
              </a:defRPr>
            </a:lvl1pPr>
            <a:lvl2pPr lvl="1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None/>
              <a:defRPr sz="3200">
                <a:solidFill>
                  <a:schemeClr val="dk1"/>
                </a:solidFill>
              </a:defRPr>
            </a:lvl2pPr>
            <a:lvl3pPr lvl="2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None/>
              <a:defRPr sz="3200">
                <a:solidFill>
                  <a:schemeClr val="dk1"/>
                </a:solidFill>
              </a:defRPr>
            </a:lvl3pPr>
            <a:lvl4pPr lvl="3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None/>
              <a:defRPr sz="3200">
                <a:solidFill>
                  <a:schemeClr val="dk1"/>
                </a:solidFill>
              </a:defRPr>
            </a:lvl4pPr>
            <a:lvl5pPr lvl="4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None/>
              <a:defRPr sz="3200">
                <a:solidFill>
                  <a:schemeClr val="dk1"/>
                </a:solidFill>
              </a:defRPr>
            </a:lvl5pPr>
            <a:lvl6pPr lvl="5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None/>
              <a:defRPr sz="3200">
                <a:solidFill>
                  <a:schemeClr val="dk1"/>
                </a:solidFill>
              </a:defRPr>
            </a:lvl6pPr>
            <a:lvl7pPr lvl="6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None/>
              <a:defRPr sz="3200">
                <a:solidFill>
                  <a:schemeClr val="dk1"/>
                </a:solidFill>
              </a:defRPr>
            </a:lvl7pPr>
            <a:lvl8pPr lvl="7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None/>
              <a:defRPr sz="3200">
                <a:solidFill>
                  <a:schemeClr val="dk1"/>
                </a:solidFill>
              </a:defRPr>
            </a:lvl8pPr>
            <a:lvl9pPr lvl="8" rtl="0">
              <a:lnSpc>
                <a:spcPct val="100000"/>
              </a:lnSpc>
              <a:spcBef>
                <a:spcPts val="2130"/>
              </a:spcBef>
              <a:spcAft>
                <a:spcPts val="2130"/>
              </a:spcAft>
              <a:buNone/>
              <a:defRPr sz="32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174" name="Google Shape;174;p14"/>
          <p:cNvSpPr txBox="1">
            <a:spLocks noGrp="1"/>
          </p:cNvSpPr>
          <p:nvPr>
            <p:ph type="subTitle" idx="2"/>
          </p:nvPr>
        </p:nvSpPr>
        <p:spPr>
          <a:xfrm flipH="1">
            <a:off x="912636" y="4436800"/>
            <a:ext cx="3656532" cy="614400"/>
          </a:xfrm>
          <a:prstGeom prst="rect">
            <a:avLst/>
          </a:prstGeom>
        </p:spPr>
        <p:txBody>
          <a:bodyPr spcFirstLastPara="1" wrap="square" lIns="121705" tIns="121705" rIns="121705" bIns="12170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4800" b="1">
                <a:solidFill>
                  <a:schemeClr val="accent4"/>
                </a:solidFill>
                <a:latin typeface="Quicksand"/>
                <a:ea typeface="Quicksand"/>
                <a:cs typeface="Quicksand"/>
                <a:sym typeface="Quicksand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4800" b="1">
                <a:solidFill>
                  <a:schemeClr val="accent4"/>
                </a:solidFill>
                <a:latin typeface="Quicksand"/>
                <a:ea typeface="Quicksand"/>
                <a:cs typeface="Quicksand"/>
                <a:sym typeface="Quicksand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4800" b="1">
                <a:solidFill>
                  <a:schemeClr val="accent4"/>
                </a:solidFill>
                <a:latin typeface="Quicksand"/>
                <a:ea typeface="Quicksand"/>
                <a:cs typeface="Quicksand"/>
                <a:sym typeface="Quicksand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4800" b="1">
                <a:solidFill>
                  <a:schemeClr val="accent4"/>
                </a:solidFill>
                <a:latin typeface="Quicksand"/>
                <a:ea typeface="Quicksand"/>
                <a:cs typeface="Quicksand"/>
                <a:sym typeface="Quicksand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4800" b="1">
                <a:solidFill>
                  <a:schemeClr val="accent4"/>
                </a:solidFill>
                <a:latin typeface="Quicksand"/>
                <a:ea typeface="Quicksand"/>
                <a:cs typeface="Quicksand"/>
                <a:sym typeface="Quicksand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4800" b="1">
                <a:solidFill>
                  <a:schemeClr val="accent4"/>
                </a:solidFill>
                <a:latin typeface="Quicksand"/>
                <a:ea typeface="Quicksand"/>
                <a:cs typeface="Quicksand"/>
                <a:sym typeface="Quicksand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4800" b="1">
                <a:solidFill>
                  <a:schemeClr val="accent4"/>
                </a:solidFill>
                <a:latin typeface="Quicksand"/>
                <a:ea typeface="Quicksand"/>
                <a:cs typeface="Quicksand"/>
                <a:sym typeface="Quicksand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4800" b="1">
                <a:solidFill>
                  <a:schemeClr val="accent4"/>
                </a:solidFill>
                <a:latin typeface="Quicksand"/>
                <a:ea typeface="Quicksand"/>
                <a:cs typeface="Quicksand"/>
                <a:sym typeface="Quicksand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4800" b="1">
                <a:solidFill>
                  <a:schemeClr val="accent4"/>
                </a:solidFill>
                <a:latin typeface="Quicksand"/>
                <a:ea typeface="Quicksand"/>
                <a:cs typeface="Quicksand"/>
                <a:sym typeface="Quicksand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6796717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948448" y="719200"/>
            <a:ext cx="10264942" cy="82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705" tIns="121705" rIns="121705" bIns="12170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Titan One"/>
              <a:buNone/>
              <a:defRPr sz="3600">
                <a:solidFill>
                  <a:schemeClr val="dk1"/>
                </a:solidFill>
                <a:latin typeface="Titan One"/>
                <a:ea typeface="Titan One"/>
                <a:cs typeface="Titan One"/>
                <a:sym typeface="Titan On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948448" y="1648939"/>
            <a:ext cx="10264942" cy="448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705" tIns="121705" rIns="121705" bIns="121705" anchor="t" anchorCtr="0">
            <a:noAutofit/>
          </a:bodyPr>
          <a:lstStyle>
            <a:lvl1pPr marL="457200" lvl="0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Sans Pro"/>
              <a:buChar char="●"/>
              <a:defRPr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Sans Pro"/>
              <a:buChar char="○"/>
              <a:defRPr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Sans Pro"/>
              <a:buChar char="■"/>
              <a:defRPr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Sans Pro"/>
              <a:buChar char="●"/>
              <a:defRPr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Sans Pro"/>
              <a:buChar char="○"/>
              <a:defRPr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Sans Pro"/>
              <a:buChar char="■"/>
              <a:defRPr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Sans Pro"/>
              <a:buChar char="●"/>
              <a:defRPr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Sans Pro"/>
              <a:buChar char="○"/>
              <a:defRPr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Source Sans Pro"/>
              <a:buChar char="■"/>
              <a:defRPr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0" r:id="rId2"/>
    <p:sldLayoutId id="2147483654" r:id="rId3"/>
    <p:sldLayoutId id="2147483658" r:id="rId4"/>
    <p:sldLayoutId id="2147483664" r:id="rId5"/>
    <p:sldLayoutId id="2147483669" r:id="rId6"/>
    <p:sldLayoutId id="2147483682" r:id="rId7"/>
    <p:sldLayoutId id="2147483683" r:id="rId8"/>
    <p:sldLayoutId id="2147483687" r:id="rId9"/>
    <p:sldLayoutId id="2147483688" r:id="rId10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Relationship Id="rId6" Type="http://schemas.microsoft.com/office/2007/relationships/hdphoto" Target="../media/hdphoto2.wdp"/><Relationship Id="rId5" Type="http://schemas.openxmlformats.org/officeDocument/2006/relationships/image" Target="../media/image2.png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Relationship Id="rId4" Type="http://schemas.microsoft.com/office/2007/relationships/hdphoto" Target="../media/hdphoto6.wdp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Relationship Id="rId4" Type="http://schemas.microsoft.com/office/2007/relationships/hdphoto" Target="../media/hdphoto6.wdp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4.png"/><Relationship Id="rId4" Type="http://schemas.microsoft.com/office/2007/relationships/hdphoto" Target="../media/hdphoto7.wdp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.xml"/><Relationship Id="rId6" Type="http://schemas.microsoft.com/office/2007/relationships/hdphoto" Target="../media/hdphoto9.wdp"/><Relationship Id="rId5" Type="http://schemas.openxmlformats.org/officeDocument/2006/relationships/image" Target="../media/image16.png"/><Relationship Id="rId4" Type="http://schemas.microsoft.com/office/2007/relationships/hdphoto" Target="../media/hdphoto8.wdp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Relationship Id="rId6" Type="http://schemas.microsoft.com/office/2007/relationships/hdphoto" Target="../media/hdphoto4.wdp"/><Relationship Id="rId5" Type="http://schemas.openxmlformats.org/officeDocument/2006/relationships/image" Target="../media/image10.png"/><Relationship Id="rId4" Type="http://schemas.microsoft.com/office/2007/relationships/hdphoto" Target="../media/hdphoto3.wdp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234" r="1868"/>
          <a:stretch/>
        </p:blipFill>
        <p:spPr bwMode="auto">
          <a:xfrm>
            <a:off x="870810" y="547513"/>
            <a:ext cx="10315501" cy="3095592"/>
          </a:xfrm>
          <a:prstGeom prst="round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2" descr="Bộ SGK Lớp 6 - Kết nối tri thức với cuộc sống - Công ty Cổ phần Đầu tư và  Phát triển Giáo dục Phương Nam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8333"/>
          <a:stretch/>
        </p:blipFill>
        <p:spPr bwMode="auto">
          <a:xfrm>
            <a:off x="-73953" y="-15325"/>
            <a:ext cx="1889525" cy="17492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Group 7"/>
          <p:cNvGrpSpPr/>
          <p:nvPr/>
        </p:nvGrpSpPr>
        <p:grpSpPr>
          <a:xfrm>
            <a:off x="2804319" y="859314"/>
            <a:ext cx="7866273" cy="2215991"/>
            <a:chOff x="2544762" y="859312"/>
            <a:chExt cx="7924800" cy="2215991"/>
          </a:xfrm>
        </p:grpSpPr>
        <p:sp>
          <p:nvSpPr>
            <p:cNvPr id="7" name="TextBox 6"/>
            <p:cNvSpPr txBox="1"/>
            <p:nvPr/>
          </p:nvSpPr>
          <p:spPr>
            <a:xfrm>
              <a:off x="2544762" y="859312"/>
              <a:ext cx="7877036" cy="2215991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glow" dir="tl">
                  <a:rot lat="0" lon="0" rev="5400000"/>
                </a:lightRig>
              </a:scene3d>
              <a:sp3d contourW="12700">
                <a:bevelT w="25400" h="25400"/>
                <a:contourClr>
                  <a:schemeClr val="accent6">
                    <a:shade val="73000"/>
                  </a:schemeClr>
                </a:contourClr>
              </a:sp3d>
            </a:bodyPr>
            <a:lstStyle/>
            <a:p>
              <a:r>
                <a:rPr lang="en-US" sz="13700" b="1">
                  <a:ln w="11430"/>
                  <a:solidFill>
                    <a:schemeClr val="bg1">
                      <a:lumMod val="50000"/>
                    </a:schemeClr>
                  </a:solidFill>
                  <a:effectLst>
                    <a:outerShdw blurRad="80000" dist="40000" dir="5040000" algn="tl">
                      <a:srgbClr val="000000">
                        <a:alpha val="30000"/>
                      </a:srgbClr>
                    </a:outerShdw>
                  </a:effectLst>
                  <a:latin typeface="Arial" pitchFamily="34" charset="0"/>
                  <a:cs typeface="Arial" pitchFamily="34" charset="0"/>
                </a:rPr>
                <a:t>TOÁN</a:t>
              </a: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7926526" y="859312"/>
              <a:ext cx="2543036" cy="2215991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soft" dir="t">
                  <a:rot lat="0" lon="0" rev="10800000"/>
                </a:lightRig>
              </a:scene3d>
              <a:sp3d>
                <a:bevelT w="27940" h="12700"/>
                <a:contourClr>
                  <a:srgbClr val="DDDDDD"/>
                </a:contourClr>
              </a:sp3d>
            </a:bodyPr>
            <a:lstStyle/>
            <a:p>
              <a:r>
                <a:rPr lang="en-US" sz="13700" b="1" spc="149">
                  <a:ln w="11430"/>
                  <a:solidFill>
                    <a:srgbClr val="F8F8F8"/>
                  </a:solidFill>
                  <a:effectLst>
                    <a:outerShdw blurRad="25400" algn="tl" rotWithShape="0">
                      <a:srgbClr val="000000">
                        <a:alpha val="43000"/>
                      </a:srgbClr>
                    </a:outerShdw>
                  </a:effectLst>
                  <a:latin typeface="Arial" pitchFamily="34" charset="0"/>
                  <a:cs typeface="Arial" pitchFamily="34" charset="0"/>
                </a:rPr>
                <a:t>2</a:t>
              </a:r>
            </a:p>
          </p:txBody>
        </p:sp>
      </p:grpSp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283" b="21526"/>
          <a:stretch/>
        </p:blipFill>
        <p:spPr>
          <a:xfrm>
            <a:off x="3403872" y="3620707"/>
            <a:ext cx="5180566" cy="2703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18158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xmlns="" id="{B3665E01-8FD5-49B5-9A5E-C28703BEF00B}"/>
              </a:ext>
            </a:extLst>
          </p:cNvPr>
          <p:cNvGrpSpPr/>
          <p:nvPr/>
        </p:nvGrpSpPr>
        <p:grpSpPr>
          <a:xfrm>
            <a:off x="594519" y="533400"/>
            <a:ext cx="10972800" cy="1135335"/>
            <a:chOff x="970111" y="734289"/>
            <a:chExt cx="10972800" cy="1135335"/>
          </a:xfrm>
        </p:grpSpPr>
        <p:sp>
          <p:nvSpPr>
            <p:cNvPr id="6" name="TextBox 5">
              <a:extLst>
                <a:ext uri="{FF2B5EF4-FFF2-40B4-BE49-F238E27FC236}">
                  <a16:creationId xmlns:a16="http://schemas.microsoft.com/office/drawing/2014/main" xmlns="" id="{FAB2E008-4DB9-4337-8913-D03C0EB99BC3}"/>
                </a:ext>
              </a:extLst>
            </p:cNvPr>
            <p:cNvSpPr txBox="1"/>
            <p:nvPr/>
          </p:nvSpPr>
          <p:spPr>
            <a:xfrm>
              <a:off x="1701631" y="792406"/>
              <a:ext cx="10241280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vi-VN" sz="3200"/>
                <a:t>Quan sát tranh rồi chỉ ra hình có dạng khối trụ, hình có dạng khối cầu.</a:t>
              </a:r>
              <a:endParaRPr lang="vi-VN" sz="3200" dirty="0"/>
            </a:p>
          </p:txBody>
        </p:sp>
        <p:sp>
          <p:nvSpPr>
            <p:cNvPr id="7" name="Oval 6">
              <a:extLst>
                <a:ext uri="{FF2B5EF4-FFF2-40B4-BE49-F238E27FC236}">
                  <a16:creationId xmlns:a16="http://schemas.microsoft.com/office/drawing/2014/main" xmlns="" id="{B381E9A4-39C7-44A0-B34E-80271AC49A64}"/>
                </a:ext>
              </a:extLst>
            </p:cNvPr>
            <p:cNvSpPr/>
            <p:nvPr/>
          </p:nvSpPr>
          <p:spPr>
            <a:xfrm>
              <a:off x="970111" y="734289"/>
              <a:ext cx="731520" cy="731520"/>
            </a:xfrm>
            <a:prstGeom prst="ellipse">
              <a:avLst/>
            </a:prstGeom>
            <a:solidFill>
              <a:srgbClr val="D6009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540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Arial" pitchFamily="34" charset="0"/>
                  <a:cs typeface="Arial" pitchFamily="34" charset="0"/>
                </a:rPr>
                <a:t>2</a:t>
              </a:r>
            </a:p>
          </p:txBody>
        </p:sp>
      </p:grpSp>
      <p:pic>
        <p:nvPicPr>
          <p:cNvPr id="22" name="Picture 21">
            <a:extLst>
              <a:ext uri="{FF2B5EF4-FFF2-40B4-BE49-F238E27FC236}">
                <a16:creationId xmlns:a16="http://schemas.microsoft.com/office/drawing/2014/main" xmlns="" id="{15C636EA-3AD1-42DA-B47A-46E6AAA891A7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637426" y="1753740"/>
            <a:ext cx="8886986" cy="4801659"/>
          </a:xfrm>
          <a:prstGeom prst="rect">
            <a:avLst/>
          </a:prstGeom>
        </p:spPr>
      </p:pic>
      <p:sp>
        <p:nvSpPr>
          <p:cNvPr id="25" name="Oval 24">
            <a:extLst>
              <a:ext uri="{FF2B5EF4-FFF2-40B4-BE49-F238E27FC236}">
                <a16:creationId xmlns:a16="http://schemas.microsoft.com/office/drawing/2014/main" xmlns="" id="{956BC570-AD61-4301-AE3A-2F6DC979B014}"/>
              </a:ext>
            </a:extLst>
          </p:cNvPr>
          <p:cNvSpPr/>
          <p:nvPr/>
        </p:nvSpPr>
        <p:spPr>
          <a:xfrm rot="20664734">
            <a:off x="3902129" y="1772706"/>
            <a:ext cx="1881640" cy="1848375"/>
          </a:xfrm>
          <a:prstGeom prst="ellipse">
            <a:avLst/>
          </a:prstGeom>
          <a:noFill/>
          <a:ln w="57150">
            <a:solidFill>
              <a:srgbClr val="FFFF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xmlns="" id="{F95EB799-D3E1-49F4-BC05-36A46EC1FD52}"/>
              </a:ext>
            </a:extLst>
          </p:cNvPr>
          <p:cNvSpPr/>
          <p:nvPr/>
        </p:nvSpPr>
        <p:spPr>
          <a:xfrm rot="20664734">
            <a:off x="5742252" y="2924693"/>
            <a:ext cx="742822" cy="654327"/>
          </a:xfrm>
          <a:prstGeom prst="ellipse">
            <a:avLst/>
          </a:prstGeom>
          <a:noFill/>
          <a:ln w="57150">
            <a:solidFill>
              <a:srgbClr val="FFFF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xmlns="" id="{4938CA14-5411-4ADF-B185-DF38A179774F}"/>
              </a:ext>
            </a:extLst>
          </p:cNvPr>
          <p:cNvSpPr/>
          <p:nvPr/>
        </p:nvSpPr>
        <p:spPr>
          <a:xfrm rot="1407970">
            <a:off x="3196162" y="4895756"/>
            <a:ext cx="984457" cy="937174"/>
          </a:xfrm>
          <a:prstGeom prst="ellipse">
            <a:avLst/>
          </a:prstGeom>
          <a:noFill/>
          <a:ln w="57150">
            <a:solidFill>
              <a:srgbClr val="FFFF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xmlns="" id="{DE53AE06-1607-441F-80D0-02A578EE7236}"/>
              </a:ext>
            </a:extLst>
          </p:cNvPr>
          <p:cNvSpPr/>
          <p:nvPr/>
        </p:nvSpPr>
        <p:spPr>
          <a:xfrm rot="1407970">
            <a:off x="8108444" y="4436517"/>
            <a:ext cx="1801482" cy="1855652"/>
          </a:xfrm>
          <a:prstGeom prst="ellipse">
            <a:avLst/>
          </a:prstGeom>
          <a:noFill/>
          <a:ln w="57150">
            <a:solidFill>
              <a:srgbClr val="FFFF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xmlns="" id="{10C20C54-003A-4183-9245-A374DCFC03A9}"/>
              </a:ext>
            </a:extLst>
          </p:cNvPr>
          <p:cNvSpPr/>
          <p:nvPr/>
        </p:nvSpPr>
        <p:spPr>
          <a:xfrm rot="3494565">
            <a:off x="2080958" y="3122569"/>
            <a:ext cx="1824926" cy="1694207"/>
          </a:xfrm>
          <a:prstGeom prst="ellipse">
            <a:avLst/>
          </a:prstGeom>
          <a:noFill/>
          <a:ln w="57150">
            <a:solidFill>
              <a:srgbClr val="FFFF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30" name="Oval 29">
            <a:extLst>
              <a:ext uri="{FF2B5EF4-FFF2-40B4-BE49-F238E27FC236}">
                <a16:creationId xmlns:a16="http://schemas.microsoft.com/office/drawing/2014/main" xmlns="" id="{0DC8D1BF-AD8C-4DF9-86D4-DEA43775D53A}"/>
              </a:ext>
            </a:extLst>
          </p:cNvPr>
          <p:cNvSpPr/>
          <p:nvPr/>
        </p:nvSpPr>
        <p:spPr>
          <a:xfrm rot="1407970">
            <a:off x="4857978" y="4560990"/>
            <a:ext cx="584662" cy="629867"/>
          </a:xfrm>
          <a:prstGeom prst="ellipse">
            <a:avLst/>
          </a:prstGeom>
          <a:noFill/>
          <a:ln w="57150">
            <a:solidFill>
              <a:srgbClr val="FFFF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6349849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2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7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xmlns="" id="{AE25B41D-335F-4D3A-B899-30A86C9B260E}"/>
              </a:ext>
            </a:extLst>
          </p:cNvPr>
          <p:cNvGrpSpPr/>
          <p:nvPr/>
        </p:nvGrpSpPr>
        <p:grpSpPr>
          <a:xfrm>
            <a:off x="594519" y="457391"/>
            <a:ext cx="10292408" cy="731520"/>
            <a:chOff x="970111" y="734289"/>
            <a:chExt cx="10292408" cy="731520"/>
          </a:xfrm>
        </p:grpSpPr>
        <p:sp>
          <p:nvSpPr>
            <p:cNvPr id="6" name="TextBox 5">
              <a:extLst>
                <a:ext uri="{FF2B5EF4-FFF2-40B4-BE49-F238E27FC236}">
                  <a16:creationId xmlns:a16="http://schemas.microsoft.com/office/drawing/2014/main" xmlns="" id="{31D3AC07-77E9-4EDD-A9FC-36EB96C5E087}"/>
                </a:ext>
              </a:extLst>
            </p:cNvPr>
            <p:cNvSpPr txBox="1"/>
            <p:nvPr/>
          </p:nvSpPr>
          <p:spPr>
            <a:xfrm>
              <a:off x="1701631" y="843580"/>
              <a:ext cx="9560888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 sz="3200"/>
                <a:t>Bạn voi cần vận chuyển các khối gỗ hình như sau:</a:t>
              </a:r>
              <a:endParaRPr lang="vi-VN" sz="3200" dirty="0"/>
            </a:p>
          </p:txBody>
        </p:sp>
        <p:sp>
          <p:nvSpPr>
            <p:cNvPr id="7" name="Oval 6">
              <a:extLst>
                <a:ext uri="{FF2B5EF4-FFF2-40B4-BE49-F238E27FC236}">
                  <a16:creationId xmlns:a16="http://schemas.microsoft.com/office/drawing/2014/main" xmlns="" id="{5AF01298-6596-4C9C-98C7-81B6EA7F00DF}"/>
                </a:ext>
              </a:extLst>
            </p:cNvPr>
            <p:cNvSpPr/>
            <p:nvPr/>
          </p:nvSpPr>
          <p:spPr>
            <a:xfrm>
              <a:off x="970111" y="734289"/>
              <a:ext cx="731520" cy="731520"/>
            </a:xfrm>
            <a:prstGeom prst="ellipse">
              <a:avLst/>
            </a:prstGeom>
            <a:solidFill>
              <a:srgbClr val="D6009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540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Arial" pitchFamily="34" charset="0"/>
                  <a:cs typeface="Arial" pitchFamily="34" charset="0"/>
                </a:rPr>
                <a:t>3</a:t>
              </a:r>
            </a:p>
          </p:txBody>
        </p:sp>
      </p:grpSp>
      <p:pic>
        <p:nvPicPr>
          <p:cNvPr id="13" name="Picture 12">
            <a:extLst>
              <a:ext uri="{FF2B5EF4-FFF2-40B4-BE49-F238E27FC236}">
                <a16:creationId xmlns:a16="http://schemas.microsoft.com/office/drawing/2014/main" xmlns="" id="{3705E49F-C74E-4557-BA27-FD328AF2CBA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r="2524"/>
          <a:stretch/>
        </p:blipFill>
        <p:spPr>
          <a:xfrm>
            <a:off x="2261540" y="1087478"/>
            <a:ext cx="7638757" cy="3465299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DF4B07B2-652C-4EDC-A57C-0635A1E32AE0}"/>
              </a:ext>
            </a:extLst>
          </p:cNvPr>
          <p:cNvSpPr txBox="1"/>
          <p:nvPr/>
        </p:nvSpPr>
        <p:spPr>
          <a:xfrm>
            <a:off x="1024459" y="4906619"/>
            <a:ext cx="1008565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 dirty="0"/>
              <a:t>a) Khối gỗ nặng nhất có dạng khối gì?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5DF9FE03-1AFA-420A-A7B6-4632C2A8BD94}"/>
              </a:ext>
            </a:extLst>
          </p:cNvPr>
          <p:cNvSpPr txBox="1"/>
          <p:nvPr/>
        </p:nvSpPr>
        <p:spPr>
          <a:xfrm>
            <a:off x="1432719" y="5587425"/>
            <a:ext cx="103142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>
                <a:solidFill>
                  <a:srgbClr val="FF0000"/>
                </a:solidFill>
                <a:sym typeface="Wingdings" panose="05000000000000000000" pitchFamily="2" charset="2"/>
              </a:rPr>
              <a:t>Khối </a:t>
            </a:r>
            <a:r>
              <a:rPr lang="en-US" sz="3200">
                <a:solidFill>
                  <a:srgbClr val="FF0000"/>
                </a:solidFill>
                <a:sym typeface="Wingdings" panose="05000000000000000000" pitchFamily="2" charset="2"/>
              </a:rPr>
              <a:t>gỗ nặng nhất là khối </a:t>
            </a:r>
            <a:r>
              <a:rPr lang="vi-VN" sz="3200">
                <a:solidFill>
                  <a:srgbClr val="FF0000"/>
                </a:solidFill>
                <a:sym typeface="Wingdings" panose="05000000000000000000" pitchFamily="2" charset="2"/>
              </a:rPr>
              <a:t>hộp chữ nhậ</a:t>
            </a:r>
            <a:r>
              <a:rPr lang="en-US" sz="3200">
                <a:solidFill>
                  <a:srgbClr val="FF0000"/>
                </a:solidFill>
                <a:sym typeface="Wingdings" panose="05000000000000000000" pitchFamily="2" charset="2"/>
              </a:rPr>
              <a:t>t.</a:t>
            </a:r>
            <a:endParaRPr lang="vi-VN" sz="3200" dirty="0">
              <a:solidFill>
                <a:srgbClr val="FF0000"/>
              </a:solidFill>
            </a:endParaRPr>
          </a:p>
        </p:txBody>
      </p:sp>
      <p:cxnSp>
        <p:nvCxnSpPr>
          <p:cNvPr id="3" name="Straight Arrow Connector 2">
            <a:extLst>
              <a:ext uri="{FF2B5EF4-FFF2-40B4-BE49-F238E27FC236}">
                <a16:creationId xmlns:a16="http://schemas.microsoft.com/office/drawing/2014/main" xmlns="" id="{0ECC3C0F-000A-42C8-9ED7-F8CEC269F971}"/>
              </a:ext>
            </a:extLst>
          </p:cNvPr>
          <p:cNvCxnSpPr/>
          <p:nvPr/>
        </p:nvCxnSpPr>
        <p:spPr>
          <a:xfrm flipH="1">
            <a:off x="9128919" y="1371600"/>
            <a:ext cx="1524000" cy="533400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713272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xmlns="" id="{AE25B41D-335F-4D3A-B899-30A86C9B260E}"/>
              </a:ext>
            </a:extLst>
          </p:cNvPr>
          <p:cNvGrpSpPr/>
          <p:nvPr/>
        </p:nvGrpSpPr>
        <p:grpSpPr>
          <a:xfrm>
            <a:off x="401315" y="359845"/>
            <a:ext cx="10292408" cy="731520"/>
            <a:chOff x="970111" y="734289"/>
            <a:chExt cx="10292408" cy="731520"/>
          </a:xfrm>
        </p:grpSpPr>
        <p:sp>
          <p:nvSpPr>
            <p:cNvPr id="6" name="TextBox 5">
              <a:extLst>
                <a:ext uri="{FF2B5EF4-FFF2-40B4-BE49-F238E27FC236}">
                  <a16:creationId xmlns:a16="http://schemas.microsoft.com/office/drawing/2014/main" xmlns="" id="{31D3AC07-77E9-4EDD-A9FC-36EB96C5E087}"/>
                </a:ext>
              </a:extLst>
            </p:cNvPr>
            <p:cNvSpPr txBox="1"/>
            <p:nvPr/>
          </p:nvSpPr>
          <p:spPr>
            <a:xfrm>
              <a:off x="1701631" y="843580"/>
              <a:ext cx="9560888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 sz="3200"/>
                <a:t>Bạn voi cần vận chuyển các khối gỗ hình như sau:</a:t>
              </a:r>
              <a:endParaRPr lang="vi-VN" sz="3200" dirty="0"/>
            </a:p>
          </p:txBody>
        </p:sp>
        <p:sp>
          <p:nvSpPr>
            <p:cNvPr id="7" name="Oval 6">
              <a:extLst>
                <a:ext uri="{FF2B5EF4-FFF2-40B4-BE49-F238E27FC236}">
                  <a16:creationId xmlns:a16="http://schemas.microsoft.com/office/drawing/2014/main" xmlns="" id="{5AF01298-6596-4C9C-98C7-81B6EA7F00DF}"/>
                </a:ext>
              </a:extLst>
            </p:cNvPr>
            <p:cNvSpPr/>
            <p:nvPr/>
          </p:nvSpPr>
          <p:spPr>
            <a:xfrm>
              <a:off x="970111" y="734289"/>
              <a:ext cx="731520" cy="731520"/>
            </a:xfrm>
            <a:prstGeom prst="ellipse">
              <a:avLst/>
            </a:prstGeom>
            <a:solidFill>
              <a:srgbClr val="D6009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540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Arial" pitchFamily="34" charset="0"/>
                  <a:cs typeface="Arial" pitchFamily="34" charset="0"/>
                </a:rPr>
                <a:t>3</a:t>
              </a:r>
            </a:p>
          </p:txBody>
        </p:sp>
      </p:grpSp>
      <p:pic>
        <p:nvPicPr>
          <p:cNvPr id="13" name="Picture 12">
            <a:extLst>
              <a:ext uri="{FF2B5EF4-FFF2-40B4-BE49-F238E27FC236}">
                <a16:creationId xmlns:a16="http://schemas.microsoft.com/office/drawing/2014/main" xmlns="" id="{3705E49F-C74E-4557-BA27-FD328AF2CBA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r="2524"/>
          <a:stretch/>
        </p:blipFill>
        <p:spPr>
          <a:xfrm>
            <a:off x="5547519" y="1870306"/>
            <a:ext cx="6001633" cy="2722623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2F25E685-8E34-4F44-AE6D-7BEB28CF790A}"/>
              </a:ext>
            </a:extLst>
          </p:cNvPr>
          <p:cNvSpPr txBox="1"/>
          <p:nvPr/>
        </p:nvSpPr>
        <p:spPr>
          <a:xfrm>
            <a:off x="1132835" y="1200656"/>
            <a:ext cx="45720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3200" dirty="0"/>
              <a:t>b) Bạn voi kéo một khối gỗ có dạng khối trụ và một khối gỗ có dạng khối lập phương</a:t>
            </a:r>
            <a:r>
              <a:rPr lang="vi-VN" sz="3200"/>
              <a:t>. Hỏi </a:t>
            </a:r>
            <a:r>
              <a:rPr lang="vi-VN" sz="3200" dirty="0"/>
              <a:t>bạn voi đã kéo bao nhiêu ki-lô-gam gỗ?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9E9331BE-E516-407D-A8FA-5A76AEFB59E4}"/>
              </a:ext>
            </a:extLst>
          </p:cNvPr>
          <p:cNvSpPr txBox="1"/>
          <p:nvPr/>
        </p:nvSpPr>
        <p:spPr>
          <a:xfrm>
            <a:off x="1132835" y="4588473"/>
            <a:ext cx="35276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600" i="1">
                <a:latin typeface="Arial" panose="020B0604020202020204" pitchFamily="34" charset="0"/>
                <a:cs typeface="Arial" panose="020B0604020202020204" pitchFamily="34" charset="0"/>
              </a:rPr>
              <a:t>Tóm tắt:</a:t>
            </a:r>
            <a:endParaRPr lang="vi-VN" sz="360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B45775E6-92B1-4402-831A-F383350D1070}"/>
              </a:ext>
            </a:extLst>
          </p:cNvPr>
          <p:cNvSpPr txBox="1"/>
          <p:nvPr/>
        </p:nvSpPr>
        <p:spPr>
          <a:xfrm>
            <a:off x="3109119" y="4655459"/>
            <a:ext cx="633150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600">
                <a:latin typeface="Arial" panose="020B0604020202020204" pitchFamily="34" charset="0"/>
                <a:cs typeface="Arial" panose="020B0604020202020204" pitchFamily="34" charset="0"/>
              </a:rPr>
              <a:t>Khối trụ			: 50 kg</a:t>
            </a:r>
            <a:endParaRPr lang="vi-VN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F29841AE-C9DF-4CB0-90DA-21BB9CFC3EC9}"/>
              </a:ext>
            </a:extLst>
          </p:cNvPr>
          <p:cNvSpPr txBox="1"/>
          <p:nvPr/>
        </p:nvSpPr>
        <p:spPr>
          <a:xfrm>
            <a:off x="3068855" y="5221069"/>
            <a:ext cx="633150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600" smtClean="0">
                <a:latin typeface="Arial" panose="020B0604020202020204" pitchFamily="34" charset="0"/>
                <a:cs typeface="Arial" panose="020B0604020202020204" pitchFamily="34" charset="0"/>
              </a:rPr>
              <a:t>Khối </a:t>
            </a:r>
            <a:r>
              <a:rPr lang="en-US" sz="3600">
                <a:latin typeface="Arial" panose="020B0604020202020204" pitchFamily="34" charset="0"/>
                <a:cs typeface="Arial" panose="020B0604020202020204" pitchFamily="34" charset="0"/>
              </a:rPr>
              <a:t>lập phương	: 48 kg</a:t>
            </a:r>
            <a:endParaRPr lang="vi-VN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4857F905-79D7-4991-8C40-0CE15FDF2908}"/>
              </a:ext>
            </a:extLst>
          </p:cNvPr>
          <p:cNvSpPr txBox="1"/>
          <p:nvPr/>
        </p:nvSpPr>
        <p:spPr>
          <a:xfrm>
            <a:off x="3094038" y="5867400"/>
            <a:ext cx="633150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600">
                <a:latin typeface="Arial" panose="020B0604020202020204" pitchFamily="34" charset="0"/>
                <a:cs typeface="Arial" panose="020B0604020202020204" pitchFamily="34" charset="0"/>
              </a:rPr>
              <a:t>Voi kéo tất cả	: … kg?</a:t>
            </a:r>
            <a:endParaRPr lang="vi-VN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xmlns="" id="{47B29338-8F23-4ED7-A091-A6C22E21415C}"/>
              </a:ext>
            </a:extLst>
          </p:cNvPr>
          <p:cNvCxnSpPr/>
          <p:nvPr/>
        </p:nvCxnSpPr>
        <p:spPr>
          <a:xfrm>
            <a:off x="3490119" y="2209800"/>
            <a:ext cx="1524000" cy="0"/>
          </a:xfrm>
          <a:prstGeom prst="line">
            <a:avLst/>
          </a:prstGeom>
          <a:ln w="381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xmlns="" id="{15C948EC-12EA-4F84-8F7A-F2C24E10B322}"/>
              </a:ext>
            </a:extLst>
          </p:cNvPr>
          <p:cNvCxnSpPr>
            <a:cxnSpLocks/>
          </p:cNvCxnSpPr>
          <p:nvPr/>
        </p:nvCxnSpPr>
        <p:spPr>
          <a:xfrm>
            <a:off x="1132835" y="3200400"/>
            <a:ext cx="3527625" cy="0"/>
          </a:xfrm>
          <a:prstGeom prst="line">
            <a:avLst/>
          </a:prstGeom>
          <a:ln w="381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Rectangle 21">
            <a:extLst>
              <a:ext uri="{FF2B5EF4-FFF2-40B4-BE49-F238E27FC236}">
                <a16:creationId xmlns:a16="http://schemas.microsoft.com/office/drawing/2014/main" xmlns="" id="{8482EC82-0D96-4B51-AEC7-4E4A7C4F4095}"/>
              </a:ext>
            </a:extLst>
          </p:cNvPr>
          <p:cNvSpPr/>
          <p:nvPr/>
        </p:nvSpPr>
        <p:spPr>
          <a:xfrm>
            <a:off x="5852319" y="3262930"/>
            <a:ext cx="3352800" cy="623270"/>
          </a:xfrm>
          <a:prstGeom prst="rect">
            <a:avLst/>
          </a:prstGeom>
          <a:noFill/>
          <a:ln w="38100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xmlns="" id="{5080C2E3-D1D5-4E9B-8991-92145E548D5C}"/>
              </a:ext>
            </a:extLst>
          </p:cNvPr>
          <p:cNvSpPr/>
          <p:nvPr/>
        </p:nvSpPr>
        <p:spPr>
          <a:xfrm>
            <a:off x="9205119" y="3203203"/>
            <a:ext cx="1371600" cy="1385270"/>
          </a:xfrm>
          <a:prstGeom prst="rect">
            <a:avLst/>
          </a:prstGeom>
          <a:noFill/>
          <a:ln w="38100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17007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  <p:bldP spid="12" grpId="0"/>
      <p:bldP spid="16" grpId="0"/>
      <p:bldP spid="22" grpId="0" animBg="1"/>
      <p:bldP spid="2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798214" y="514350"/>
            <a:ext cx="10639901" cy="5810250"/>
            <a:chOff x="631064" y="0"/>
            <a:chExt cx="10639901" cy="5810250"/>
          </a:xfrm>
        </p:grpSpPr>
        <p:pic>
          <p:nvPicPr>
            <p:cNvPr id="3" name="Picture 2" descr="E:\DT\Phần mềm\LuyenChuTieuHoc-2.8 (1)\LuyenChuTieuHoc-2.8\LuyenChuTieuHoc\Ảnh dòng kẻ sẵn cho môn toán\Dòng kẻ đen - 11 dòng - 15 ô.png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2576" b="27585"/>
            <a:stretch/>
          </p:blipFill>
          <p:spPr bwMode="auto">
            <a:xfrm>
              <a:off x="631064" y="0"/>
              <a:ext cx="10639901" cy="5810249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4" name="Straight Connector 3"/>
            <p:cNvCxnSpPr/>
            <p:nvPr/>
          </p:nvCxnSpPr>
          <p:spPr>
            <a:xfrm>
              <a:off x="631064" y="1"/>
              <a:ext cx="0" cy="5810249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" name="Text Box 2"/>
          <p:cNvSpPr txBox="1">
            <a:spLocks noChangeArrowheads="1"/>
          </p:cNvSpPr>
          <p:nvPr/>
        </p:nvSpPr>
        <p:spPr bwMode="auto">
          <a:xfrm>
            <a:off x="1432719" y="2317268"/>
            <a:ext cx="11041402" cy="500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defTabSz="1316038"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1pPr>
            <a:lvl2pPr marL="742950" indent="-285750" defTabSz="1316038"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2pPr>
            <a:lvl3pPr marL="1143000" indent="-228600" defTabSz="1316038"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3pPr>
            <a:lvl4pPr marL="1600200" indent="-228600" defTabSz="1316038"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4pPr>
            <a:lvl5pPr marL="2057400" indent="-228600" defTabSz="1316038"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5pPr>
            <a:lvl6pPr marL="2514600" indent="-228600" defTabSz="1316038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6pPr>
            <a:lvl7pPr marL="2971800" indent="-228600" defTabSz="1316038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7pPr>
            <a:lvl8pPr marL="3429000" indent="-228600" defTabSz="1316038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8pPr>
            <a:lvl9pPr marL="3886200" indent="-228600" defTabSz="1316038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9pPr>
          </a:lstStyle>
          <a:p>
            <a:pPr>
              <a:spcAft>
                <a:spcPts val="750"/>
              </a:spcAft>
              <a:defRPr/>
            </a:pPr>
            <a:r>
              <a:rPr lang="vi-VN" altLang="en-US" sz="3800" b="1" dirty="0">
                <a:solidFill>
                  <a:srgbClr val="7030A0"/>
                </a:solidFill>
                <a:latin typeface="HP001 4 hàng" pitchFamily="34" charset="0"/>
              </a:rPr>
              <a:t>Số ki-lô-gam bạn v</a:t>
            </a:r>
            <a:r>
              <a:rPr lang="el-GR" altLang="en-US" sz="3800" b="1" dirty="0">
                <a:solidFill>
                  <a:srgbClr val="7030A0"/>
                </a:solidFill>
                <a:latin typeface="HP001 4 hàng" pitchFamily="34" charset="0"/>
              </a:rPr>
              <a:t>Ρ </a:t>
            </a:r>
            <a:r>
              <a:rPr lang="vi-VN" altLang="en-US" sz="3800" b="1" dirty="0">
                <a:solidFill>
                  <a:srgbClr val="7030A0"/>
                </a:solidFill>
                <a:latin typeface="HP001 4 hàng" pitchFamily="34" charset="0"/>
              </a:rPr>
              <a:t>đã </a:t>
            </a:r>
            <a:r>
              <a:rPr lang="el-GR" altLang="en-US" sz="3800" b="1" dirty="0">
                <a:solidFill>
                  <a:srgbClr val="7030A0"/>
                </a:solidFill>
                <a:latin typeface="HP001 4 hàng" pitchFamily="34" charset="0"/>
              </a:rPr>
              <a:t>Γ˛</a:t>
            </a:r>
            <a:r>
              <a:rPr lang="vi-VN" altLang="en-US" sz="3800" b="1" dirty="0">
                <a:solidFill>
                  <a:srgbClr val="7030A0"/>
                </a:solidFill>
                <a:latin typeface="HP001 4 hàng" pitchFamily="34" charset="0"/>
              </a:rPr>
              <a:t>o là</a:t>
            </a:r>
            <a:r>
              <a:rPr lang="en-US" altLang="en-US" sz="3800" b="1" dirty="0">
                <a:solidFill>
                  <a:srgbClr val="7030A0"/>
                </a:solidFill>
                <a:latin typeface="HP001 4 hàng" pitchFamily="34" charset="0"/>
              </a:rPr>
              <a:t>:</a:t>
            </a:r>
          </a:p>
        </p:txBody>
      </p:sp>
      <p:sp>
        <p:nvSpPr>
          <p:cNvPr id="10" name="Text Box 2"/>
          <p:cNvSpPr txBox="1">
            <a:spLocks noChangeArrowheads="1"/>
          </p:cNvSpPr>
          <p:nvPr/>
        </p:nvSpPr>
        <p:spPr bwMode="auto">
          <a:xfrm>
            <a:off x="2143876" y="3055273"/>
            <a:ext cx="8686800" cy="500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defTabSz="1316038"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1pPr>
            <a:lvl2pPr marL="742950" indent="-285750" defTabSz="1316038"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2pPr>
            <a:lvl3pPr marL="1143000" indent="-228600" defTabSz="1316038"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3pPr>
            <a:lvl4pPr marL="1600200" indent="-228600" defTabSz="1316038"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4pPr>
            <a:lvl5pPr marL="2057400" indent="-228600" defTabSz="1316038"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5pPr>
            <a:lvl6pPr marL="2514600" indent="-228600" defTabSz="1316038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6pPr>
            <a:lvl7pPr marL="2971800" indent="-228600" defTabSz="1316038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7pPr>
            <a:lvl8pPr marL="3429000" indent="-228600" defTabSz="1316038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8pPr>
            <a:lvl9pPr marL="3886200" indent="-228600" defTabSz="1316038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9pPr>
          </a:lstStyle>
          <a:p>
            <a:pPr>
              <a:spcAft>
                <a:spcPts val="750"/>
              </a:spcAft>
              <a:defRPr/>
            </a:pPr>
            <a:r>
              <a:rPr lang="en-US" altLang="en-US" sz="3800" b="1">
                <a:solidFill>
                  <a:srgbClr val="7030A0"/>
                </a:solidFill>
                <a:latin typeface="HP001 4 hàng" pitchFamily="34" charset="0"/>
              </a:rPr>
              <a:t>50 + 48 = 98 (kg)</a:t>
            </a:r>
            <a:endParaRPr lang="en-US" altLang="en-US" sz="3800" b="1" dirty="0">
              <a:solidFill>
                <a:srgbClr val="7030A0"/>
              </a:solidFill>
              <a:latin typeface="HP001 4 hàng" pitchFamily="34" charset="0"/>
            </a:endParaRPr>
          </a:p>
        </p:txBody>
      </p:sp>
      <p:sp>
        <p:nvSpPr>
          <p:cNvPr id="11" name="Text Box 2"/>
          <p:cNvSpPr txBox="1">
            <a:spLocks noChangeArrowheads="1"/>
          </p:cNvSpPr>
          <p:nvPr/>
        </p:nvSpPr>
        <p:spPr bwMode="auto">
          <a:xfrm>
            <a:off x="3645864" y="3758361"/>
            <a:ext cx="8686800" cy="500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defTabSz="1316038"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1pPr>
            <a:lvl2pPr marL="742950" indent="-285750" defTabSz="1316038"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2pPr>
            <a:lvl3pPr marL="1143000" indent="-228600" defTabSz="1316038"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3pPr>
            <a:lvl4pPr marL="1600200" indent="-228600" defTabSz="1316038"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4pPr>
            <a:lvl5pPr marL="2057400" indent="-228600" defTabSz="1316038"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5pPr>
            <a:lvl6pPr marL="2514600" indent="-228600" defTabSz="1316038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6pPr>
            <a:lvl7pPr marL="2971800" indent="-228600" defTabSz="1316038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7pPr>
            <a:lvl8pPr marL="3429000" indent="-228600" defTabSz="1316038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8pPr>
            <a:lvl9pPr marL="3886200" indent="-228600" defTabSz="1316038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9pPr>
          </a:lstStyle>
          <a:p>
            <a:pPr>
              <a:spcAft>
                <a:spcPts val="750"/>
              </a:spcAft>
              <a:defRPr/>
            </a:pPr>
            <a:r>
              <a:rPr lang="en-US" altLang="en-US" sz="3800" b="1">
                <a:solidFill>
                  <a:srgbClr val="7030A0"/>
                </a:solidFill>
                <a:latin typeface="HP001 4 hàng" pitchFamily="34" charset="0"/>
              </a:rPr>
              <a:t>Đáp số: </a:t>
            </a:r>
            <a:r>
              <a:rPr lang="en-US" altLang="en-US" sz="3800" b="1" smtClean="0">
                <a:solidFill>
                  <a:srgbClr val="7030A0"/>
                </a:solidFill>
                <a:latin typeface="HP001 4 hàng" pitchFamily="34" charset="0"/>
              </a:rPr>
              <a:t>98 kg </a:t>
            </a:r>
            <a:r>
              <a:rPr lang="en-US" altLang="en-US" sz="3800" b="1">
                <a:solidFill>
                  <a:srgbClr val="7030A0"/>
                </a:solidFill>
                <a:latin typeface="HP001 4 hàng" pitchFamily="34" charset="0"/>
              </a:rPr>
              <a:t>gỗ.</a:t>
            </a:r>
            <a:endParaRPr lang="en-US" altLang="en-US" sz="3800" b="1" dirty="0">
              <a:solidFill>
                <a:srgbClr val="7030A0"/>
              </a:solidFill>
              <a:latin typeface="HP001 4 hàng" pitchFamily="34" charset="0"/>
            </a:endParaRPr>
          </a:p>
        </p:txBody>
      </p:sp>
      <p:sp>
        <p:nvSpPr>
          <p:cNvPr id="16" name="Text Box 2"/>
          <p:cNvSpPr txBox="1">
            <a:spLocks noChangeArrowheads="1"/>
          </p:cNvSpPr>
          <p:nvPr/>
        </p:nvSpPr>
        <p:spPr bwMode="auto">
          <a:xfrm>
            <a:off x="1255054" y="698335"/>
            <a:ext cx="10464444" cy="8340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defTabSz="1316038"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1pPr>
            <a:lvl2pPr marL="742950" indent="-285750" defTabSz="1316038"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2pPr>
            <a:lvl3pPr marL="1143000" indent="-228600" defTabSz="1316038"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3pPr>
            <a:lvl4pPr marL="1600200" indent="-228600" defTabSz="1316038"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4pPr>
            <a:lvl5pPr marL="2057400" indent="-228600" defTabSz="1316038"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5pPr>
            <a:lvl6pPr marL="2514600" indent="-228600" defTabSz="1316038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6pPr>
            <a:lvl7pPr marL="2971800" indent="-228600" defTabSz="1316038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7pPr>
            <a:lvl8pPr marL="3429000" indent="-228600" defTabSz="1316038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8pPr>
            <a:lvl9pPr marL="3886200" indent="-228600" defTabSz="1316038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9pPr>
          </a:lstStyle>
          <a:p>
            <a:pPr>
              <a:spcAft>
                <a:spcPts val="750"/>
              </a:spcAft>
              <a:defRPr/>
            </a:pPr>
            <a:endParaRPr lang="en-US" altLang="en-US" sz="3800" b="1" i="1" dirty="0">
              <a:solidFill>
                <a:srgbClr val="7030A0"/>
              </a:solidFill>
              <a:latin typeface="HP001 4 hàng" pitchFamily="34" charset="0"/>
            </a:endParaRPr>
          </a:p>
          <a:p>
            <a:pPr>
              <a:spcAft>
                <a:spcPts val="750"/>
              </a:spcAft>
              <a:defRPr/>
            </a:pPr>
            <a:r>
              <a:rPr lang="en-US" altLang="en-US" sz="3800" b="1" dirty="0">
                <a:solidFill>
                  <a:srgbClr val="7030A0"/>
                </a:solidFill>
                <a:latin typeface="HP001 4 hàng" pitchFamily="34" charset="0"/>
              </a:rPr>
              <a:t>               </a:t>
            </a:r>
          </a:p>
          <a:p>
            <a:pPr>
              <a:spcAft>
                <a:spcPts val="750"/>
              </a:spcAft>
              <a:defRPr/>
            </a:pPr>
            <a:r>
              <a:rPr lang="en-US" altLang="en-US" sz="3800" b="1" dirty="0">
                <a:solidFill>
                  <a:srgbClr val="7030A0"/>
                </a:solidFill>
                <a:latin typeface="HP001 4 hàng" pitchFamily="34" charset="0"/>
              </a:rPr>
              <a:t>                                                                                             </a:t>
            </a:r>
          </a:p>
          <a:p>
            <a:pPr>
              <a:spcAft>
                <a:spcPts val="750"/>
              </a:spcAft>
              <a:defRPr/>
            </a:pPr>
            <a:r>
              <a:rPr lang="en-US" altLang="en-US" sz="3800" b="1" dirty="0">
                <a:solidFill>
                  <a:srgbClr val="7030A0"/>
                </a:solidFill>
                <a:latin typeface="HP001 4 hàng" pitchFamily="34" charset="0"/>
              </a:rPr>
              <a:t>  </a:t>
            </a:r>
          </a:p>
          <a:p>
            <a:pPr>
              <a:spcAft>
                <a:spcPts val="750"/>
              </a:spcAft>
              <a:defRPr/>
            </a:pPr>
            <a:endParaRPr lang="en-US" altLang="en-US" sz="3800" b="1" dirty="0">
              <a:solidFill>
                <a:srgbClr val="7030A0"/>
              </a:solidFill>
              <a:latin typeface="HP001 4 hàng" pitchFamily="34" charset="0"/>
            </a:endParaRPr>
          </a:p>
          <a:p>
            <a:pPr>
              <a:spcAft>
                <a:spcPts val="750"/>
              </a:spcAft>
              <a:defRPr/>
            </a:pPr>
            <a:endParaRPr lang="en-US" altLang="en-US" sz="3800" b="1">
              <a:solidFill>
                <a:srgbClr val="7030A0"/>
              </a:solidFill>
              <a:latin typeface="HP001 4 hàng" pitchFamily="34" charset="0"/>
            </a:endParaRPr>
          </a:p>
          <a:p>
            <a:pPr>
              <a:spcAft>
                <a:spcPts val="750"/>
              </a:spcAft>
              <a:defRPr/>
            </a:pPr>
            <a:endParaRPr lang="en-US" altLang="en-US" sz="3800" b="1">
              <a:solidFill>
                <a:srgbClr val="7030A0"/>
              </a:solidFill>
              <a:latin typeface="HP001 4 hàng" pitchFamily="34" charset="0"/>
            </a:endParaRPr>
          </a:p>
          <a:p>
            <a:pPr>
              <a:spcAft>
                <a:spcPts val="750"/>
              </a:spcAft>
              <a:defRPr/>
            </a:pPr>
            <a:endParaRPr lang="en-US" altLang="en-US" sz="3800" b="1">
              <a:solidFill>
                <a:srgbClr val="7030A0"/>
              </a:solidFill>
              <a:latin typeface="HP001 4 hàng" pitchFamily="34" charset="0"/>
            </a:endParaRPr>
          </a:p>
          <a:p>
            <a:pPr>
              <a:spcAft>
                <a:spcPts val="750"/>
              </a:spcAft>
              <a:defRPr/>
            </a:pPr>
            <a:endParaRPr lang="en-US" altLang="en-US" sz="3800" b="1" dirty="0">
              <a:solidFill>
                <a:srgbClr val="7030A0"/>
              </a:solidFill>
              <a:latin typeface="HP001 4 hàng" pitchFamily="34" charset="0"/>
            </a:endParaRPr>
          </a:p>
          <a:p>
            <a:pPr>
              <a:defRPr/>
            </a:pPr>
            <a:r>
              <a:rPr lang="en-US" altLang="en-US" sz="3800" b="1">
                <a:solidFill>
                  <a:srgbClr val="7030A0"/>
                </a:solidFill>
                <a:latin typeface="HP001 4 hàng" pitchFamily="34" charset="0"/>
              </a:rPr>
              <a:t> </a:t>
            </a:r>
            <a:endParaRPr lang="en-US" altLang="en-US" sz="3800" b="1" dirty="0">
              <a:solidFill>
                <a:srgbClr val="7030A0"/>
              </a:solidFill>
              <a:latin typeface="HP001 4 hàng" pitchFamily="34" charset="0"/>
            </a:endParaRPr>
          </a:p>
        </p:txBody>
      </p:sp>
      <p:sp>
        <p:nvSpPr>
          <p:cNvPr id="17" name="Text Box 2"/>
          <p:cNvSpPr txBox="1">
            <a:spLocks noChangeArrowheads="1"/>
          </p:cNvSpPr>
          <p:nvPr/>
        </p:nvSpPr>
        <p:spPr bwMode="auto">
          <a:xfrm>
            <a:off x="746919" y="1564927"/>
            <a:ext cx="10287000" cy="500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defTabSz="1316038"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1pPr>
            <a:lvl2pPr marL="742950" indent="-285750" defTabSz="1316038"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2pPr>
            <a:lvl3pPr marL="1143000" indent="-228600" defTabSz="1316038"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3pPr>
            <a:lvl4pPr marL="1600200" indent="-228600" defTabSz="1316038"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4pPr>
            <a:lvl5pPr marL="2057400" indent="-228600" defTabSz="1316038"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5pPr>
            <a:lvl6pPr marL="2514600" indent="-228600" defTabSz="1316038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6pPr>
            <a:lvl7pPr marL="2971800" indent="-228600" defTabSz="1316038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7pPr>
            <a:lvl8pPr marL="3429000" indent="-228600" defTabSz="1316038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8pPr>
            <a:lvl9pPr marL="3886200" indent="-228600" defTabSz="1316038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9pPr>
          </a:lstStyle>
          <a:p>
            <a:pPr>
              <a:spcAft>
                <a:spcPts val="750"/>
              </a:spcAft>
              <a:defRPr/>
            </a:pPr>
            <a:endParaRPr lang="en-US" altLang="en-US" sz="3800" b="1" dirty="0">
              <a:solidFill>
                <a:srgbClr val="7030A0"/>
              </a:solidFill>
              <a:latin typeface="HP001 4 hàng" pitchFamily="34" charset="0"/>
            </a:endParaRPr>
          </a:p>
        </p:txBody>
      </p:sp>
      <p:sp>
        <p:nvSpPr>
          <p:cNvPr id="18" name="Text Box 2"/>
          <p:cNvSpPr txBox="1">
            <a:spLocks noChangeArrowheads="1"/>
          </p:cNvSpPr>
          <p:nvPr/>
        </p:nvSpPr>
        <p:spPr bwMode="auto">
          <a:xfrm>
            <a:off x="1406204" y="838257"/>
            <a:ext cx="2048795" cy="500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defTabSz="1316038"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1pPr>
            <a:lvl2pPr marL="742950" indent="-285750" defTabSz="1316038"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2pPr>
            <a:lvl3pPr marL="1143000" indent="-228600" defTabSz="1316038"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3pPr>
            <a:lvl4pPr marL="1600200" indent="-228600" defTabSz="1316038"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4pPr>
            <a:lvl5pPr marL="2057400" indent="-228600" defTabSz="1316038"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5pPr>
            <a:lvl6pPr marL="2514600" indent="-228600" defTabSz="1316038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6pPr>
            <a:lvl7pPr marL="2971800" indent="-228600" defTabSz="1316038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7pPr>
            <a:lvl8pPr marL="3429000" indent="-228600" defTabSz="1316038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8pPr>
            <a:lvl9pPr marL="3886200" indent="-228600" defTabSz="1316038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9pPr>
          </a:lstStyle>
          <a:p>
            <a:pPr>
              <a:spcAft>
                <a:spcPts val="750"/>
              </a:spcAft>
              <a:defRPr/>
            </a:pPr>
            <a:r>
              <a:rPr lang="en-US" altLang="en-US" sz="3800" b="1">
                <a:solidFill>
                  <a:srgbClr val="7030A0"/>
                </a:solidFill>
                <a:latin typeface="HP001 4 hàng" pitchFamily="34" charset="0"/>
              </a:rPr>
              <a:t>Bài 3:</a:t>
            </a:r>
            <a:endParaRPr lang="en-US" altLang="en-US" sz="3800" b="1" dirty="0">
              <a:solidFill>
                <a:srgbClr val="7030A0"/>
              </a:solidFill>
              <a:latin typeface="HP001 4 hàng" pitchFamily="34" charset="0"/>
            </a:endParaRPr>
          </a:p>
        </p:txBody>
      </p:sp>
      <p:sp>
        <p:nvSpPr>
          <p:cNvPr id="19" name="Text Box 2"/>
          <p:cNvSpPr txBox="1">
            <a:spLocks noChangeArrowheads="1"/>
          </p:cNvSpPr>
          <p:nvPr/>
        </p:nvSpPr>
        <p:spPr bwMode="auto">
          <a:xfrm>
            <a:off x="4328319" y="1557338"/>
            <a:ext cx="2743200" cy="500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defTabSz="1316038"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1pPr>
            <a:lvl2pPr marL="742950" indent="-285750" defTabSz="1316038"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2pPr>
            <a:lvl3pPr marL="1143000" indent="-228600" defTabSz="1316038"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3pPr>
            <a:lvl4pPr marL="1600200" indent="-228600" defTabSz="1316038"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4pPr>
            <a:lvl5pPr marL="2057400" indent="-228600" defTabSz="1316038"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5pPr>
            <a:lvl6pPr marL="2514600" indent="-228600" defTabSz="1316038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6pPr>
            <a:lvl7pPr marL="2971800" indent="-228600" defTabSz="1316038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7pPr>
            <a:lvl8pPr marL="3429000" indent="-228600" defTabSz="1316038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8pPr>
            <a:lvl9pPr marL="3886200" indent="-228600" defTabSz="1316038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9pPr>
          </a:lstStyle>
          <a:p>
            <a:pPr>
              <a:spcAft>
                <a:spcPts val="750"/>
              </a:spcAft>
              <a:defRPr/>
            </a:pPr>
            <a:r>
              <a:rPr lang="en-US" altLang="en-US" sz="3800" b="1">
                <a:solidFill>
                  <a:srgbClr val="7030A0"/>
                </a:solidFill>
                <a:latin typeface="HP001 4 hàng" pitchFamily="34" charset="0"/>
              </a:rPr>
              <a:t>Bài giải </a:t>
            </a:r>
            <a:endParaRPr lang="en-US" altLang="en-US" sz="3800" b="1" dirty="0">
              <a:solidFill>
                <a:srgbClr val="7030A0"/>
              </a:solidFill>
              <a:latin typeface="HP001 4 hàng" pitchFamily="34" charset="0"/>
            </a:endParaRP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xmlns="" id="{EC49FEE7-E577-4E05-BB66-3B3B1949FB18}"/>
              </a:ext>
            </a:extLst>
          </p:cNvPr>
          <p:cNvGrpSpPr/>
          <p:nvPr/>
        </p:nvGrpSpPr>
        <p:grpSpPr>
          <a:xfrm>
            <a:off x="40636" y="4793012"/>
            <a:ext cx="4372021" cy="1937287"/>
            <a:chOff x="8214519" y="4848962"/>
            <a:chExt cx="4372021" cy="1937287"/>
          </a:xfrm>
        </p:grpSpPr>
        <p:sp>
          <p:nvSpPr>
            <p:cNvPr id="5" name="Rectangle: Rounded Corners 4">
              <a:extLst>
                <a:ext uri="{FF2B5EF4-FFF2-40B4-BE49-F238E27FC236}">
                  <a16:creationId xmlns:a16="http://schemas.microsoft.com/office/drawing/2014/main" xmlns="" id="{B0BD835E-86B8-4B3C-9F48-E810D6078DBE}"/>
                </a:ext>
              </a:extLst>
            </p:cNvPr>
            <p:cNvSpPr/>
            <p:nvPr/>
          </p:nvSpPr>
          <p:spPr>
            <a:xfrm>
              <a:off x="8214519" y="4848962"/>
              <a:ext cx="3941917" cy="1937287"/>
            </a:xfrm>
            <a:prstGeom prst="roundRect">
              <a:avLst/>
            </a:prstGeom>
            <a:solidFill>
              <a:srgbClr val="FFDD7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xmlns="" id="{A4020D43-3108-445E-99A7-519E5E9CA72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/>
            <a:srcRect l="23933"/>
            <a:stretch/>
          </p:blipFill>
          <p:spPr>
            <a:xfrm>
              <a:off x="8459358" y="5353910"/>
              <a:ext cx="4127182" cy="1432339"/>
            </a:xfrm>
            <a:prstGeom prst="rect">
              <a:avLst/>
            </a:prstGeom>
          </p:spPr>
        </p:pic>
        <p:pic>
          <p:nvPicPr>
            <p:cNvPr id="20" name="Picture 19">
              <a:extLst>
                <a:ext uri="{FF2B5EF4-FFF2-40B4-BE49-F238E27FC236}">
                  <a16:creationId xmlns:a16="http://schemas.microsoft.com/office/drawing/2014/main" xmlns="" id="{8C959291-AD7B-45C0-AB25-F29D9981E95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/>
            <a:srcRect l="-198" t="-4225" r="75421" b="43126"/>
            <a:stretch/>
          </p:blipFill>
          <p:spPr>
            <a:xfrm>
              <a:off x="8364108" y="4849231"/>
              <a:ext cx="1431561" cy="93191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4768725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0" grpId="0"/>
      <p:bldP spid="11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xmlns="" id="{2F52DB45-51A4-49C8-BD2B-6C885C66E542}"/>
              </a:ext>
            </a:extLst>
          </p:cNvPr>
          <p:cNvGrpSpPr/>
          <p:nvPr/>
        </p:nvGrpSpPr>
        <p:grpSpPr>
          <a:xfrm>
            <a:off x="594519" y="533400"/>
            <a:ext cx="10972800" cy="731520"/>
            <a:chOff x="970111" y="734289"/>
            <a:chExt cx="10972800" cy="731520"/>
          </a:xfrm>
        </p:grpSpPr>
        <p:sp>
          <p:nvSpPr>
            <p:cNvPr id="9" name="TextBox 8">
              <a:extLst>
                <a:ext uri="{FF2B5EF4-FFF2-40B4-BE49-F238E27FC236}">
                  <a16:creationId xmlns:a16="http://schemas.microsoft.com/office/drawing/2014/main" xmlns="" id="{033F5A0B-9559-4714-A851-DEFDBC3FB0AD}"/>
                </a:ext>
              </a:extLst>
            </p:cNvPr>
            <p:cNvSpPr txBox="1"/>
            <p:nvPr/>
          </p:nvSpPr>
          <p:spPr>
            <a:xfrm>
              <a:off x="1701630" y="792406"/>
              <a:ext cx="10241281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3200"/>
                <a:t>Bạn nào nói đúng?</a:t>
              </a:r>
              <a:endParaRPr lang="vi-VN" sz="3200" dirty="0"/>
            </a:p>
          </p:txBody>
        </p:sp>
        <p:sp>
          <p:nvSpPr>
            <p:cNvPr id="10" name="Oval 9">
              <a:extLst>
                <a:ext uri="{FF2B5EF4-FFF2-40B4-BE49-F238E27FC236}">
                  <a16:creationId xmlns:a16="http://schemas.microsoft.com/office/drawing/2014/main" xmlns="" id="{5B44A2E4-C704-4B04-BAC7-61DE224089E6}"/>
                </a:ext>
              </a:extLst>
            </p:cNvPr>
            <p:cNvSpPr/>
            <p:nvPr/>
          </p:nvSpPr>
          <p:spPr>
            <a:xfrm>
              <a:off x="970111" y="734289"/>
              <a:ext cx="731520" cy="731520"/>
            </a:xfrm>
            <a:prstGeom prst="ellipse">
              <a:avLst/>
            </a:prstGeom>
            <a:solidFill>
              <a:srgbClr val="D6009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540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Arial" pitchFamily="34" charset="0"/>
                  <a:cs typeface="Arial" pitchFamily="34" charset="0"/>
                </a:rPr>
                <a:t>4</a:t>
              </a:r>
            </a:p>
          </p:txBody>
        </p:sp>
      </p:grpSp>
      <p:pic>
        <p:nvPicPr>
          <p:cNvPr id="23" name="Picture 22">
            <a:extLst>
              <a:ext uri="{FF2B5EF4-FFF2-40B4-BE49-F238E27FC236}">
                <a16:creationId xmlns:a16="http://schemas.microsoft.com/office/drawing/2014/main" xmlns="" id="{F27CC9F2-B6CC-481B-95BA-D357D051EBBA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934451" y="1066801"/>
            <a:ext cx="7632299" cy="5335680"/>
          </a:xfrm>
          <a:prstGeom prst="rect">
            <a:avLst/>
          </a:prstGeom>
        </p:spPr>
      </p:pic>
      <p:grpSp>
        <p:nvGrpSpPr>
          <p:cNvPr id="24" name="Group 23">
            <a:extLst>
              <a:ext uri="{FF2B5EF4-FFF2-40B4-BE49-F238E27FC236}">
                <a16:creationId xmlns:a16="http://schemas.microsoft.com/office/drawing/2014/main" xmlns="" id="{BDB909A6-7330-46B5-A9D1-B7F5D4679B70}"/>
              </a:ext>
            </a:extLst>
          </p:cNvPr>
          <p:cNvGrpSpPr/>
          <p:nvPr/>
        </p:nvGrpSpPr>
        <p:grpSpPr>
          <a:xfrm>
            <a:off x="730153" y="1268505"/>
            <a:ext cx="3471000" cy="4989887"/>
            <a:chOff x="730153" y="1192305"/>
            <a:chExt cx="3471000" cy="4989887"/>
          </a:xfrm>
        </p:grpSpPr>
        <p:pic>
          <p:nvPicPr>
            <p:cNvPr id="25" name="Picture 24">
              <a:extLst>
                <a:ext uri="{FF2B5EF4-FFF2-40B4-BE49-F238E27FC236}">
                  <a16:creationId xmlns:a16="http://schemas.microsoft.com/office/drawing/2014/main" xmlns="" id="{66E4C1F5-FB7F-42F1-A6D5-C31890098E9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harpenSoften amount="25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rcRect l="1394" r="79729"/>
            <a:stretch/>
          </p:blipFill>
          <p:spPr>
            <a:xfrm>
              <a:off x="730153" y="1192306"/>
              <a:ext cx="1765136" cy="2605972"/>
            </a:xfrm>
            <a:prstGeom prst="rect">
              <a:avLst/>
            </a:prstGeom>
          </p:spPr>
        </p:pic>
        <p:pic>
          <p:nvPicPr>
            <p:cNvPr id="26" name="Picture 25">
              <a:extLst>
                <a:ext uri="{FF2B5EF4-FFF2-40B4-BE49-F238E27FC236}">
                  <a16:creationId xmlns:a16="http://schemas.microsoft.com/office/drawing/2014/main" xmlns="" id="{0CF90707-5BF8-4CAB-898A-F34CAD0CAF6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harpenSoften amount="25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rcRect l="41459" r="39664"/>
            <a:stretch/>
          </p:blipFill>
          <p:spPr>
            <a:xfrm>
              <a:off x="2436017" y="1978794"/>
              <a:ext cx="1765136" cy="2605972"/>
            </a:xfrm>
            <a:prstGeom prst="rect">
              <a:avLst/>
            </a:prstGeom>
          </p:spPr>
        </p:pic>
        <p:pic>
          <p:nvPicPr>
            <p:cNvPr id="27" name="Picture 26">
              <a:extLst>
                <a:ext uri="{FF2B5EF4-FFF2-40B4-BE49-F238E27FC236}">
                  <a16:creationId xmlns:a16="http://schemas.microsoft.com/office/drawing/2014/main" xmlns="" id="{CEBF9062-4F95-4959-8636-34FEA62F6EE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harpenSoften amount="25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rcRect l="78261" r="2862"/>
            <a:stretch/>
          </p:blipFill>
          <p:spPr>
            <a:xfrm flipH="1">
              <a:off x="1202800" y="3576220"/>
              <a:ext cx="1765136" cy="2605972"/>
            </a:xfrm>
            <a:prstGeom prst="rect">
              <a:avLst/>
            </a:prstGeom>
          </p:spPr>
        </p:pic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xmlns="" id="{BE3D9A5F-9630-48BD-A4FB-4E4D39D43FCA}"/>
                </a:ext>
              </a:extLst>
            </p:cNvPr>
            <p:cNvSpPr txBox="1"/>
            <p:nvPr/>
          </p:nvSpPr>
          <p:spPr>
            <a:xfrm>
              <a:off x="1202800" y="1192305"/>
              <a:ext cx="835485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>
                  <a:solidFill>
                    <a:srgbClr val="0070C0"/>
                  </a:solidFill>
                </a:rPr>
                <a:t>Nam</a:t>
              </a:r>
              <a:endParaRPr lang="vi-VN" sz="2400">
                <a:solidFill>
                  <a:srgbClr val="0070C0"/>
                </a:solidFill>
              </a:endParaRPr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xmlns="" id="{496A7F52-BEEC-4AC9-BCCE-19F086E08277}"/>
                </a:ext>
              </a:extLst>
            </p:cNvPr>
            <p:cNvSpPr txBox="1"/>
            <p:nvPr/>
          </p:nvSpPr>
          <p:spPr>
            <a:xfrm>
              <a:off x="2857561" y="1922598"/>
              <a:ext cx="71526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>
                  <a:solidFill>
                    <a:srgbClr val="0070C0"/>
                  </a:solidFill>
                </a:rPr>
                <a:t>Việt</a:t>
              </a:r>
              <a:endParaRPr lang="vi-VN" sz="2400" dirty="0">
                <a:solidFill>
                  <a:srgbClr val="0070C0"/>
                </a:solidFill>
              </a:endParaRPr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xmlns="" id="{70CDD947-AF66-4CD3-9C64-8618C99E1042}"/>
                </a:ext>
              </a:extLst>
            </p:cNvPr>
            <p:cNvSpPr txBox="1"/>
            <p:nvPr/>
          </p:nvSpPr>
          <p:spPr>
            <a:xfrm>
              <a:off x="2396537" y="5258863"/>
              <a:ext cx="681597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>
                  <a:solidFill>
                    <a:srgbClr val="0070C0"/>
                  </a:solidFill>
                </a:rPr>
                <a:t>Mai</a:t>
              </a:r>
              <a:endParaRPr lang="vi-VN" sz="2400" dirty="0">
                <a:solidFill>
                  <a:srgbClr val="0070C0"/>
                </a:solidFill>
              </a:endParaRPr>
            </a:p>
          </p:txBody>
        </p:sp>
      </p:grpSp>
      <p:sp>
        <p:nvSpPr>
          <p:cNvPr id="31" name="Oval 30">
            <a:extLst>
              <a:ext uri="{FF2B5EF4-FFF2-40B4-BE49-F238E27FC236}">
                <a16:creationId xmlns:a16="http://schemas.microsoft.com/office/drawing/2014/main" xmlns="" id="{9FEFF761-263F-40AA-B5AD-F36A6CD46A47}"/>
              </a:ext>
            </a:extLst>
          </p:cNvPr>
          <p:cNvSpPr/>
          <p:nvPr/>
        </p:nvSpPr>
        <p:spPr>
          <a:xfrm>
            <a:off x="686573" y="1268505"/>
            <a:ext cx="1808715" cy="2605972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dirty="0"/>
          </a:p>
        </p:txBody>
      </p:sp>
      <p:sp>
        <p:nvSpPr>
          <p:cNvPr id="32" name="Oval 31">
            <a:extLst>
              <a:ext uri="{FF2B5EF4-FFF2-40B4-BE49-F238E27FC236}">
                <a16:creationId xmlns:a16="http://schemas.microsoft.com/office/drawing/2014/main" xmlns="" id="{738E5EE0-A8E5-448D-868C-7CA1F16A134A}"/>
              </a:ext>
            </a:extLst>
          </p:cNvPr>
          <p:cNvSpPr/>
          <p:nvPr/>
        </p:nvSpPr>
        <p:spPr>
          <a:xfrm>
            <a:off x="1401301" y="3862754"/>
            <a:ext cx="1808715" cy="2605972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dirty="0"/>
          </a:p>
        </p:txBody>
      </p:sp>
    </p:spTree>
    <p:extLst>
      <p:ext uri="{BB962C8B-B14F-4D97-AF65-F5344CB8AC3E}">
        <p14:creationId xmlns:p14="http://schemas.microsoft.com/office/powerpoint/2010/main" val="19177687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4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  <p:bldP spid="3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B92901E-4FCA-44DE-AF1D-28D0B321FC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4519" y="2746266"/>
            <a:ext cx="4285093" cy="710800"/>
          </a:xfrm>
        </p:spPr>
        <p:txBody>
          <a:bodyPr/>
          <a:lstStyle/>
          <a:p>
            <a:r>
              <a:rPr lang="en-US">
                <a:latin typeface="+mj-lt"/>
              </a:rPr>
              <a:t>Tháp nghiêng Pi-sa</a:t>
            </a:r>
            <a:br>
              <a:rPr lang="en-US">
                <a:latin typeface="+mj-lt"/>
              </a:rPr>
            </a:br>
            <a:r>
              <a:rPr lang="en-US">
                <a:latin typeface="+mj-lt"/>
              </a:rPr>
              <a:t>ở I-ta-li-a</a:t>
            </a:r>
          </a:p>
        </p:txBody>
      </p:sp>
      <p:pic>
        <p:nvPicPr>
          <p:cNvPr id="1026" name="Picture 2" descr="Du lịch Ý - Khám phá tháp nghiêng Pisa">
            <a:extLst>
              <a:ext uri="{FF2B5EF4-FFF2-40B4-BE49-F238E27FC236}">
                <a16:creationId xmlns:a16="http://schemas.microsoft.com/office/drawing/2014/main" xmlns="" id="{1DAD7E40-365C-4D8E-A845-18642B6081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42719" y="756282"/>
            <a:ext cx="4801394" cy="54015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716655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B92901E-4FCA-44DE-AF1D-28D0B321FC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79057" y="5559625"/>
            <a:ext cx="8267700" cy="710800"/>
          </a:xfrm>
        </p:spPr>
        <p:txBody>
          <a:bodyPr/>
          <a:lstStyle/>
          <a:p>
            <a:r>
              <a:rPr lang="en-US">
                <a:latin typeface="+mj-lt"/>
              </a:rPr>
              <a:t>Kim tự tháp ở Ai cập</a:t>
            </a:r>
          </a:p>
        </p:txBody>
      </p:sp>
      <p:pic>
        <p:nvPicPr>
          <p:cNvPr id="2050" name="Picture 2" descr="Giải mã bí kíp xây dựng các kim tự tháp Ai Cập cổ đại - Hội Kiến Trúc Sư  Việt Nam">
            <a:extLst>
              <a:ext uri="{FF2B5EF4-FFF2-40B4-BE49-F238E27FC236}">
                <a16:creationId xmlns:a16="http://schemas.microsoft.com/office/drawing/2014/main" xmlns="" id="{8A4B54EB-A616-4C7A-8016-8F9314A6D1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0019" y="454225"/>
            <a:ext cx="6781800" cy="5086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081333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B92901E-4FCA-44DE-AF1D-28D0B321FC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70919" y="5385200"/>
            <a:ext cx="8267700" cy="710800"/>
          </a:xfrm>
        </p:spPr>
        <p:txBody>
          <a:bodyPr/>
          <a:lstStyle/>
          <a:p>
            <a:r>
              <a:rPr lang="en-US">
                <a:latin typeface="+mj-lt"/>
              </a:rPr>
              <a:t>Toà nhà Nu a-lem ở Ca-dắc-xtan</a:t>
            </a:r>
          </a:p>
        </p:txBody>
      </p:sp>
      <p:pic>
        <p:nvPicPr>
          <p:cNvPr id="3074" name="Picture 2" descr="Kazakhstan Pavilion and Science Museum (Nur Alem) | Adrian Smith and Gordan  Gill Architecture | Archello">
            <a:extLst>
              <a:ext uri="{FF2B5EF4-FFF2-40B4-BE49-F238E27FC236}">
                <a16:creationId xmlns:a16="http://schemas.microsoft.com/office/drawing/2014/main" xmlns="" id="{B67FF49B-9892-4175-97C8-26798C78BC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9519" y="762000"/>
            <a:ext cx="6512719" cy="43444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980341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0" name="Google Shape;690;p41"/>
          <p:cNvSpPr/>
          <p:nvPr/>
        </p:nvSpPr>
        <p:spPr>
          <a:xfrm>
            <a:off x="8389113" y="2071385"/>
            <a:ext cx="437016" cy="464167"/>
          </a:xfrm>
          <a:custGeom>
            <a:avLst/>
            <a:gdLst/>
            <a:ahLst/>
            <a:cxnLst/>
            <a:rect l="l" t="t" r="r" b="b"/>
            <a:pathLst>
              <a:path w="13143" h="13925" extrusionOk="0">
                <a:moveTo>
                  <a:pt x="10038" y="1"/>
                </a:moveTo>
                <a:cubicBezTo>
                  <a:pt x="9444" y="1"/>
                  <a:pt x="8856" y="213"/>
                  <a:pt x="8374" y="581"/>
                </a:cubicBezTo>
                <a:cubicBezTo>
                  <a:pt x="7232" y="1428"/>
                  <a:pt x="6897" y="2729"/>
                  <a:pt x="6897" y="4049"/>
                </a:cubicBezTo>
                <a:cubicBezTo>
                  <a:pt x="6384" y="3458"/>
                  <a:pt x="5773" y="2926"/>
                  <a:pt x="5104" y="2551"/>
                </a:cubicBezTo>
                <a:cubicBezTo>
                  <a:pt x="4502" y="2198"/>
                  <a:pt x="3853" y="1971"/>
                  <a:pt x="3171" y="1971"/>
                </a:cubicBezTo>
                <a:cubicBezTo>
                  <a:pt x="3093" y="1971"/>
                  <a:pt x="3015" y="1974"/>
                  <a:pt x="2936" y="1980"/>
                </a:cubicBezTo>
                <a:cubicBezTo>
                  <a:pt x="2168" y="2039"/>
                  <a:pt x="1380" y="2413"/>
                  <a:pt x="927" y="3044"/>
                </a:cubicBezTo>
                <a:cubicBezTo>
                  <a:pt x="1" y="4384"/>
                  <a:pt x="631" y="6078"/>
                  <a:pt x="1557" y="7221"/>
                </a:cubicBezTo>
                <a:cubicBezTo>
                  <a:pt x="2089" y="7871"/>
                  <a:pt x="2700" y="8442"/>
                  <a:pt x="3311" y="9014"/>
                </a:cubicBezTo>
                <a:cubicBezTo>
                  <a:pt x="3902" y="9565"/>
                  <a:pt x="4513" y="10097"/>
                  <a:pt x="5143" y="10629"/>
                </a:cubicBezTo>
                <a:cubicBezTo>
                  <a:pt x="6581" y="11812"/>
                  <a:pt x="8098" y="12875"/>
                  <a:pt x="9694" y="13841"/>
                </a:cubicBezTo>
                <a:cubicBezTo>
                  <a:pt x="9788" y="13892"/>
                  <a:pt x="9904" y="13925"/>
                  <a:pt x="10018" y="13925"/>
                </a:cubicBezTo>
                <a:cubicBezTo>
                  <a:pt x="10167" y="13925"/>
                  <a:pt x="10314" y="13868"/>
                  <a:pt x="10404" y="13723"/>
                </a:cubicBezTo>
                <a:cubicBezTo>
                  <a:pt x="11468" y="12087"/>
                  <a:pt x="12236" y="10275"/>
                  <a:pt x="12689" y="8383"/>
                </a:cubicBezTo>
                <a:cubicBezTo>
                  <a:pt x="12906" y="7457"/>
                  <a:pt x="13044" y="6492"/>
                  <a:pt x="13103" y="5546"/>
                </a:cubicBezTo>
                <a:cubicBezTo>
                  <a:pt x="13142" y="4482"/>
                  <a:pt x="13142" y="3379"/>
                  <a:pt x="12827" y="2354"/>
                </a:cubicBezTo>
                <a:cubicBezTo>
                  <a:pt x="12532" y="1428"/>
                  <a:pt x="11901" y="601"/>
                  <a:pt x="11014" y="207"/>
                </a:cubicBezTo>
                <a:cubicBezTo>
                  <a:pt x="10698" y="66"/>
                  <a:pt x="10367" y="1"/>
                  <a:pt x="10038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endParaRPr/>
          </a:p>
        </p:txBody>
      </p:sp>
      <p:grpSp>
        <p:nvGrpSpPr>
          <p:cNvPr id="691" name="Google Shape;691;p41"/>
          <p:cNvGrpSpPr/>
          <p:nvPr/>
        </p:nvGrpSpPr>
        <p:grpSpPr>
          <a:xfrm>
            <a:off x="8742688" y="1022598"/>
            <a:ext cx="290900" cy="296964"/>
            <a:chOff x="8090375" y="1459050"/>
            <a:chExt cx="375350" cy="382225"/>
          </a:xfrm>
        </p:grpSpPr>
        <p:sp>
          <p:nvSpPr>
            <p:cNvPr id="692" name="Google Shape;692;p41"/>
            <p:cNvSpPr/>
            <p:nvPr/>
          </p:nvSpPr>
          <p:spPr>
            <a:xfrm>
              <a:off x="8090375" y="1459050"/>
              <a:ext cx="375350" cy="382225"/>
            </a:xfrm>
            <a:custGeom>
              <a:avLst/>
              <a:gdLst/>
              <a:ahLst/>
              <a:cxnLst/>
              <a:rect l="l" t="t" r="r" b="b"/>
              <a:pathLst>
                <a:path w="15014" h="15289" extrusionOk="0">
                  <a:moveTo>
                    <a:pt x="8861" y="1"/>
                  </a:moveTo>
                  <a:cubicBezTo>
                    <a:pt x="8250" y="1"/>
                    <a:pt x="7661" y="266"/>
                    <a:pt x="7271" y="768"/>
                  </a:cubicBezTo>
                  <a:cubicBezTo>
                    <a:pt x="6896" y="1241"/>
                    <a:pt x="6680" y="1852"/>
                    <a:pt x="6561" y="2463"/>
                  </a:cubicBezTo>
                  <a:cubicBezTo>
                    <a:pt x="6226" y="1852"/>
                    <a:pt x="5813" y="1281"/>
                    <a:pt x="5182" y="926"/>
                  </a:cubicBezTo>
                  <a:cubicBezTo>
                    <a:pt x="4824" y="718"/>
                    <a:pt x="4380" y="588"/>
                    <a:pt x="3947" y="588"/>
                  </a:cubicBezTo>
                  <a:cubicBezTo>
                    <a:pt x="3476" y="588"/>
                    <a:pt x="3018" y="743"/>
                    <a:pt x="2700" y="1123"/>
                  </a:cubicBezTo>
                  <a:cubicBezTo>
                    <a:pt x="2128" y="1832"/>
                    <a:pt x="2365" y="2995"/>
                    <a:pt x="2680" y="3743"/>
                  </a:cubicBezTo>
                  <a:cubicBezTo>
                    <a:pt x="2916" y="4295"/>
                    <a:pt x="3251" y="4788"/>
                    <a:pt x="3685" y="5182"/>
                  </a:cubicBezTo>
                  <a:cubicBezTo>
                    <a:pt x="3304" y="5115"/>
                    <a:pt x="2891" y="5069"/>
                    <a:pt x="2485" y="5069"/>
                  </a:cubicBezTo>
                  <a:cubicBezTo>
                    <a:pt x="1336" y="5069"/>
                    <a:pt x="244" y="5432"/>
                    <a:pt x="99" y="6699"/>
                  </a:cubicBezTo>
                  <a:cubicBezTo>
                    <a:pt x="0" y="7566"/>
                    <a:pt x="532" y="8374"/>
                    <a:pt x="1281" y="8807"/>
                  </a:cubicBezTo>
                  <a:cubicBezTo>
                    <a:pt x="1655" y="9043"/>
                    <a:pt x="2089" y="9162"/>
                    <a:pt x="2542" y="9201"/>
                  </a:cubicBezTo>
                  <a:cubicBezTo>
                    <a:pt x="2574" y="9203"/>
                    <a:pt x="2607" y="9204"/>
                    <a:pt x="2640" y="9204"/>
                  </a:cubicBezTo>
                  <a:cubicBezTo>
                    <a:pt x="2932" y="9204"/>
                    <a:pt x="3237" y="9139"/>
                    <a:pt x="3542" y="9139"/>
                  </a:cubicBezTo>
                  <a:cubicBezTo>
                    <a:pt x="3577" y="9139"/>
                    <a:pt x="3611" y="9140"/>
                    <a:pt x="3645" y="9142"/>
                  </a:cubicBezTo>
                  <a:cubicBezTo>
                    <a:pt x="2975" y="9595"/>
                    <a:pt x="2424" y="10206"/>
                    <a:pt x="2108" y="10935"/>
                  </a:cubicBezTo>
                  <a:cubicBezTo>
                    <a:pt x="1754" y="11723"/>
                    <a:pt x="1774" y="12728"/>
                    <a:pt x="2443" y="13358"/>
                  </a:cubicBezTo>
                  <a:cubicBezTo>
                    <a:pt x="2779" y="13665"/>
                    <a:pt x="3199" y="13799"/>
                    <a:pt x="3626" y="13799"/>
                  </a:cubicBezTo>
                  <a:cubicBezTo>
                    <a:pt x="4075" y="13799"/>
                    <a:pt x="4532" y="13650"/>
                    <a:pt x="4906" y="13398"/>
                  </a:cubicBezTo>
                  <a:cubicBezTo>
                    <a:pt x="5320" y="13102"/>
                    <a:pt x="5694" y="12688"/>
                    <a:pt x="5990" y="12216"/>
                  </a:cubicBezTo>
                  <a:cubicBezTo>
                    <a:pt x="6010" y="12511"/>
                    <a:pt x="6049" y="12787"/>
                    <a:pt x="6108" y="13083"/>
                  </a:cubicBezTo>
                  <a:cubicBezTo>
                    <a:pt x="6207" y="13516"/>
                    <a:pt x="6285" y="14009"/>
                    <a:pt x="6502" y="14403"/>
                  </a:cubicBezTo>
                  <a:cubicBezTo>
                    <a:pt x="6856" y="15029"/>
                    <a:pt x="7562" y="15289"/>
                    <a:pt x="8249" y="15289"/>
                  </a:cubicBezTo>
                  <a:cubicBezTo>
                    <a:pt x="8405" y="15289"/>
                    <a:pt x="8560" y="15275"/>
                    <a:pt x="8709" y="15250"/>
                  </a:cubicBezTo>
                  <a:cubicBezTo>
                    <a:pt x="9576" y="15092"/>
                    <a:pt x="10167" y="14403"/>
                    <a:pt x="10285" y="13555"/>
                  </a:cubicBezTo>
                  <a:cubicBezTo>
                    <a:pt x="10364" y="13023"/>
                    <a:pt x="10285" y="12531"/>
                    <a:pt x="10128" y="12058"/>
                  </a:cubicBezTo>
                  <a:lnTo>
                    <a:pt x="10128" y="12058"/>
                  </a:lnTo>
                  <a:cubicBezTo>
                    <a:pt x="10640" y="12452"/>
                    <a:pt x="11231" y="12728"/>
                    <a:pt x="11881" y="12807"/>
                  </a:cubicBezTo>
                  <a:cubicBezTo>
                    <a:pt x="11982" y="12817"/>
                    <a:pt x="12083" y="12823"/>
                    <a:pt x="12183" y="12823"/>
                  </a:cubicBezTo>
                  <a:cubicBezTo>
                    <a:pt x="13007" y="12823"/>
                    <a:pt x="13806" y="12463"/>
                    <a:pt x="14245" y="11743"/>
                  </a:cubicBezTo>
                  <a:cubicBezTo>
                    <a:pt x="14718" y="10955"/>
                    <a:pt x="14541" y="9969"/>
                    <a:pt x="13989" y="9260"/>
                  </a:cubicBezTo>
                  <a:cubicBezTo>
                    <a:pt x="13713" y="8886"/>
                    <a:pt x="13339" y="8610"/>
                    <a:pt x="12925" y="8413"/>
                  </a:cubicBezTo>
                  <a:cubicBezTo>
                    <a:pt x="12945" y="8413"/>
                    <a:pt x="12945" y="8413"/>
                    <a:pt x="12965" y="8393"/>
                  </a:cubicBezTo>
                  <a:cubicBezTo>
                    <a:pt x="13359" y="8216"/>
                    <a:pt x="13773" y="8019"/>
                    <a:pt x="14108" y="7723"/>
                  </a:cubicBezTo>
                  <a:cubicBezTo>
                    <a:pt x="14718" y="7172"/>
                    <a:pt x="15014" y="6068"/>
                    <a:pt x="14797" y="5280"/>
                  </a:cubicBezTo>
                  <a:cubicBezTo>
                    <a:pt x="14580" y="4453"/>
                    <a:pt x="13753" y="4019"/>
                    <a:pt x="12945" y="3960"/>
                  </a:cubicBezTo>
                  <a:cubicBezTo>
                    <a:pt x="12837" y="3951"/>
                    <a:pt x="12729" y="3948"/>
                    <a:pt x="12621" y="3948"/>
                  </a:cubicBezTo>
                  <a:cubicBezTo>
                    <a:pt x="12237" y="3948"/>
                    <a:pt x="11856" y="3997"/>
                    <a:pt x="11487" y="4059"/>
                  </a:cubicBezTo>
                  <a:cubicBezTo>
                    <a:pt x="11231" y="4118"/>
                    <a:pt x="10975" y="4177"/>
                    <a:pt x="10738" y="4256"/>
                  </a:cubicBezTo>
                  <a:cubicBezTo>
                    <a:pt x="11113" y="3566"/>
                    <a:pt x="11290" y="2798"/>
                    <a:pt x="11132" y="2029"/>
                  </a:cubicBezTo>
                  <a:cubicBezTo>
                    <a:pt x="10975" y="1202"/>
                    <a:pt x="10423" y="433"/>
                    <a:pt x="9615" y="138"/>
                  </a:cubicBezTo>
                  <a:cubicBezTo>
                    <a:pt x="9368" y="46"/>
                    <a:pt x="9112" y="1"/>
                    <a:pt x="886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93" name="Google Shape;693;p41"/>
            <p:cNvSpPr/>
            <p:nvPr/>
          </p:nvSpPr>
          <p:spPr>
            <a:xfrm>
              <a:off x="8224500" y="1572325"/>
              <a:ext cx="53575" cy="41875"/>
            </a:xfrm>
            <a:custGeom>
              <a:avLst/>
              <a:gdLst/>
              <a:ahLst/>
              <a:cxnLst/>
              <a:rect l="l" t="t" r="r" b="b"/>
              <a:pathLst>
                <a:path w="2143" h="1675" extrusionOk="0">
                  <a:moveTo>
                    <a:pt x="1203" y="701"/>
                  </a:moveTo>
                  <a:cubicBezTo>
                    <a:pt x="1217" y="701"/>
                    <a:pt x="1156" y="835"/>
                    <a:pt x="1149" y="835"/>
                  </a:cubicBezTo>
                  <a:cubicBezTo>
                    <a:pt x="1146" y="835"/>
                    <a:pt x="1152" y="812"/>
                    <a:pt x="1177" y="749"/>
                  </a:cubicBezTo>
                  <a:cubicBezTo>
                    <a:pt x="1177" y="729"/>
                    <a:pt x="1177" y="729"/>
                    <a:pt x="1177" y="729"/>
                  </a:cubicBezTo>
                  <a:cubicBezTo>
                    <a:pt x="1191" y="709"/>
                    <a:pt x="1200" y="701"/>
                    <a:pt x="1203" y="701"/>
                  </a:cubicBezTo>
                  <a:close/>
                  <a:moveTo>
                    <a:pt x="1114" y="0"/>
                  </a:moveTo>
                  <a:cubicBezTo>
                    <a:pt x="916" y="0"/>
                    <a:pt x="720" y="64"/>
                    <a:pt x="566" y="198"/>
                  </a:cubicBezTo>
                  <a:cubicBezTo>
                    <a:pt x="0" y="708"/>
                    <a:pt x="431" y="1675"/>
                    <a:pt x="1108" y="1675"/>
                  </a:cubicBezTo>
                  <a:cubicBezTo>
                    <a:pt x="1162" y="1675"/>
                    <a:pt x="1218" y="1669"/>
                    <a:pt x="1275" y="1656"/>
                  </a:cubicBezTo>
                  <a:cubicBezTo>
                    <a:pt x="1512" y="1636"/>
                    <a:pt x="1748" y="1498"/>
                    <a:pt x="1886" y="1301"/>
                  </a:cubicBezTo>
                  <a:cubicBezTo>
                    <a:pt x="2142" y="907"/>
                    <a:pt x="2004" y="395"/>
                    <a:pt x="1630" y="158"/>
                  </a:cubicBezTo>
                  <a:cubicBezTo>
                    <a:pt x="1479" y="54"/>
                    <a:pt x="1296" y="0"/>
                    <a:pt x="111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94" name="Google Shape;694;p41"/>
            <p:cNvSpPr/>
            <p:nvPr/>
          </p:nvSpPr>
          <p:spPr>
            <a:xfrm>
              <a:off x="8191850" y="1627050"/>
              <a:ext cx="53200" cy="42225"/>
            </a:xfrm>
            <a:custGeom>
              <a:avLst/>
              <a:gdLst/>
              <a:ahLst/>
              <a:cxnLst/>
              <a:rect l="l" t="t" r="r" b="b"/>
              <a:pathLst>
                <a:path w="2128" h="1689" extrusionOk="0">
                  <a:moveTo>
                    <a:pt x="1187" y="706"/>
                  </a:moveTo>
                  <a:lnTo>
                    <a:pt x="1187" y="706"/>
                  </a:lnTo>
                  <a:cubicBezTo>
                    <a:pt x="1206" y="706"/>
                    <a:pt x="1144" y="844"/>
                    <a:pt x="1135" y="844"/>
                  </a:cubicBezTo>
                  <a:cubicBezTo>
                    <a:pt x="1131" y="844"/>
                    <a:pt x="1137" y="819"/>
                    <a:pt x="1163" y="747"/>
                  </a:cubicBezTo>
                  <a:cubicBezTo>
                    <a:pt x="1163" y="747"/>
                    <a:pt x="1163" y="747"/>
                    <a:pt x="1163" y="728"/>
                  </a:cubicBezTo>
                  <a:cubicBezTo>
                    <a:pt x="1175" y="712"/>
                    <a:pt x="1183" y="706"/>
                    <a:pt x="1187" y="706"/>
                  </a:cubicBezTo>
                  <a:close/>
                  <a:moveTo>
                    <a:pt x="1111" y="0"/>
                  </a:moveTo>
                  <a:cubicBezTo>
                    <a:pt x="909" y="0"/>
                    <a:pt x="708" y="69"/>
                    <a:pt x="552" y="215"/>
                  </a:cubicBezTo>
                  <a:cubicBezTo>
                    <a:pt x="1" y="730"/>
                    <a:pt x="426" y="1689"/>
                    <a:pt x="1108" y="1689"/>
                  </a:cubicBezTo>
                  <a:cubicBezTo>
                    <a:pt x="1158" y="1689"/>
                    <a:pt x="1209" y="1684"/>
                    <a:pt x="1261" y="1673"/>
                  </a:cubicBezTo>
                  <a:cubicBezTo>
                    <a:pt x="1497" y="1634"/>
                    <a:pt x="1734" y="1516"/>
                    <a:pt x="1872" y="1299"/>
                  </a:cubicBezTo>
                  <a:cubicBezTo>
                    <a:pt x="2128" y="925"/>
                    <a:pt x="1990" y="412"/>
                    <a:pt x="1616" y="156"/>
                  </a:cubicBezTo>
                  <a:cubicBezTo>
                    <a:pt x="1468" y="54"/>
                    <a:pt x="1289" y="0"/>
                    <a:pt x="111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95" name="Google Shape;695;p41"/>
            <p:cNvSpPr/>
            <p:nvPr/>
          </p:nvSpPr>
          <p:spPr>
            <a:xfrm>
              <a:off x="8213175" y="1679700"/>
              <a:ext cx="53075" cy="41900"/>
            </a:xfrm>
            <a:custGeom>
              <a:avLst/>
              <a:gdLst/>
              <a:ahLst/>
              <a:cxnLst/>
              <a:rect l="l" t="t" r="r" b="b"/>
              <a:pathLst>
                <a:path w="2123" h="1676" extrusionOk="0">
                  <a:moveTo>
                    <a:pt x="1195" y="707"/>
                  </a:moveTo>
                  <a:cubicBezTo>
                    <a:pt x="1203" y="707"/>
                    <a:pt x="1139" y="838"/>
                    <a:pt x="1130" y="838"/>
                  </a:cubicBezTo>
                  <a:cubicBezTo>
                    <a:pt x="1126" y="838"/>
                    <a:pt x="1132" y="815"/>
                    <a:pt x="1157" y="749"/>
                  </a:cubicBezTo>
                  <a:cubicBezTo>
                    <a:pt x="1157" y="749"/>
                    <a:pt x="1157" y="730"/>
                    <a:pt x="1176" y="730"/>
                  </a:cubicBezTo>
                  <a:cubicBezTo>
                    <a:pt x="1187" y="714"/>
                    <a:pt x="1193" y="707"/>
                    <a:pt x="1195" y="707"/>
                  </a:cubicBezTo>
                  <a:close/>
                  <a:moveTo>
                    <a:pt x="1107" y="0"/>
                  </a:moveTo>
                  <a:cubicBezTo>
                    <a:pt x="906" y="0"/>
                    <a:pt x="709" y="64"/>
                    <a:pt x="566" y="198"/>
                  </a:cubicBezTo>
                  <a:cubicBezTo>
                    <a:pt x="1" y="726"/>
                    <a:pt x="413" y="1675"/>
                    <a:pt x="1086" y="1675"/>
                  </a:cubicBezTo>
                  <a:cubicBezTo>
                    <a:pt x="1141" y="1675"/>
                    <a:pt x="1197" y="1669"/>
                    <a:pt x="1255" y="1656"/>
                  </a:cubicBezTo>
                  <a:cubicBezTo>
                    <a:pt x="1511" y="1636"/>
                    <a:pt x="1748" y="1498"/>
                    <a:pt x="1886" y="1301"/>
                  </a:cubicBezTo>
                  <a:cubicBezTo>
                    <a:pt x="2122" y="907"/>
                    <a:pt x="2004" y="395"/>
                    <a:pt x="1630" y="158"/>
                  </a:cubicBezTo>
                  <a:cubicBezTo>
                    <a:pt x="1479" y="54"/>
                    <a:pt x="1291" y="0"/>
                    <a:pt x="110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96" name="Google Shape;696;p41"/>
            <p:cNvSpPr/>
            <p:nvPr/>
          </p:nvSpPr>
          <p:spPr>
            <a:xfrm>
              <a:off x="8247050" y="1627050"/>
              <a:ext cx="53175" cy="42225"/>
            </a:xfrm>
            <a:custGeom>
              <a:avLst/>
              <a:gdLst/>
              <a:ahLst/>
              <a:cxnLst/>
              <a:rect l="l" t="t" r="r" b="b"/>
              <a:pathLst>
                <a:path w="2127" h="1689" extrusionOk="0">
                  <a:moveTo>
                    <a:pt x="1186" y="706"/>
                  </a:moveTo>
                  <a:lnTo>
                    <a:pt x="1186" y="706"/>
                  </a:lnTo>
                  <a:cubicBezTo>
                    <a:pt x="1205" y="706"/>
                    <a:pt x="1143" y="844"/>
                    <a:pt x="1134" y="844"/>
                  </a:cubicBezTo>
                  <a:cubicBezTo>
                    <a:pt x="1130" y="844"/>
                    <a:pt x="1136" y="819"/>
                    <a:pt x="1161" y="747"/>
                  </a:cubicBezTo>
                  <a:cubicBezTo>
                    <a:pt x="1161" y="747"/>
                    <a:pt x="1161" y="747"/>
                    <a:pt x="1161" y="728"/>
                  </a:cubicBezTo>
                  <a:cubicBezTo>
                    <a:pt x="1174" y="712"/>
                    <a:pt x="1182" y="706"/>
                    <a:pt x="1186" y="706"/>
                  </a:cubicBezTo>
                  <a:close/>
                  <a:moveTo>
                    <a:pt x="1122" y="0"/>
                  </a:moveTo>
                  <a:cubicBezTo>
                    <a:pt x="918" y="0"/>
                    <a:pt x="716" y="69"/>
                    <a:pt x="570" y="215"/>
                  </a:cubicBezTo>
                  <a:cubicBezTo>
                    <a:pt x="1" y="730"/>
                    <a:pt x="425" y="1689"/>
                    <a:pt x="1107" y="1689"/>
                  </a:cubicBezTo>
                  <a:cubicBezTo>
                    <a:pt x="1157" y="1689"/>
                    <a:pt x="1208" y="1684"/>
                    <a:pt x="1260" y="1673"/>
                  </a:cubicBezTo>
                  <a:cubicBezTo>
                    <a:pt x="1516" y="1634"/>
                    <a:pt x="1752" y="1516"/>
                    <a:pt x="1890" y="1299"/>
                  </a:cubicBezTo>
                  <a:cubicBezTo>
                    <a:pt x="2127" y="925"/>
                    <a:pt x="2008" y="412"/>
                    <a:pt x="1634" y="156"/>
                  </a:cubicBezTo>
                  <a:cubicBezTo>
                    <a:pt x="1486" y="54"/>
                    <a:pt x="1303" y="0"/>
                    <a:pt x="112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97" name="Google Shape;697;p41"/>
            <p:cNvSpPr/>
            <p:nvPr/>
          </p:nvSpPr>
          <p:spPr>
            <a:xfrm>
              <a:off x="8289875" y="1591575"/>
              <a:ext cx="53200" cy="42250"/>
            </a:xfrm>
            <a:custGeom>
              <a:avLst/>
              <a:gdLst/>
              <a:ahLst/>
              <a:cxnLst/>
              <a:rect l="l" t="t" r="r" b="b"/>
              <a:pathLst>
                <a:path w="2128" h="1690" extrusionOk="0">
                  <a:moveTo>
                    <a:pt x="1187" y="706"/>
                  </a:moveTo>
                  <a:lnTo>
                    <a:pt x="1187" y="706"/>
                  </a:lnTo>
                  <a:cubicBezTo>
                    <a:pt x="1206" y="706"/>
                    <a:pt x="1144" y="844"/>
                    <a:pt x="1135" y="844"/>
                  </a:cubicBezTo>
                  <a:cubicBezTo>
                    <a:pt x="1131" y="844"/>
                    <a:pt x="1137" y="819"/>
                    <a:pt x="1162" y="748"/>
                  </a:cubicBezTo>
                  <a:cubicBezTo>
                    <a:pt x="1162" y="748"/>
                    <a:pt x="1162" y="748"/>
                    <a:pt x="1162" y="728"/>
                  </a:cubicBezTo>
                  <a:cubicBezTo>
                    <a:pt x="1175" y="712"/>
                    <a:pt x="1183" y="706"/>
                    <a:pt x="1187" y="706"/>
                  </a:cubicBezTo>
                  <a:close/>
                  <a:moveTo>
                    <a:pt x="1110" y="1"/>
                  </a:moveTo>
                  <a:cubicBezTo>
                    <a:pt x="909" y="1"/>
                    <a:pt x="708" y="69"/>
                    <a:pt x="552" y="216"/>
                  </a:cubicBezTo>
                  <a:cubicBezTo>
                    <a:pt x="1" y="730"/>
                    <a:pt x="426" y="1689"/>
                    <a:pt x="1108" y="1689"/>
                  </a:cubicBezTo>
                  <a:cubicBezTo>
                    <a:pt x="1158" y="1689"/>
                    <a:pt x="1209" y="1684"/>
                    <a:pt x="1261" y="1674"/>
                  </a:cubicBezTo>
                  <a:cubicBezTo>
                    <a:pt x="1497" y="1634"/>
                    <a:pt x="1734" y="1516"/>
                    <a:pt x="1872" y="1299"/>
                  </a:cubicBezTo>
                  <a:cubicBezTo>
                    <a:pt x="2128" y="925"/>
                    <a:pt x="1990" y="393"/>
                    <a:pt x="1616" y="157"/>
                  </a:cubicBezTo>
                  <a:cubicBezTo>
                    <a:pt x="1467" y="55"/>
                    <a:pt x="1289" y="1"/>
                    <a:pt x="111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98" name="Google Shape;698;p41"/>
            <p:cNvSpPr/>
            <p:nvPr/>
          </p:nvSpPr>
          <p:spPr>
            <a:xfrm>
              <a:off x="8311100" y="1643800"/>
              <a:ext cx="53175" cy="42225"/>
            </a:xfrm>
            <a:custGeom>
              <a:avLst/>
              <a:gdLst/>
              <a:ahLst/>
              <a:cxnLst/>
              <a:rect l="l" t="t" r="r" b="b"/>
              <a:pathLst>
                <a:path w="2127" h="1689" extrusionOk="0">
                  <a:moveTo>
                    <a:pt x="1199" y="705"/>
                  </a:moveTo>
                  <a:cubicBezTo>
                    <a:pt x="1207" y="705"/>
                    <a:pt x="1143" y="835"/>
                    <a:pt x="1133" y="835"/>
                  </a:cubicBezTo>
                  <a:cubicBezTo>
                    <a:pt x="1130" y="835"/>
                    <a:pt x="1135" y="812"/>
                    <a:pt x="1161" y="747"/>
                  </a:cubicBezTo>
                  <a:cubicBezTo>
                    <a:pt x="1161" y="747"/>
                    <a:pt x="1161" y="727"/>
                    <a:pt x="1180" y="727"/>
                  </a:cubicBezTo>
                  <a:cubicBezTo>
                    <a:pt x="1191" y="711"/>
                    <a:pt x="1197" y="705"/>
                    <a:pt x="1199" y="705"/>
                  </a:cubicBezTo>
                  <a:close/>
                  <a:moveTo>
                    <a:pt x="1121" y="0"/>
                  </a:moveTo>
                  <a:cubicBezTo>
                    <a:pt x="917" y="0"/>
                    <a:pt x="716" y="69"/>
                    <a:pt x="570" y="215"/>
                  </a:cubicBezTo>
                  <a:cubicBezTo>
                    <a:pt x="0" y="729"/>
                    <a:pt x="424" y="1689"/>
                    <a:pt x="1106" y="1689"/>
                  </a:cubicBezTo>
                  <a:cubicBezTo>
                    <a:pt x="1156" y="1689"/>
                    <a:pt x="1207" y="1684"/>
                    <a:pt x="1259" y="1673"/>
                  </a:cubicBezTo>
                  <a:cubicBezTo>
                    <a:pt x="1515" y="1634"/>
                    <a:pt x="1752" y="1516"/>
                    <a:pt x="1890" y="1299"/>
                  </a:cubicBezTo>
                  <a:cubicBezTo>
                    <a:pt x="2126" y="905"/>
                    <a:pt x="2008" y="392"/>
                    <a:pt x="1633" y="156"/>
                  </a:cubicBezTo>
                  <a:cubicBezTo>
                    <a:pt x="1485" y="54"/>
                    <a:pt x="1302" y="0"/>
                    <a:pt x="112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99" name="Google Shape;699;p41"/>
            <p:cNvSpPr/>
            <p:nvPr/>
          </p:nvSpPr>
          <p:spPr>
            <a:xfrm>
              <a:off x="8268250" y="1685850"/>
              <a:ext cx="53150" cy="42050"/>
            </a:xfrm>
            <a:custGeom>
              <a:avLst/>
              <a:gdLst/>
              <a:ahLst/>
              <a:cxnLst/>
              <a:rect l="l" t="t" r="r" b="b"/>
              <a:pathLst>
                <a:path w="2126" h="1682" extrusionOk="0">
                  <a:moveTo>
                    <a:pt x="1205" y="711"/>
                  </a:moveTo>
                  <a:cubicBezTo>
                    <a:pt x="1216" y="711"/>
                    <a:pt x="1152" y="837"/>
                    <a:pt x="1145" y="837"/>
                  </a:cubicBezTo>
                  <a:cubicBezTo>
                    <a:pt x="1141" y="837"/>
                    <a:pt x="1149" y="812"/>
                    <a:pt x="1180" y="740"/>
                  </a:cubicBezTo>
                  <a:cubicBezTo>
                    <a:pt x="1195" y="719"/>
                    <a:pt x="1203" y="711"/>
                    <a:pt x="1205" y="711"/>
                  </a:cubicBezTo>
                  <a:close/>
                  <a:moveTo>
                    <a:pt x="1118" y="1"/>
                  </a:moveTo>
                  <a:cubicBezTo>
                    <a:pt x="920" y="1"/>
                    <a:pt x="723" y="64"/>
                    <a:pt x="569" y="208"/>
                  </a:cubicBezTo>
                  <a:cubicBezTo>
                    <a:pt x="0" y="722"/>
                    <a:pt x="424" y="1682"/>
                    <a:pt x="1122" y="1682"/>
                  </a:cubicBezTo>
                  <a:cubicBezTo>
                    <a:pt x="1173" y="1682"/>
                    <a:pt x="1225" y="1677"/>
                    <a:pt x="1279" y="1666"/>
                  </a:cubicBezTo>
                  <a:cubicBezTo>
                    <a:pt x="1515" y="1626"/>
                    <a:pt x="1752" y="1508"/>
                    <a:pt x="1889" y="1292"/>
                  </a:cubicBezTo>
                  <a:cubicBezTo>
                    <a:pt x="2126" y="917"/>
                    <a:pt x="2008" y="405"/>
                    <a:pt x="1633" y="149"/>
                  </a:cubicBezTo>
                  <a:cubicBezTo>
                    <a:pt x="1482" y="54"/>
                    <a:pt x="1300" y="1"/>
                    <a:pt x="111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  <p:grpSp>
        <p:nvGrpSpPr>
          <p:cNvPr id="700" name="Google Shape;700;p41"/>
          <p:cNvGrpSpPr/>
          <p:nvPr/>
        </p:nvGrpSpPr>
        <p:grpSpPr>
          <a:xfrm>
            <a:off x="622889" y="3132933"/>
            <a:ext cx="5911248" cy="3106267"/>
            <a:chOff x="468325" y="2349700"/>
            <a:chExt cx="4444431" cy="2329700"/>
          </a:xfrm>
        </p:grpSpPr>
        <p:sp>
          <p:nvSpPr>
            <p:cNvPr id="701" name="Google Shape;701;p41"/>
            <p:cNvSpPr/>
            <p:nvPr/>
          </p:nvSpPr>
          <p:spPr>
            <a:xfrm>
              <a:off x="468325" y="4080650"/>
              <a:ext cx="522650" cy="598750"/>
            </a:xfrm>
            <a:custGeom>
              <a:avLst/>
              <a:gdLst/>
              <a:ahLst/>
              <a:cxnLst/>
              <a:rect l="l" t="t" r="r" b="b"/>
              <a:pathLst>
                <a:path w="20906" h="23950" extrusionOk="0">
                  <a:moveTo>
                    <a:pt x="14158" y="1"/>
                  </a:moveTo>
                  <a:cubicBezTo>
                    <a:pt x="13988" y="1"/>
                    <a:pt x="13816" y="32"/>
                    <a:pt x="13654" y="91"/>
                  </a:cubicBezTo>
                  <a:cubicBezTo>
                    <a:pt x="13142" y="288"/>
                    <a:pt x="12807" y="780"/>
                    <a:pt x="12610" y="1253"/>
                  </a:cubicBezTo>
                  <a:cubicBezTo>
                    <a:pt x="12216" y="2258"/>
                    <a:pt x="12256" y="3342"/>
                    <a:pt x="12275" y="4386"/>
                  </a:cubicBezTo>
                  <a:cubicBezTo>
                    <a:pt x="12295" y="5548"/>
                    <a:pt x="12275" y="6809"/>
                    <a:pt x="11566" y="7794"/>
                  </a:cubicBezTo>
                  <a:cubicBezTo>
                    <a:pt x="11546" y="7814"/>
                    <a:pt x="11527" y="7834"/>
                    <a:pt x="11527" y="7873"/>
                  </a:cubicBezTo>
                  <a:cubicBezTo>
                    <a:pt x="11270" y="8149"/>
                    <a:pt x="11014" y="8425"/>
                    <a:pt x="10758" y="8701"/>
                  </a:cubicBezTo>
                  <a:cubicBezTo>
                    <a:pt x="10738" y="8720"/>
                    <a:pt x="10738" y="8740"/>
                    <a:pt x="10719" y="8760"/>
                  </a:cubicBezTo>
                  <a:cubicBezTo>
                    <a:pt x="10600" y="8898"/>
                    <a:pt x="10482" y="9036"/>
                    <a:pt x="10364" y="9174"/>
                  </a:cubicBezTo>
                  <a:cubicBezTo>
                    <a:pt x="10167" y="9390"/>
                    <a:pt x="9990" y="9627"/>
                    <a:pt x="9793" y="9843"/>
                  </a:cubicBezTo>
                  <a:cubicBezTo>
                    <a:pt x="9852" y="9528"/>
                    <a:pt x="9852" y="9193"/>
                    <a:pt x="9793" y="8858"/>
                  </a:cubicBezTo>
                  <a:cubicBezTo>
                    <a:pt x="9793" y="8858"/>
                    <a:pt x="9793" y="8858"/>
                    <a:pt x="9812" y="8839"/>
                  </a:cubicBezTo>
                  <a:cubicBezTo>
                    <a:pt x="10246" y="7794"/>
                    <a:pt x="10699" y="6711"/>
                    <a:pt x="10955" y="5588"/>
                  </a:cubicBezTo>
                  <a:cubicBezTo>
                    <a:pt x="11152" y="4740"/>
                    <a:pt x="11231" y="3637"/>
                    <a:pt x="10482" y="2987"/>
                  </a:cubicBezTo>
                  <a:cubicBezTo>
                    <a:pt x="10295" y="2823"/>
                    <a:pt x="10059" y="2729"/>
                    <a:pt x="9820" y="2729"/>
                  </a:cubicBezTo>
                  <a:cubicBezTo>
                    <a:pt x="9656" y="2729"/>
                    <a:pt x="9491" y="2773"/>
                    <a:pt x="9340" y="2869"/>
                  </a:cubicBezTo>
                  <a:cubicBezTo>
                    <a:pt x="8945" y="3105"/>
                    <a:pt x="8748" y="3578"/>
                    <a:pt x="8650" y="4011"/>
                  </a:cubicBezTo>
                  <a:cubicBezTo>
                    <a:pt x="8433" y="5016"/>
                    <a:pt x="8532" y="6080"/>
                    <a:pt x="8847" y="7046"/>
                  </a:cubicBezTo>
                  <a:cubicBezTo>
                    <a:pt x="9162" y="8090"/>
                    <a:pt x="9812" y="9371"/>
                    <a:pt x="9182" y="10415"/>
                  </a:cubicBezTo>
                  <a:cubicBezTo>
                    <a:pt x="9123" y="10494"/>
                    <a:pt x="9142" y="10572"/>
                    <a:pt x="9182" y="10632"/>
                  </a:cubicBezTo>
                  <a:cubicBezTo>
                    <a:pt x="8571" y="11400"/>
                    <a:pt x="8000" y="12208"/>
                    <a:pt x="7468" y="13016"/>
                  </a:cubicBezTo>
                  <a:cubicBezTo>
                    <a:pt x="7468" y="12740"/>
                    <a:pt x="7428" y="12464"/>
                    <a:pt x="7369" y="12188"/>
                  </a:cubicBezTo>
                  <a:cubicBezTo>
                    <a:pt x="7389" y="12168"/>
                    <a:pt x="7409" y="12149"/>
                    <a:pt x="7428" y="12109"/>
                  </a:cubicBezTo>
                  <a:cubicBezTo>
                    <a:pt x="7842" y="11065"/>
                    <a:pt x="8138" y="9922"/>
                    <a:pt x="8197" y="8779"/>
                  </a:cubicBezTo>
                  <a:cubicBezTo>
                    <a:pt x="8256" y="7814"/>
                    <a:pt x="8039" y="6730"/>
                    <a:pt x="7074" y="6258"/>
                  </a:cubicBezTo>
                  <a:cubicBezTo>
                    <a:pt x="6872" y="6162"/>
                    <a:pt x="6641" y="6106"/>
                    <a:pt x="6410" y="6106"/>
                  </a:cubicBezTo>
                  <a:cubicBezTo>
                    <a:pt x="6212" y="6106"/>
                    <a:pt x="6014" y="6147"/>
                    <a:pt x="5832" y="6238"/>
                  </a:cubicBezTo>
                  <a:cubicBezTo>
                    <a:pt x="5399" y="6455"/>
                    <a:pt x="5163" y="6868"/>
                    <a:pt x="5084" y="7341"/>
                  </a:cubicBezTo>
                  <a:cubicBezTo>
                    <a:pt x="4887" y="8425"/>
                    <a:pt x="5438" y="9587"/>
                    <a:pt x="6010" y="10474"/>
                  </a:cubicBezTo>
                  <a:cubicBezTo>
                    <a:pt x="6581" y="11400"/>
                    <a:pt x="7547" y="12700"/>
                    <a:pt x="6798" y="13804"/>
                  </a:cubicBezTo>
                  <a:cubicBezTo>
                    <a:pt x="6739" y="13883"/>
                    <a:pt x="6758" y="13961"/>
                    <a:pt x="6798" y="14020"/>
                  </a:cubicBezTo>
                  <a:cubicBezTo>
                    <a:pt x="6187" y="14966"/>
                    <a:pt x="5596" y="15951"/>
                    <a:pt x="5064" y="16936"/>
                  </a:cubicBezTo>
                  <a:cubicBezTo>
                    <a:pt x="5044" y="16917"/>
                    <a:pt x="5044" y="16877"/>
                    <a:pt x="5025" y="16858"/>
                  </a:cubicBezTo>
                  <a:cubicBezTo>
                    <a:pt x="5064" y="16838"/>
                    <a:pt x="5084" y="16799"/>
                    <a:pt x="5103" y="16739"/>
                  </a:cubicBezTo>
                  <a:cubicBezTo>
                    <a:pt x="5360" y="15833"/>
                    <a:pt x="5399" y="14887"/>
                    <a:pt x="5241" y="13961"/>
                  </a:cubicBezTo>
                  <a:cubicBezTo>
                    <a:pt x="5163" y="13508"/>
                    <a:pt x="5025" y="13075"/>
                    <a:pt x="4847" y="12641"/>
                  </a:cubicBezTo>
                  <a:cubicBezTo>
                    <a:pt x="4670" y="12227"/>
                    <a:pt x="4453" y="11794"/>
                    <a:pt x="4099" y="11498"/>
                  </a:cubicBezTo>
                  <a:cubicBezTo>
                    <a:pt x="3863" y="11312"/>
                    <a:pt x="3602" y="11230"/>
                    <a:pt x="3345" y="11230"/>
                  </a:cubicBezTo>
                  <a:cubicBezTo>
                    <a:pt x="2786" y="11230"/>
                    <a:pt x="2246" y="11621"/>
                    <a:pt x="2030" y="12188"/>
                  </a:cubicBezTo>
                  <a:cubicBezTo>
                    <a:pt x="1695" y="13114"/>
                    <a:pt x="2109" y="14198"/>
                    <a:pt x="2719" y="14907"/>
                  </a:cubicBezTo>
                  <a:cubicBezTo>
                    <a:pt x="3389" y="15675"/>
                    <a:pt x="4631" y="16326"/>
                    <a:pt x="4788" y="17429"/>
                  </a:cubicBezTo>
                  <a:cubicBezTo>
                    <a:pt x="4650" y="17665"/>
                    <a:pt x="4532" y="17922"/>
                    <a:pt x="4394" y="18158"/>
                  </a:cubicBezTo>
                  <a:cubicBezTo>
                    <a:pt x="4276" y="18375"/>
                    <a:pt x="4158" y="18611"/>
                    <a:pt x="4039" y="18828"/>
                  </a:cubicBezTo>
                  <a:cubicBezTo>
                    <a:pt x="4000" y="18749"/>
                    <a:pt x="3961" y="18670"/>
                    <a:pt x="3921" y="18591"/>
                  </a:cubicBezTo>
                  <a:cubicBezTo>
                    <a:pt x="3685" y="18217"/>
                    <a:pt x="3429" y="17862"/>
                    <a:pt x="3173" y="17528"/>
                  </a:cubicBezTo>
                  <a:cubicBezTo>
                    <a:pt x="2719" y="16917"/>
                    <a:pt x="2168" y="16109"/>
                    <a:pt x="1360" y="15951"/>
                  </a:cubicBezTo>
                  <a:cubicBezTo>
                    <a:pt x="1286" y="15938"/>
                    <a:pt x="1212" y="15932"/>
                    <a:pt x="1139" y="15932"/>
                  </a:cubicBezTo>
                  <a:cubicBezTo>
                    <a:pt x="547" y="15932"/>
                    <a:pt x="0" y="16347"/>
                    <a:pt x="0" y="16996"/>
                  </a:cubicBezTo>
                  <a:cubicBezTo>
                    <a:pt x="20" y="17764"/>
                    <a:pt x="572" y="18434"/>
                    <a:pt x="1222" y="18808"/>
                  </a:cubicBezTo>
                  <a:cubicBezTo>
                    <a:pt x="1971" y="19242"/>
                    <a:pt x="2838" y="19399"/>
                    <a:pt x="3685" y="19557"/>
                  </a:cubicBezTo>
                  <a:cubicBezTo>
                    <a:pt x="3015" y="20916"/>
                    <a:pt x="2404" y="22296"/>
                    <a:pt x="1833" y="23675"/>
                  </a:cubicBezTo>
                  <a:cubicBezTo>
                    <a:pt x="1771" y="23835"/>
                    <a:pt x="1895" y="23949"/>
                    <a:pt x="2020" y="23949"/>
                  </a:cubicBezTo>
                  <a:cubicBezTo>
                    <a:pt x="2095" y="23949"/>
                    <a:pt x="2170" y="23908"/>
                    <a:pt x="2207" y="23813"/>
                  </a:cubicBezTo>
                  <a:cubicBezTo>
                    <a:pt x="2778" y="22473"/>
                    <a:pt x="3370" y="21133"/>
                    <a:pt x="4020" y="19813"/>
                  </a:cubicBezTo>
                  <a:cubicBezTo>
                    <a:pt x="4020" y="19833"/>
                    <a:pt x="4039" y="19833"/>
                    <a:pt x="4039" y="19852"/>
                  </a:cubicBezTo>
                  <a:cubicBezTo>
                    <a:pt x="4473" y="20345"/>
                    <a:pt x="4965" y="20778"/>
                    <a:pt x="5537" y="21074"/>
                  </a:cubicBezTo>
                  <a:cubicBezTo>
                    <a:pt x="5899" y="21269"/>
                    <a:pt x="6291" y="21464"/>
                    <a:pt x="6691" y="21464"/>
                  </a:cubicBezTo>
                  <a:cubicBezTo>
                    <a:pt x="6857" y="21464"/>
                    <a:pt x="7025" y="21431"/>
                    <a:pt x="7192" y="21350"/>
                  </a:cubicBezTo>
                  <a:cubicBezTo>
                    <a:pt x="7645" y="21113"/>
                    <a:pt x="8118" y="20581"/>
                    <a:pt x="7803" y="20049"/>
                  </a:cubicBezTo>
                  <a:cubicBezTo>
                    <a:pt x="7507" y="19557"/>
                    <a:pt x="6778" y="19478"/>
                    <a:pt x="6266" y="19399"/>
                  </a:cubicBezTo>
                  <a:cubicBezTo>
                    <a:pt x="5808" y="19332"/>
                    <a:pt x="5350" y="19301"/>
                    <a:pt x="4893" y="19301"/>
                  </a:cubicBezTo>
                  <a:cubicBezTo>
                    <a:pt x="4680" y="19301"/>
                    <a:pt x="4468" y="19308"/>
                    <a:pt x="4256" y="19320"/>
                  </a:cubicBezTo>
                  <a:cubicBezTo>
                    <a:pt x="4493" y="18828"/>
                    <a:pt x="4749" y="18335"/>
                    <a:pt x="5005" y="17862"/>
                  </a:cubicBezTo>
                  <a:cubicBezTo>
                    <a:pt x="5064" y="17862"/>
                    <a:pt x="5103" y="17843"/>
                    <a:pt x="5123" y="17823"/>
                  </a:cubicBezTo>
                  <a:cubicBezTo>
                    <a:pt x="5557" y="18020"/>
                    <a:pt x="5990" y="18197"/>
                    <a:pt x="6404" y="18394"/>
                  </a:cubicBezTo>
                  <a:cubicBezTo>
                    <a:pt x="6778" y="18552"/>
                    <a:pt x="7152" y="18710"/>
                    <a:pt x="7527" y="18828"/>
                  </a:cubicBezTo>
                  <a:cubicBezTo>
                    <a:pt x="7809" y="18904"/>
                    <a:pt x="8101" y="18951"/>
                    <a:pt x="8387" y="18951"/>
                  </a:cubicBezTo>
                  <a:cubicBezTo>
                    <a:pt x="8840" y="18951"/>
                    <a:pt x="9281" y="18834"/>
                    <a:pt x="9655" y="18532"/>
                  </a:cubicBezTo>
                  <a:cubicBezTo>
                    <a:pt x="9931" y="18316"/>
                    <a:pt x="10147" y="18000"/>
                    <a:pt x="10206" y="17646"/>
                  </a:cubicBezTo>
                  <a:cubicBezTo>
                    <a:pt x="10266" y="17252"/>
                    <a:pt x="10088" y="16936"/>
                    <a:pt x="9773" y="16700"/>
                  </a:cubicBezTo>
                  <a:cubicBezTo>
                    <a:pt x="9326" y="16397"/>
                    <a:pt x="8794" y="16284"/>
                    <a:pt x="8263" y="16284"/>
                  </a:cubicBezTo>
                  <a:cubicBezTo>
                    <a:pt x="8068" y="16284"/>
                    <a:pt x="7874" y="16299"/>
                    <a:pt x="7684" y="16326"/>
                  </a:cubicBezTo>
                  <a:cubicBezTo>
                    <a:pt x="7231" y="16385"/>
                    <a:pt x="6798" y="16523"/>
                    <a:pt x="6364" y="16680"/>
                  </a:cubicBezTo>
                  <a:cubicBezTo>
                    <a:pt x="6128" y="16759"/>
                    <a:pt x="5911" y="16858"/>
                    <a:pt x="5675" y="16956"/>
                  </a:cubicBezTo>
                  <a:cubicBezTo>
                    <a:pt x="5596" y="16996"/>
                    <a:pt x="5517" y="17035"/>
                    <a:pt x="5438" y="17074"/>
                  </a:cubicBezTo>
                  <a:cubicBezTo>
                    <a:pt x="5931" y="16188"/>
                    <a:pt x="6463" y="15301"/>
                    <a:pt x="7015" y="14434"/>
                  </a:cubicBezTo>
                  <a:cubicBezTo>
                    <a:pt x="7034" y="14434"/>
                    <a:pt x="7054" y="14434"/>
                    <a:pt x="7074" y="14414"/>
                  </a:cubicBezTo>
                  <a:cubicBezTo>
                    <a:pt x="7428" y="14355"/>
                    <a:pt x="7763" y="14198"/>
                    <a:pt x="8098" y="14040"/>
                  </a:cubicBezTo>
                  <a:cubicBezTo>
                    <a:pt x="8118" y="14080"/>
                    <a:pt x="8138" y="14119"/>
                    <a:pt x="8177" y="14139"/>
                  </a:cubicBezTo>
                  <a:cubicBezTo>
                    <a:pt x="8965" y="14710"/>
                    <a:pt x="9852" y="15222"/>
                    <a:pt x="10798" y="15498"/>
                  </a:cubicBezTo>
                  <a:cubicBezTo>
                    <a:pt x="11206" y="15618"/>
                    <a:pt x="11715" y="15732"/>
                    <a:pt x="12208" y="15732"/>
                  </a:cubicBezTo>
                  <a:cubicBezTo>
                    <a:pt x="12690" y="15732"/>
                    <a:pt x="13156" y="15623"/>
                    <a:pt x="13497" y="15301"/>
                  </a:cubicBezTo>
                  <a:cubicBezTo>
                    <a:pt x="13812" y="14986"/>
                    <a:pt x="13911" y="14552"/>
                    <a:pt x="13792" y="14139"/>
                  </a:cubicBezTo>
                  <a:cubicBezTo>
                    <a:pt x="13674" y="13666"/>
                    <a:pt x="13319" y="13291"/>
                    <a:pt x="12906" y="13075"/>
                  </a:cubicBezTo>
                  <a:cubicBezTo>
                    <a:pt x="12348" y="12782"/>
                    <a:pt x="11691" y="12651"/>
                    <a:pt x="11045" y="12651"/>
                  </a:cubicBezTo>
                  <a:cubicBezTo>
                    <a:pt x="10733" y="12651"/>
                    <a:pt x="10423" y="12682"/>
                    <a:pt x="10128" y="12740"/>
                  </a:cubicBezTo>
                  <a:cubicBezTo>
                    <a:pt x="9596" y="12858"/>
                    <a:pt x="9083" y="13075"/>
                    <a:pt x="8591" y="13331"/>
                  </a:cubicBezTo>
                  <a:cubicBezTo>
                    <a:pt x="8177" y="13548"/>
                    <a:pt x="7783" y="13784"/>
                    <a:pt x="7330" y="13942"/>
                  </a:cubicBezTo>
                  <a:cubicBezTo>
                    <a:pt x="7862" y="13114"/>
                    <a:pt x="8413" y="12306"/>
                    <a:pt x="9005" y="11538"/>
                  </a:cubicBezTo>
                  <a:cubicBezTo>
                    <a:pt x="9024" y="11518"/>
                    <a:pt x="9044" y="11518"/>
                    <a:pt x="9064" y="11518"/>
                  </a:cubicBezTo>
                  <a:cubicBezTo>
                    <a:pt x="9458" y="11341"/>
                    <a:pt x="9852" y="11164"/>
                    <a:pt x="10246" y="10986"/>
                  </a:cubicBezTo>
                  <a:cubicBezTo>
                    <a:pt x="11054" y="11518"/>
                    <a:pt x="11940" y="11932"/>
                    <a:pt x="12886" y="12149"/>
                  </a:cubicBezTo>
                  <a:cubicBezTo>
                    <a:pt x="13328" y="12262"/>
                    <a:pt x="13871" y="12391"/>
                    <a:pt x="14390" y="12391"/>
                  </a:cubicBezTo>
                  <a:cubicBezTo>
                    <a:pt x="14868" y="12391"/>
                    <a:pt x="15325" y="12282"/>
                    <a:pt x="15664" y="11952"/>
                  </a:cubicBezTo>
                  <a:cubicBezTo>
                    <a:pt x="15960" y="11676"/>
                    <a:pt x="16117" y="11262"/>
                    <a:pt x="15999" y="10848"/>
                  </a:cubicBezTo>
                  <a:cubicBezTo>
                    <a:pt x="15861" y="10415"/>
                    <a:pt x="15467" y="10119"/>
                    <a:pt x="15073" y="9942"/>
                  </a:cubicBezTo>
                  <a:cubicBezTo>
                    <a:pt x="14608" y="9732"/>
                    <a:pt x="14081" y="9646"/>
                    <a:pt x="13551" y="9646"/>
                  </a:cubicBezTo>
                  <a:cubicBezTo>
                    <a:pt x="13138" y="9646"/>
                    <a:pt x="12723" y="9698"/>
                    <a:pt x="12334" y="9784"/>
                  </a:cubicBezTo>
                  <a:cubicBezTo>
                    <a:pt x="11625" y="9942"/>
                    <a:pt x="10935" y="10218"/>
                    <a:pt x="10266" y="10533"/>
                  </a:cubicBezTo>
                  <a:cubicBezTo>
                    <a:pt x="10248" y="10524"/>
                    <a:pt x="10231" y="10520"/>
                    <a:pt x="10214" y="10520"/>
                  </a:cubicBezTo>
                  <a:cubicBezTo>
                    <a:pt x="10153" y="10520"/>
                    <a:pt x="10095" y="10570"/>
                    <a:pt x="10049" y="10632"/>
                  </a:cubicBezTo>
                  <a:cubicBezTo>
                    <a:pt x="9871" y="10710"/>
                    <a:pt x="9694" y="10789"/>
                    <a:pt x="9497" y="10868"/>
                  </a:cubicBezTo>
                  <a:cubicBezTo>
                    <a:pt x="9990" y="10257"/>
                    <a:pt x="10482" y="9627"/>
                    <a:pt x="11014" y="9036"/>
                  </a:cubicBezTo>
                  <a:cubicBezTo>
                    <a:pt x="11625" y="8839"/>
                    <a:pt x="12157" y="8543"/>
                    <a:pt x="12689" y="8188"/>
                  </a:cubicBezTo>
                  <a:cubicBezTo>
                    <a:pt x="12709" y="8228"/>
                    <a:pt x="12748" y="8248"/>
                    <a:pt x="12788" y="8248"/>
                  </a:cubicBezTo>
                  <a:cubicBezTo>
                    <a:pt x="13753" y="8563"/>
                    <a:pt x="14758" y="8760"/>
                    <a:pt x="15782" y="8779"/>
                  </a:cubicBezTo>
                  <a:cubicBezTo>
                    <a:pt x="16551" y="8779"/>
                    <a:pt x="17792" y="8661"/>
                    <a:pt x="17930" y="7656"/>
                  </a:cubicBezTo>
                  <a:cubicBezTo>
                    <a:pt x="18048" y="6711"/>
                    <a:pt x="16984" y="6258"/>
                    <a:pt x="16196" y="6258"/>
                  </a:cubicBezTo>
                  <a:cubicBezTo>
                    <a:pt x="15329" y="6258"/>
                    <a:pt x="14521" y="6592"/>
                    <a:pt x="13792" y="7026"/>
                  </a:cubicBezTo>
                  <a:cubicBezTo>
                    <a:pt x="13063" y="7459"/>
                    <a:pt x="12374" y="7991"/>
                    <a:pt x="11605" y="8366"/>
                  </a:cubicBezTo>
                  <a:cubicBezTo>
                    <a:pt x="12295" y="7597"/>
                    <a:pt x="13044" y="6868"/>
                    <a:pt x="13792" y="6159"/>
                  </a:cubicBezTo>
                  <a:cubicBezTo>
                    <a:pt x="14147" y="5824"/>
                    <a:pt x="14502" y="5529"/>
                    <a:pt x="14856" y="5213"/>
                  </a:cubicBezTo>
                  <a:cubicBezTo>
                    <a:pt x="15940" y="5075"/>
                    <a:pt x="17004" y="4800"/>
                    <a:pt x="18009" y="4405"/>
                  </a:cubicBezTo>
                  <a:cubicBezTo>
                    <a:pt x="18521" y="4189"/>
                    <a:pt x="19033" y="3952"/>
                    <a:pt x="19506" y="3657"/>
                  </a:cubicBezTo>
                  <a:cubicBezTo>
                    <a:pt x="19959" y="3401"/>
                    <a:pt x="20412" y="3066"/>
                    <a:pt x="20649" y="2593"/>
                  </a:cubicBezTo>
                  <a:cubicBezTo>
                    <a:pt x="20866" y="2179"/>
                    <a:pt x="20905" y="1686"/>
                    <a:pt x="20688" y="1273"/>
                  </a:cubicBezTo>
                  <a:cubicBezTo>
                    <a:pt x="20472" y="918"/>
                    <a:pt x="20117" y="662"/>
                    <a:pt x="19703" y="544"/>
                  </a:cubicBezTo>
                  <a:cubicBezTo>
                    <a:pt x="19546" y="503"/>
                    <a:pt x="19391" y="484"/>
                    <a:pt x="19238" y="484"/>
                  </a:cubicBezTo>
                  <a:cubicBezTo>
                    <a:pt x="18430" y="484"/>
                    <a:pt x="17685" y="1008"/>
                    <a:pt x="17122" y="1588"/>
                  </a:cubicBezTo>
                  <a:cubicBezTo>
                    <a:pt x="16669" y="2061"/>
                    <a:pt x="16255" y="2593"/>
                    <a:pt x="15861" y="3125"/>
                  </a:cubicBezTo>
                  <a:cubicBezTo>
                    <a:pt x="15447" y="3696"/>
                    <a:pt x="15034" y="4287"/>
                    <a:pt x="14620" y="4859"/>
                  </a:cubicBezTo>
                  <a:cubicBezTo>
                    <a:pt x="14580" y="4878"/>
                    <a:pt x="14561" y="4918"/>
                    <a:pt x="14541" y="4957"/>
                  </a:cubicBezTo>
                  <a:cubicBezTo>
                    <a:pt x="13812" y="5568"/>
                    <a:pt x="13122" y="6238"/>
                    <a:pt x="12453" y="6908"/>
                  </a:cubicBezTo>
                  <a:cubicBezTo>
                    <a:pt x="12492" y="6730"/>
                    <a:pt x="12531" y="6573"/>
                    <a:pt x="12571" y="6395"/>
                  </a:cubicBezTo>
                  <a:cubicBezTo>
                    <a:pt x="12610" y="6395"/>
                    <a:pt x="12650" y="6376"/>
                    <a:pt x="12669" y="6336"/>
                  </a:cubicBezTo>
                  <a:cubicBezTo>
                    <a:pt x="13438" y="5351"/>
                    <a:pt x="14088" y="4307"/>
                    <a:pt x="14659" y="3223"/>
                  </a:cubicBezTo>
                  <a:cubicBezTo>
                    <a:pt x="15093" y="2396"/>
                    <a:pt x="15802" y="1095"/>
                    <a:pt x="14935" y="288"/>
                  </a:cubicBezTo>
                  <a:cubicBezTo>
                    <a:pt x="14725" y="90"/>
                    <a:pt x="14445" y="1"/>
                    <a:pt x="1415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702" name="Google Shape;702;p41"/>
            <p:cNvSpPr/>
            <p:nvPr/>
          </p:nvSpPr>
          <p:spPr>
            <a:xfrm>
              <a:off x="2127150" y="4419900"/>
              <a:ext cx="184200" cy="184200"/>
            </a:xfrm>
            <a:prstGeom prst="plus">
              <a:avLst>
                <a:gd name="adj" fmla="val 25000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703" name="Google Shape;703;p41"/>
            <p:cNvSpPr/>
            <p:nvPr/>
          </p:nvSpPr>
          <p:spPr>
            <a:xfrm>
              <a:off x="526475" y="2349700"/>
              <a:ext cx="184200" cy="184200"/>
            </a:xfrm>
            <a:prstGeom prst="plus">
              <a:avLst>
                <a:gd name="adj" fmla="val 25000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grpSp>
          <p:nvGrpSpPr>
            <p:cNvPr id="704" name="Google Shape;704;p41"/>
            <p:cNvGrpSpPr/>
            <p:nvPr/>
          </p:nvGrpSpPr>
          <p:grpSpPr>
            <a:xfrm>
              <a:off x="4633458" y="4369780"/>
              <a:ext cx="279298" cy="284452"/>
              <a:chOff x="8090375" y="1459050"/>
              <a:chExt cx="375350" cy="382225"/>
            </a:xfrm>
          </p:grpSpPr>
          <p:sp>
            <p:nvSpPr>
              <p:cNvPr id="705" name="Google Shape;705;p41"/>
              <p:cNvSpPr/>
              <p:nvPr/>
            </p:nvSpPr>
            <p:spPr>
              <a:xfrm>
                <a:off x="8090375" y="1459050"/>
                <a:ext cx="375350" cy="382225"/>
              </a:xfrm>
              <a:custGeom>
                <a:avLst/>
                <a:gdLst/>
                <a:ahLst/>
                <a:cxnLst/>
                <a:rect l="l" t="t" r="r" b="b"/>
                <a:pathLst>
                  <a:path w="15014" h="15289" extrusionOk="0">
                    <a:moveTo>
                      <a:pt x="8861" y="1"/>
                    </a:moveTo>
                    <a:cubicBezTo>
                      <a:pt x="8250" y="1"/>
                      <a:pt x="7661" y="266"/>
                      <a:pt x="7271" y="768"/>
                    </a:cubicBezTo>
                    <a:cubicBezTo>
                      <a:pt x="6896" y="1241"/>
                      <a:pt x="6680" y="1852"/>
                      <a:pt x="6561" y="2463"/>
                    </a:cubicBezTo>
                    <a:cubicBezTo>
                      <a:pt x="6226" y="1852"/>
                      <a:pt x="5813" y="1281"/>
                      <a:pt x="5182" y="926"/>
                    </a:cubicBezTo>
                    <a:cubicBezTo>
                      <a:pt x="4824" y="718"/>
                      <a:pt x="4380" y="588"/>
                      <a:pt x="3947" y="588"/>
                    </a:cubicBezTo>
                    <a:cubicBezTo>
                      <a:pt x="3476" y="588"/>
                      <a:pt x="3018" y="743"/>
                      <a:pt x="2700" y="1123"/>
                    </a:cubicBezTo>
                    <a:cubicBezTo>
                      <a:pt x="2128" y="1832"/>
                      <a:pt x="2365" y="2995"/>
                      <a:pt x="2680" y="3743"/>
                    </a:cubicBezTo>
                    <a:cubicBezTo>
                      <a:pt x="2916" y="4295"/>
                      <a:pt x="3251" y="4788"/>
                      <a:pt x="3685" y="5182"/>
                    </a:cubicBezTo>
                    <a:cubicBezTo>
                      <a:pt x="3304" y="5115"/>
                      <a:pt x="2891" y="5069"/>
                      <a:pt x="2485" y="5069"/>
                    </a:cubicBezTo>
                    <a:cubicBezTo>
                      <a:pt x="1336" y="5069"/>
                      <a:pt x="244" y="5432"/>
                      <a:pt x="99" y="6699"/>
                    </a:cubicBezTo>
                    <a:cubicBezTo>
                      <a:pt x="0" y="7566"/>
                      <a:pt x="532" y="8374"/>
                      <a:pt x="1281" y="8807"/>
                    </a:cubicBezTo>
                    <a:cubicBezTo>
                      <a:pt x="1655" y="9043"/>
                      <a:pt x="2089" y="9162"/>
                      <a:pt x="2542" y="9201"/>
                    </a:cubicBezTo>
                    <a:cubicBezTo>
                      <a:pt x="2574" y="9203"/>
                      <a:pt x="2607" y="9204"/>
                      <a:pt x="2640" y="9204"/>
                    </a:cubicBezTo>
                    <a:cubicBezTo>
                      <a:pt x="2932" y="9204"/>
                      <a:pt x="3237" y="9139"/>
                      <a:pt x="3542" y="9139"/>
                    </a:cubicBezTo>
                    <a:cubicBezTo>
                      <a:pt x="3577" y="9139"/>
                      <a:pt x="3611" y="9140"/>
                      <a:pt x="3645" y="9142"/>
                    </a:cubicBezTo>
                    <a:cubicBezTo>
                      <a:pt x="2975" y="9595"/>
                      <a:pt x="2424" y="10206"/>
                      <a:pt x="2108" y="10935"/>
                    </a:cubicBezTo>
                    <a:cubicBezTo>
                      <a:pt x="1754" y="11723"/>
                      <a:pt x="1774" y="12728"/>
                      <a:pt x="2443" y="13358"/>
                    </a:cubicBezTo>
                    <a:cubicBezTo>
                      <a:pt x="2779" y="13665"/>
                      <a:pt x="3199" y="13799"/>
                      <a:pt x="3626" y="13799"/>
                    </a:cubicBezTo>
                    <a:cubicBezTo>
                      <a:pt x="4075" y="13799"/>
                      <a:pt x="4532" y="13650"/>
                      <a:pt x="4906" y="13398"/>
                    </a:cubicBezTo>
                    <a:cubicBezTo>
                      <a:pt x="5320" y="13102"/>
                      <a:pt x="5694" y="12688"/>
                      <a:pt x="5990" y="12216"/>
                    </a:cubicBezTo>
                    <a:cubicBezTo>
                      <a:pt x="6010" y="12511"/>
                      <a:pt x="6049" y="12787"/>
                      <a:pt x="6108" y="13083"/>
                    </a:cubicBezTo>
                    <a:cubicBezTo>
                      <a:pt x="6207" y="13516"/>
                      <a:pt x="6285" y="14009"/>
                      <a:pt x="6502" y="14403"/>
                    </a:cubicBezTo>
                    <a:cubicBezTo>
                      <a:pt x="6856" y="15029"/>
                      <a:pt x="7562" y="15289"/>
                      <a:pt x="8249" y="15289"/>
                    </a:cubicBezTo>
                    <a:cubicBezTo>
                      <a:pt x="8405" y="15289"/>
                      <a:pt x="8560" y="15275"/>
                      <a:pt x="8709" y="15250"/>
                    </a:cubicBezTo>
                    <a:cubicBezTo>
                      <a:pt x="9576" y="15092"/>
                      <a:pt x="10167" y="14403"/>
                      <a:pt x="10285" y="13555"/>
                    </a:cubicBezTo>
                    <a:cubicBezTo>
                      <a:pt x="10364" y="13023"/>
                      <a:pt x="10285" y="12531"/>
                      <a:pt x="10128" y="12058"/>
                    </a:cubicBezTo>
                    <a:lnTo>
                      <a:pt x="10128" y="12058"/>
                    </a:lnTo>
                    <a:cubicBezTo>
                      <a:pt x="10640" y="12452"/>
                      <a:pt x="11231" y="12728"/>
                      <a:pt x="11881" y="12807"/>
                    </a:cubicBezTo>
                    <a:cubicBezTo>
                      <a:pt x="11982" y="12817"/>
                      <a:pt x="12083" y="12823"/>
                      <a:pt x="12183" y="12823"/>
                    </a:cubicBezTo>
                    <a:cubicBezTo>
                      <a:pt x="13007" y="12823"/>
                      <a:pt x="13806" y="12463"/>
                      <a:pt x="14245" y="11743"/>
                    </a:cubicBezTo>
                    <a:cubicBezTo>
                      <a:pt x="14718" y="10955"/>
                      <a:pt x="14541" y="9969"/>
                      <a:pt x="13989" y="9260"/>
                    </a:cubicBezTo>
                    <a:cubicBezTo>
                      <a:pt x="13713" y="8886"/>
                      <a:pt x="13339" y="8610"/>
                      <a:pt x="12925" y="8413"/>
                    </a:cubicBezTo>
                    <a:cubicBezTo>
                      <a:pt x="12945" y="8413"/>
                      <a:pt x="12945" y="8413"/>
                      <a:pt x="12965" y="8393"/>
                    </a:cubicBezTo>
                    <a:cubicBezTo>
                      <a:pt x="13359" y="8216"/>
                      <a:pt x="13773" y="8019"/>
                      <a:pt x="14108" y="7723"/>
                    </a:cubicBezTo>
                    <a:cubicBezTo>
                      <a:pt x="14718" y="7172"/>
                      <a:pt x="15014" y="6068"/>
                      <a:pt x="14797" y="5280"/>
                    </a:cubicBezTo>
                    <a:cubicBezTo>
                      <a:pt x="14580" y="4453"/>
                      <a:pt x="13753" y="4019"/>
                      <a:pt x="12945" y="3960"/>
                    </a:cubicBezTo>
                    <a:cubicBezTo>
                      <a:pt x="12837" y="3951"/>
                      <a:pt x="12729" y="3948"/>
                      <a:pt x="12621" y="3948"/>
                    </a:cubicBezTo>
                    <a:cubicBezTo>
                      <a:pt x="12237" y="3948"/>
                      <a:pt x="11856" y="3997"/>
                      <a:pt x="11487" y="4059"/>
                    </a:cubicBezTo>
                    <a:cubicBezTo>
                      <a:pt x="11231" y="4118"/>
                      <a:pt x="10975" y="4177"/>
                      <a:pt x="10738" y="4256"/>
                    </a:cubicBezTo>
                    <a:cubicBezTo>
                      <a:pt x="11113" y="3566"/>
                      <a:pt x="11290" y="2798"/>
                      <a:pt x="11132" y="2029"/>
                    </a:cubicBezTo>
                    <a:cubicBezTo>
                      <a:pt x="10975" y="1202"/>
                      <a:pt x="10423" y="433"/>
                      <a:pt x="9615" y="138"/>
                    </a:cubicBezTo>
                    <a:cubicBezTo>
                      <a:pt x="9368" y="46"/>
                      <a:pt x="9112" y="1"/>
                      <a:pt x="8861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706" name="Google Shape;706;p41"/>
              <p:cNvSpPr/>
              <p:nvPr/>
            </p:nvSpPr>
            <p:spPr>
              <a:xfrm>
                <a:off x="8224500" y="1572325"/>
                <a:ext cx="53575" cy="41875"/>
              </a:xfrm>
              <a:custGeom>
                <a:avLst/>
                <a:gdLst/>
                <a:ahLst/>
                <a:cxnLst/>
                <a:rect l="l" t="t" r="r" b="b"/>
                <a:pathLst>
                  <a:path w="2143" h="1675" extrusionOk="0">
                    <a:moveTo>
                      <a:pt x="1203" y="701"/>
                    </a:moveTo>
                    <a:cubicBezTo>
                      <a:pt x="1217" y="701"/>
                      <a:pt x="1156" y="835"/>
                      <a:pt x="1149" y="835"/>
                    </a:cubicBezTo>
                    <a:cubicBezTo>
                      <a:pt x="1146" y="835"/>
                      <a:pt x="1152" y="812"/>
                      <a:pt x="1177" y="749"/>
                    </a:cubicBezTo>
                    <a:cubicBezTo>
                      <a:pt x="1177" y="729"/>
                      <a:pt x="1177" y="729"/>
                      <a:pt x="1177" y="729"/>
                    </a:cubicBezTo>
                    <a:cubicBezTo>
                      <a:pt x="1191" y="709"/>
                      <a:pt x="1200" y="701"/>
                      <a:pt x="1203" y="701"/>
                    </a:cubicBezTo>
                    <a:close/>
                    <a:moveTo>
                      <a:pt x="1114" y="0"/>
                    </a:moveTo>
                    <a:cubicBezTo>
                      <a:pt x="916" y="0"/>
                      <a:pt x="720" y="64"/>
                      <a:pt x="566" y="198"/>
                    </a:cubicBezTo>
                    <a:cubicBezTo>
                      <a:pt x="0" y="708"/>
                      <a:pt x="431" y="1675"/>
                      <a:pt x="1108" y="1675"/>
                    </a:cubicBezTo>
                    <a:cubicBezTo>
                      <a:pt x="1162" y="1675"/>
                      <a:pt x="1218" y="1669"/>
                      <a:pt x="1275" y="1656"/>
                    </a:cubicBezTo>
                    <a:cubicBezTo>
                      <a:pt x="1512" y="1636"/>
                      <a:pt x="1748" y="1498"/>
                      <a:pt x="1886" y="1301"/>
                    </a:cubicBezTo>
                    <a:cubicBezTo>
                      <a:pt x="2142" y="907"/>
                      <a:pt x="2004" y="395"/>
                      <a:pt x="1630" y="158"/>
                    </a:cubicBezTo>
                    <a:cubicBezTo>
                      <a:pt x="1479" y="54"/>
                      <a:pt x="1296" y="0"/>
                      <a:pt x="111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707" name="Google Shape;707;p41"/>
              <p:cNvSpPr/>
              <p:nvPr/>
            </p:nvSpPr>
            <p:spPr>
              <a:xfrm>
                <a:off x="8191850" y="1627050"/>
                <a:ext cx="53200" cy="42225"/>
              </a:xfrm>
              <a:custGeom>
                <a:avLst/>
                <a:gdLst/>
                <a:ahLst/>
                <a:cxnLst/>
                <a:rect l="l" t="t" r="r" b="b"/>
                <a:pathLst>
                  <a:path w="2128" h="1689" extrusionOk="0">
                    <a:moveTo>
                      <a:pt x="1187" y="706"/>
                    </a:moveTo>
                    <a:lnTo>
                      <a:pt x="1187" y="706"/>
                    </a:lnTo>
                    <a:cubicBezTo>
                      <a:pt x="1206" y="706"/>
                      <a:pt x="1144" y="844"/>
                      <a:pt x="1135" y="844"/>
                    </a:cubicBezTo>
                    <a:cubicBezTo>
                      <a:pt x="1131" y="844"/>
                      <a:pt x="1137" y="819"/>
                      <a:pt x="1163" y="747"/>
                    </a:cubicBezTo>
                    <a:cubicBezTo>
                      <a:pt x="1163" y="747"/>
                      <a:pt x="1163" y="747"/>
                      <a:pt x="1163" y="728"/>
                    </a:cubicBezTo>
                    <a:cubicBezTo>
                      <a:pt x="1175" y="712"/>
                      <a:pt x="1183" y="706"/>
                      <a:pt x="1187" y="706"/>
                    </a:cubicBezTo>
                    <a:close/>
                    <a:moveTo>
                      <a:pt x="1111" y="0"/>
                    </a:moveTo>
                    <a:cubicBezTo>
                      <a:pt x="909" y="0"/>
                      <a:pt x="708" y="69"/>
                      <a:pt x="552" y="215"/>
                    </a:cubicBezTo>
                    <a:cubicBezTo>
                      <a:pt x="1" y="730"/>
                      <a:pt x="426" y="1689"/>
                      <a:pt x="1108" y="1689"/>
                    </a:cubicBezTo>
                    <a:cubicBezTo>
                      <a:pt x="1158" y="1689"/>
                      <a:pt x="1209" y="1684"/>
                      <a:pt x="1261" y="1673"/>
                    </a:cubicBezTo>
                    <a:cubicBezTo>
                      <a:pt x="1497" y="1634"/>
                      <a:pt x="1734" y="1516"/>
                      <a:pt x="1872" y="1299"/>
                    </a:cubicBezTo>
                    <a:cubicBezTo>
                      <a:pt x="2128" y="925"/>
                      <a:pt x="1990" y="412"/>
                      <a:pt x="1616" y="156"/>
                    </a:cubicBezTo>
                    <a:cubicBezTo>
                      <a:pt x="1468" y="54"/>
                      <a:pt x="1289" y="0"/>
                      <a:pt x="111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708" name="Google Shape;708;p41"/>
              <p:cNvSpPr/>
              <p:nvPr/>
            </p:nvSpPr>
            <p:spPr>
              <a:xfrm>
                <a:off x="8213175" y="1679700"/>
                <a:ext cx="53075" cy="41900"/>
              </a:xfrm>
              <a:custGeom>
                <a:avLst/>
                <a:gdLst/>
                <a:ahLst/>
                <a:cxnLst/>
                <a:rect l="l" t="t" r="r" b="b"/>
                <a:pathLst>
                  <a:path w="2123" h="1676" extrusionOk="0">
                    <a:moveTo>
                      <a:pt x="1195" y="707"/>
                    </a:moveTo>
                    <a:cubicBezTo>
                      <a:pt x="1203" y="707"/>
                      <a:pt x="1139" y="838"/>
                      <a:pt x="1130" y="838"/>
                    </a:cubicBezTo>
                    <a:cubicBezTo>
                      <a:pt x="1126" y="838"/>
                      <a:pt x="1132" y="815"/>
                      <a:pt x="1157" y="749"/>
                    </a:cubicBezTo>
                    <a:cubicBezTo>
                      <a:pt x="1157" y="749"/>
                      <a:pt x="1157" y="730"/>
                      <a:pt x="1176" y="730"/>
                    </a:cubicBezTo>
                    <a:cubicBezTo>
                      <a:pt x="1187" y="714"/>
                      <a:pt x="1193" y="707"/>
                      <a:pt x="1195" y="707"/>
                    </a:cubicBezTo>
                    <a:close/>
                    <a:moveTo>
                      <a:pt x="1107" y="0"/>
                    </a:moveTo>
                    <a:cubicBezTo>
                      <a:pt x="906" y="0"/>
                      <a:pt x="709" y="64"/>
                      <a:pt x="566" y="198"/>
                    </a:cubicBezTo>
                    <a:cubicBezTo>
                      <a:pt x="1" y="726"/>
                      <a:pt x="413" y="1675"/>
                      <a:pt x="1086" y="1675"/>
                    </a:cubicBezTo>
                    <a:cubicBezTo>
                      <a:pt x="1141" y="1675"/>
                      <a:pt x="1197" y="1669"/>
                      <a:pt x="1255" y="1656"/>
                    </a:cubicBezTo>
                    <a:cubicBezTo>
                      <a:pt x="1511" y="1636"/>
                      <a:pt x="1748" y="1498"/>
                      <a:pt x="1886" y="1301"/>
                    </a:cubicBezTo>
                    <a:cubicBezTo>
                      <a:pt x="2122" y="907"/>
                      <a:pt x="2004" y="395"/>
                      <a:pt x="1630" y="158"/>
                    </a:cubicBezTo>
                    <a:cubicBezTo>
                      <a:pt x="1479" y="54"/>
                      <a:pt x="1291" y="0"/>
                      <a:pt x="110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709" name="Google Shape;709;p41"/>
              <p:cNvSpPr/>
              <p:nvPr/>
            </p:nvSpPr>
            <p:spPr>
              <a:xfrm>
                <a:off x="8247050" y="1627050"/>
                <a:ext cx="53175" cy="42225"/>
              </a:xfrm>
              <a:custGeom>
                <a:avLst/>
                <a:gdLst/>
                <a:ahLst/>
                <a:cxnLst/>
                <a:rect l="l" t="t" r="r" b="b"/>
                <a:pathLst>
                  <a:path w="2127" h="1689" extrusionOk="0">
                    <a:moveTo>
                      <a:pt x="1186" y="706"/>
                    </a:moveTo>
                    <a:lnTo>
                      <a:pt x="1186" y="706"/>
                    </a:lnTo>
                    <a:cubicBezTo>
                      <a:pt x="1205" y="706"/>
                      <a:pt x="1143" y="844"/>
                      <a:pt x="1134" y="844"/>
                    </a:cubicBezTo>
                    <a:cubicBezTo>
                      <a:pt x="1130" y="844"/>
                      <a:pt x="1136" y="819"/>
                      <a:pt x="1161" y="747"/>
                    </a:cubicBezTo>
                    <a:cubicBezTo>
                      <a:pt x="1161" y="747"/>
                      <a:pt x="1161" y="747"/>
                      <a:pt x="1161" y="728"/>
                    </a:cubicBezTo>
                    <a:cubicBezTo>
                      <a:pt x="1174" y="712"/>
                      <a:pt x="1182" y="706"/>
                      <a:pt x="1186" y="706"/>
                    </a:cubicBezTo>
                    <a:close/>
                    <a:moveTo>
                      <a:pt x="1122" y="0"/>
                    </a:moveTo>
                    <a:cubicBezTo>
                      <a:pt x="918" y="0"/>
                      <a:pt x="716" y="69"/>
                      <a:pt x="570" y="215"/>
                    </a:cubicBezTo>
                    <a:cubicBezTo>
                      <a:pt x="1" y="730"/>
                      <a:pt x="425" y="1689"/>
                      <a:pt x="1107" y="1689"/>
                    </a:cubicBezTo>
                    <a:cubicBezTo>
                      <a:pt x="1157" y="1689"/>
                      <a:pt x="1208" y="1684"/>
                      <a:pt x="1260" y="1673"/>
                    </a:cubicBezTo>
                    <a:cubicBezTo>
                      <a:pt x="1516" y="1634"/>
                      <a:pt x="1752" y="1516"/>
                      <a:pt x="1890" y="1299"/>
                    </a:cubicBezTo>
                    <a:cubicBezTo>
                      <a:pt x="2127" y="925"/>
                      <a:pt x="2008" y="412"/>
                      <a:pt x="1634" y="156"/>
                    </a:cubicBezTo>
                    <a:cubicBezTo>
                      <a:pt x="1486" y="54"/>
                      <a:pt x="1303" y="0"/>
                      <a:pt x="112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710" name="Google Shape;710;p41"/>
              <p:cNvSpPr/>
              <p:nvPr/>
            </p:nvSpPr>
            <p:spPr>
              <a:xfrm>
                <a:off x="8289875" y="1591575"/>
                <a:ext cx="53200" cy="42250"/>
              </a:xfrm>
              <a:custGeom>
                <a:avLst/>
                <a:gdLst/>
                <a:ahLst/>
                <a:cxnLst/>
                <a:rect l="l" t="t" r="r" b="b"/>
                <a:pathLst>
                  <a:path w="2128" h="1690" extrusionOk="0">
                    <a:moveTo>
                      <a:pt x="1187" y="706"/>
                    </a:moveTo>
                    <a:lnTo>
                      <a:pt x="1187" y="706"/>
                    </a:lnTo>
                    <a:cubicBezTo>
                      <a:pt x="1206" y="706"/>
                      <a:pt x="1144" y="844"/>
                      <a:pt x="1135" y="844"/>
                    </a:cubicBezTo>
                    <a:cubicBezTo>
                      <a:pt x="1131" y="844"/>
                      <a:pt x="1137" y="819"/>
                      <a:pt x="1162" y="748"/>
                    </a:cubicBezTo>
                    <a:cubicBezTo>
                      <a:pt x="1162" y="748"/>
                      <a:pt x="1162" y="748"/>
                      <a:pt x="1162" y="728"/>
                    </a:cubicBezTo>
                    <a:cubicBezTo>
                      <a:pt x="1175" y="712"/>
                      <a:pt x="1183" y="706"/>
                      <a:pt x="1187" y="706"/>
                    </a:cubicBezTo>
                    <a:close/>
                    <a:moveTo>
                      <a:pt x="1110" y="1"/>
                    </a:moveTo>
                    <a:cubicBezTo>
                      <a:pt x="909" y="1"/>
                      <a:pt x="708" y="69"/>
                      <a:pt x="552" y="216"/>
                    </a:cubicBezTo>
                    <a:cubicBezTo>
                      <a:pt x="1" y="730"/>
                      <a:pt x="426" y="1689"/>
                      <a:pt x="1108" y="1689"/>
                    </a:cubicBezTo>
                    <a:cubicBezTo>
                      <a:pt x="1158" y="1689"/>
                      <a:pt x="1209" y="1684"/>
                      <a:pt x="1261" y="1674"/>
                    </a:cubicBezTo>
                    <a:cubicBezTo>
                      <a:pt x="1497" y="1634"/>
                      <a:pt x="1734" y="1516"/>
                      <a:pt x="1872" y="1299"/>
                    </a:cubicBezTo>
                    <a:cubicBezTo>
                      <a:pt x="2128" y="925"/>
                      <a:pt x="1990" y="393"/>
                      <a:pt x="1616" y="157"/>
                    </a:cubicBezTo>
                    <a:cubicBezTo>
                      <a:pt x="1467" y="55"/>
                      <a:pt x="1289" y="1"/>
                      <a:pt x="111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711" name="Google Shape;711;p41"/>
              <p:cNvSpPr/>
              <p:nvPr/>
            </p:nvSpPr>
            <p:spPr>
              <a:xfrm>
                <a:off x="8311100" y="1643800"/>
                <a:ext cx="53175" cy="42225"/>
              </a:xfrm>
              <a:custGeom>
                <a:avLst/>
                <a:gdLst/>
                <a:ahLst/>
                <a:cxnLst/>
                <a:rect l="l" t="t" r="r" b="b"/>
                <a:pathLst>
                  <a:path w="2127" h="1689" extrusionOk="0">
                    <a:moveTo>
                      <a:pt x="1199" y="705"/>
                    </a:moveTo>
                    <a:cubicBezTo>
                      <a:pt x="1207" y="705"/>
                      <a:pt x="1143" y="835"/>
                      <a:pt x="1133" y="835"/>
                    </a:cubicBezTo>
                    <a:cubicBezTo>
                      <a:pt x="1130" y="835"/>
                      <a:pt x="1135" y="812"/>
                      <a:pt x="1161" y="747"/>
                    </a:cubicBezTo>
                    <a:cubicBezTo>
                      <a:pt x="1161" y="747"/>
                      <a:pt x="1161" y="727"/>
                      <a:pt x="1180" y="727"/>
                    </a:cubicBezTo>
                    <a:cubicBezTo>
                      <a:pt x="1191" y="711"/>
                      <a:pt x="1197" y="705"/>
                      <a:pt x="1199" y="705"/>
                    </a:cubicBezTo>
                    <a:close/>
                    <a:moveTo>
                      <a:pt x="1121" y="0"/>
                    </a:moveTo>
                    <a:cubicBezTo>
                      <a:pt x="917" y="0"/>
                      <a:pt x="716" y="69"/>
                      <a:pt x="570" y="215"/>
                    </a:cubicBezTo>
                    <a:cubicBezTo>
                      <a:pt x="0" y="729"/>
                      <a:pt x="424" y="1689"/>
                      <a:pt x="1106" y="1689"/>
                    </a:cubicBezTo>
                    <a:cubicBezTo>
                      <a:pt x="1156" y="1689"/>
                      <a:pt x="1207" y="1684"/>
                      <a:pt x="1259" y="1673"/>
                    </a:cubicBezTo>
                    <a:cubicBezTo>
                      <a:pt x="1515" y="1634"/>
                      <a:pt x="1752" y="1516"/>
                      <a:pt x="1890" y="1299"/>
                    </a:cubicBezTo>
                    <a:cubicBezTo>
                      <a:pt x="2126" y="905"/>
                      <a:pt x="2008" y="392"/>
                      <a:pt x="1633" y="156"/>
                    </a:cubicBezTo>
                    <a:cubicBezTo>
                      <a:pt x="1485" y="54"/>
                      <a:pt x="1302" y="0"/>
                      <a:pt x="112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712" name="Google Shape;712;p41"/>
              <p:cNvSpPr/>
              <p:nvPr/>
            </p:nvSpPr>
            <p:spPr>
              <a:xfrm>
                <a:off x="8268250" y="1685850"/>
                <a:ext cx="53150" cy="42050"/>
              </a:xfrm>
              <a:custGeom>
                <a:avLst/>
                <a:gdLst/>
                <a:ahLst/>
                <a:cxnLst/>
                <a:rect l="l" t="t" r="r" b="b"/>
                <a:pathLst>
                  <a:path w="2126" h="1682" extrusionOk="0">
                    <a:moveTo>
                      <a:pt x="1205" y="711"/>
                    </a:moveTo>
                    <a:cubicBezTo>
                      <a:pt x="1216" y="711"/>
                      <a:pt x="1152" y="837"/>
                      <a:pt x="1145" y="837"/>
                    </a:cubicBezTo>
                    <a:cubicBezTo>
                      <a:pt x="1141" y="837"/>
                      <a:pt x="1149" y="812"/>
                      <a:pt x="1180" y="740"/>
                    </a:cubicBezTo>
                    <a:cubicBezTo>
                      <a:pt x="1195" y="719"/>
                      <a:pt x="1203" y="711"/>
                      <a:pt x="1205" y="711"/>
                    </a:cubicBezTo>
                    <a:close/>
                    <a:moveTo>
                      <a:pt x="1118" y="1"/>
                    </a:moveTo>
                    <a:cubicBezTo>
                      <a:pt x="920" y="1"/>
                      <a:pt x="723" y="64"/>
                      <a:pt x="569" y="208"/>
                    </a:cubicBezTo>
                    <a:cubicBezTo>
                      <a:pt x="0" y="722"/>
                      <a:pt x="424" y="1682"/>
                      <a:pt x="1122" y="1682"/>
                    </a:cubicBezTo>
                    <a:cubicBezTo>
                      <a:pt x="1173" y="1682"/>
                      <a:pt x="1225" y="1677"/>
                      <a:pt x="1279" y="1666"/>
                    </a:cubicBezTo>
                    <a:cubicBezTo>
                      <a:pt x="1515" y="1626"/>
                      <a:pt x="1752" y="1508"/>
                      <a:pt x="1889" y="1292"/>
                    </a:cubicBezTo>
                    <a:cubicBezTo>
                      <a:pt x="2126" y="917"/>
                      <a:pt x="2008" y="405"/>
                      <a:pt x="1633" y="149"/>
                    </a:cubicBezTo>
                    <a:cubicBezTo>
                      <a:pt x="1482" y="54"/>
                      <a:pt x="1300" y="1"/>
                      <a:pt x="111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</p:grpSp>
        <p:sp>
          <p:nvSpPr>
            <p:cNvPr id="713" name="Google Shape;713;p41"/>
            <p:cNvSpPr/>
            <p:nvPr/>
          </p:nvSpPr>
          <p:spPr>
            <a:xfrm>
              <a:off x="562850" y="3129650"/>
              <a:ext cx="300500" cy="355225"/>
            </a:xfrm>
            <a:custGeom>
              <a:avLst/>
              <a:gdLst/>
              <a:ahLst/>
              <a:cxnLst/>
              <a:rect l="l" t="t" r="r" b="b"/>
              <a:pathLst>
                <a:path w="12020" h="14209" extrusionOk="0">
                  <a:moveTo>
                    <a:pt x="3122" y="1"/>
                  </a:moveTo>
                  <a:cubicBezTo>
                    <a:pt x="3027" y="1"/>
                    <a:pt x="2932" y="6"/>
                    <a:pt x="2838" y="19"/>
                  </a:cubicBezTo>
                  <a:cubicBezTo>
                    <a:pt x="1222" y="216"/>
                    <a:pt x="375" y="1811"/>
                    <a:pt x="158" y="3269"/>
                  </a:cubicBezTo>
                  <a:cubicBezTo>
                    <a:pt x="40" y="4097"/>
                    <a:pt x="20" y="4944"/>
                    <a:pt x="20" y="5772"/>
                  </a:cubicBezTo>
                  <a:cubicBezTo>
                    <a:pt x="0" y="6580"/>
                    <a:pt x="0" y="7387"/>
                    <a:pt x="40" y="8215"/>
                  </a:cubicBezTo>
                  <a:cubicBezTo>
                    <a:pt x="119" y="10067"/>
                    <a:pt x="355" y="11919"/>
                    <a:pt x="710" y="13732"/>
                  </a:cubicBezTo>
                  <a:cubicBezTo>
                    <a:pt x="765" y="13970"/>
                    <a:pt x="956" y="14209"/>
                    <a:pt x="1221" y="14209"/>
                  </a:cubicBezTo>
                  <a:cubicBezTo>
                    <a:pt x="1241" y="14209"/>
                    <a:pt x="1261" y="14207"/>
                    <a:pt x="1281" y="14205"/>
                  </a:cubicBezTo>
                  <a:cubicBezTo>
                    <a:pt x="3212" y="13889"/>
                    <a:pt x="5064" y="13239"/>
                    <a:pt x="6778" y="12293"/>
                  </a:cubicBezTo>
                  <a:cubicBezTo>
                    <a:pt x="7606" y="11840"/>
                    <a:pt x="8414" y="11308"/>
                    <a:pt x="9143" y="10697"/>
                  </a:cubicBezTo>
                  <a:cubicBezTo>
                    <a:pt x="9970" y="10028"/>
                    <a:pt x="10798" y="9279"/>
                    <a:pt x="11330" y="8353"/>
                  </a:cubicBezTo>
                  <a:cubicBezTo>
                    <a:pt x="11822" y="7525"/>
                    <a:pt x="12019" y="6501"/>
                    <a:pt x="11704" y="5575"/>
                  </a:cubicBezTo>
                  <a:cubicBezTo>
                    <a:pt x="11389" y="4649"/>
                    <a:pt x="10581" y="4058"/>
                    <a:pt x="9655" y="3861"/>
                  </a:cubicBezTo>
                  <a:cubicBezTo>
                    <a:pt x="9425" y="3815"/>
                    <a:pt x="9200" y="3794"/>
                    <a:pt x="8982" y="3794"/>
                  </a:cubicBezTo>
                  <a:cubicBezTo>
                    <a:pt x="7872" y="3794"/>
                    <a:pt x="6912" y="4345"/>
                    <a:pt x="6089" y="5102"/>
                  </a:cubicBezTo>
                  <a:cubicBezTo>
                    <a:pt x="6187" y="4314"/>
                    <a:pt x="6167" y="3526"/>
                    <a:pt x="6010" y="2757"/>
                  </a:cubicBezTo>
                  <a:cubicBezTo>
                    <a:pt x="5852" y="2009"/>
                    <a:pt x="5537" y="1319"/>
                    <a:pt x="4966" y="767"/>
                  </a:cubicBezTo>
                  <a:cubicBezTo>
                    <a:pt x="4481" y="300"/>
                    <a:pt x="3800" y="1"/>
                    <a:pt x="312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  <p:grpSp>
        <p:nvGrpSpPr>
          <p:cNvPr id="30" name="Google Shape;691;p41">
            <a:extLst>
              <a:ext uri="{FF2B5EF4-FFF2-40B4-BE49-F238E27FC236}">
                <a16:creationId xmlns:a16="http://schemas.microsoft.com/office/drawing/2014/main" xmlns="" id="{C49B9F2E-8CCB-4542-BEF0-E127957698CE}"/>
              </a:ext>
            </a:extLst>
          </p:cNvPr>
          <p:cNvGrpSpPr/>
          <p:nvPr/>
        </p:nvGrpSpPr>
        <p:grpSpPr>
          <a:xfrm>
            <a:off x="8742688" y="1022598"/>
            <a:ext cx="290900" cy="296964"/>
            <a:chOff x="8090375" y="1459050"/>
            <a:chExt cx="375350" cy="382225"/>
          </a:xfrm>
        </p:grpSpPr>
        <p:sp>
          <p:nvSpPr>
            <p:cNvPr id="31" name="Google Shape;692;p41">
              <a:extLst>
                <a:ext uri="{FF2B5EF4-FFF2-40B4-BE49-F238E27FC236}">
                  <a16:creationId xmlns:a16="http://schemas.microsoft.com/office/drawing/2014/main" xmlns="" id="{6057601B-D868-4FBE-B473-DBC867B9F40E}"/>
                </a:ext>
              </a:extLst>
            </p:cNvPr>
            <p:cNvSpPr/>
            <p:nvPr/>
          </p:nvSpPr>
          <p:spPr>
            <a:xfrm>
              <a:off x="8090375" y="1459050"/>
              <a:ext cx="375350" cy="382225"/>
            </a:xfrm>
            <a:custGeom>
              <a:avLst/>
              <a:gdLst/>
              <a:ahLst/>
              <a:cxnLst/>
              <a:rect l="l" t="t" r="r" b="b"/>
              <a:pathLst>
                <a:path w="15014" h="15289" extrusionOk="0">
                  <a:moveTo>
                    <a:pt x="8861" y="1"/>
                  </a:moveTo>
                  <a:cubicBezTo>
                    <a:pt x="8250" y="1"/>
                    <a:pt x="7661" y="266"/>
                    <a:pt x="7271" y="768"/>
                  </a:cubicBezTo>
                  <a:cubicBezTo>
                    <a:pt x="6896" y="1241"/>
                    <a:pt x="6680" y="1852"/>
                    <a:pt x="6561" y="2463"/>
                  </a:cubicBezTo>
                  <a:cubicBezTo>
                    <a:pt x="6226" y="1852"/>
                    <a:pt x="5813" y="1281"/>
                    <a:pt x="5182" y="926"/>
                  </a:cubicBezTo>
                  <a:cubicBezTo>
                    <a:pt x="4824" y="718"/>
                    <a:pt x="4380" y="588"/>
                    <a:pt x="3947" y="588"/>
                  </a:cubicBezTo>
                  <a:cubicBezTo>
                    <a:pt x="3476" y="588"/>
                    <a:pt x="3018" y="743"/>
                    <a:pt x="2700" y="1123"/>
                  </a:cubicBezTo>
                  <a:cubicBezTo>
                    <a:pt x="2128" y="1832"/>
                    <a:pt x="2365" y="2995"/>
                    <a:pt x="2680" y="3743"/>
                  </a:cubicBezTo>
                  <a:cubicBezTo>
                    <a:pt x="2916" y="4295"/>
                    <a:pt x="3251" y="4788"/>
                    <a:pt x="3685" y="5182"/>
                  </a:cubicBezTo>
                  <a:cubicBezTo>
                    <a:pt x="3304" y="5115"/>
                    <a:pt x="2891" y="5069"/>
                    <a:pt x="2485" y="5069"/>
                  </a:cubicBezTo>
                  <a:cubicBezTo>
                    <a:pt x="1336" y="5069"/>
                    <a:pt x="244" y="5432"/>
                    <a:pt x="99" y="6699"/>
                  </a:cubicBezTo>
                  <a:cubicBezTo>
                    <a:pt x="0" y="7566"/>
                    <a:pt x="532" y="8374"/>
                    <a:pt x="1281" y="8807"/>
                  </a:cubicBezTo>
                  <a:cubicBezTo>
                    <a:pt x="1655" y="9043"/>
                    <a:pt x="2089" y="9162"/>
                    <a:pt x="2542" y="9201"/>
                  </a:cubicBezTo>
                  <a:cubicBezTo>
                    <a:pt x="2574" y="9203"/>
                    <a:pt x="2607" y="9204"/>
                    <a:pt x="2640" y="9204"/>
                  </a:cubicBezTo>
                  <a:cubicBezTo>
                    <a:pt x="2932" y="9204"/>
                    <a:pt x="3237" y="9139"/>
                    <a:pt x="3542" y="9139"/>
                  </a:cubicBezTo>
                  <a:cubicBezTo>
                    <a:pt x="3577" y="9139"/>
                    <a:pt x="3611" y="9140"/>
                    <a:pt x="3645" y="9142"/>
                  </a:cubicBezTo>
                  <a:cubicBezTo>
                    <a:pt x="2975" y="9595"/>
                    <a:pt x="2424" y="10206"/>
                    <a:pt x="2108" y="10935"/>
                  </a:cubicBezTo>
                  <a:cubicBezTo>
                    <a:pt x="1754" y="11723"/>
                    <a:pt x="1774" y="12728"/>
                    <a:pt x="2443" y="13358"/>
                  </a:cubicBezTo>
                  <a:cubicBezTo>
                    <a:pt x="2779" y="13665"/>
                    <a:pt x="3199" y="13799"/>
                    <a:pt x="3626" y="13799"/>
                  </a:cubicBezTo>
                  <a:cubicBezTo>
                    <a:pt x="4075" y="13799"/>
                    <a:pt x="4532" y="13650"/>
                    <a:pt x="4906" y="13398"/>
                  </a:cubicBezTo>
                  <a:cubicBezTo>
                    <a:pt x="5320" y="13102"/>
                    <a:pt x="5694" y="12688"/>
                    <a:pt x="5990" y="12216"/>
                  </a:cubicBezTo>
                  <a:cubicBezTo>
                    <a:pt x="6010" y="12511"/>
                    <a:pt x="6049" y="12787"/>
                    <a:pt x="6108" y="13083"/>
                  </a:cubicBezTo>
                  <a:cubicBezTo>
                    <a:pt x="6207" y="13516"/>
                    <a:pt x="6285" y="14009"/>
                    <a:pt x="6502" y="14403"/>
                  </a:cubicBezTo>
                  <a:cubicBezTo>
                    <a:pt x="6856" y="15029"/>
                    <a:pt x="7562" y="15289"/>
                    <a:pt x="8249" y="15289"/>
                  </a:cubicBezTo>
                  <a:cubicBezTo>
                    <a:pt x="8405" y="15289"/>
                    <a:pt x="8560" y="15275"/>
                    <a:pt x="8709" y="15250"/>
                  </a:cubicBezTo>
                  <a:cubicBezTo>
                    <a:pt x="9576" y="15092"/>
                    <a:pt x="10167" y="14403"/>
                    <a:pt x="10285" y="13555"/>
                  </a:cubicBezTo>
                  <a:cubicBezTo>
                    <a:pt x="10364" y="13023"/>
                    <a:pt x="10285" y="12531"/>
                    <a:pt x="10128" y="12058"/>
                  </a:cubicBezTo>
                  <a:lnTo>
                    <a:pt x="10128" y="12058"/>
                  </a:lnTo>
                  <a:cubicBezTo>
                    <a:pt x="10640" y="12452"/>
                    <a:pt x="11231" y="12728"/>
                    <a:pt x="11881" y="12807"/>
                  </a:cubicBezTo>
                  <a:cubicBezTo>
                    <a:pt x="11982" y="12817"/>
                    <a:pt x="12083" y="12823"/>
                    <a:pt x="12183" y="12823"/>
                  </a:cubicBezTo>
                  <a:cubicBezTo>
                    <a:pt x="13007" y="12823"/>
                    <a:pt x="13806" y="12463"/>
                    <a:pt x="14245" y="11743"/>
                  </a:cubicBezTo>
                  <a:cubicBezTo>
                    <a:pt x="14718" y="10955"/>
                    <a:pt x="14541" y="9969"/>
                    <a:pt x="13989" y="9260"/>
                  </a:cubicBezTo>
                  <a:cubicBezTo>
                    <a:pt x="13713" y="8886"/>
                    <a:pt x="13339" y="8610"/>
                    <a:pt x="12925" y="8413"/>
                  </a:cubicBezTo>
                  <a:cubicBezTo>
                    <a:pt x="12945" y="8413"/>
                    <a:pt x="12945" y="8413"/>
                    <a:pt x="12965" y="8393"/>
                  </a:cubicBezTo>
                  <a:cubicBezTo>
                    <a:pt x="13359" y="8216"/>
                    <a:pt x="13773" y="8019"/>
                    <a:pt x="14108" y="7723"/>
                  </a:cubicBezTo>
                  <a:cubicBezTo>
                    <a:pt x="14718" y="7172"/>
                    <a:pt x="15014" y="6068"/>
                    <a:pt x="14797" y="5280"/>
                  </a:cubicBezTo>
                  <a:cubicBezTo>
                    <a:pt x="14580" y="4453"/>
                    <a:pt x="13753" y="4019"/>
                    <a:pt x="12945" y="3960"/>
                  </a:cubicBezTo>
                  <a:cubicBezTo>
                    <a:pt x="12837" y="3951"/>
                    <a:pt x="12729" y="3948"/>
                    <a:pt x="12621" y="3948"/>
                  </a:cubicBezTo>
                  <a:cubicBezTo>
                    <a:pt x="12237" y="3948"/>
                    <a:pt x="11856" y="3997"/>
                    <a:pt x="11487" y="4059"/>
                  </a:cubicBezTo>
                  <a:cubicBezTo>
                    <a:pt x="11231" y="4118"/>
                    <a:pt x="10975" y="4177"/>
                    <a:pt x="10738" y="4256"/>
                  </a:cubicBezTo>
                  <a:cubicBezTo>
                    <a:pt x="11113" y="3566"/>
                    <a:pt x="11290" y="2798"/>
                    <a:pt x="11132" y="2029"/>
                  </a:cubicBezTo>
                  <a:cubicBezTo>
                    <a:pt x="10975" y="1202"/>
                    <a:pt x="10423" y="433"/>
                    <a:pt x="9615" y="138"/>
                  </a:cubicBezTo>
                  <a:cubicBezTo>
                    <a:pt x="9368" y="46"/>
                    <a:pt x="9112" y="1"/>
                    <a:pt x="886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2" name="Google Shape;693;p41">
              <a:extLst>
                <a:ext uri="{FF2B5EF4-FFF2-40B4-BE49-F238E27FC236}">
                  <a16:creationId xmlns:a16="http://schemas.microsoft.com/office/drawing/2014/main" xmlns="" id="{8CABA59E-BAB8-400E-8A72-0B194F591909}"/>
                </a:ext>
              </a:extLst>
            </p:cNvPr>
            <p:cNvSpPr/>
            <p:nvPr/>
          </p:nvSpPr>
          <p:spPr>
            <a:xfrm>
              <a:off x="8224500" y="1572325"/>
              <a:ext cx="53575" cy="41875"/>
            </a:xfrm>
            <a:custGeom>
              <a:avLst/>
              <a:gdLst/>
              <a:ahLst/>
              <a:cxnLst/>
              <a:rect l="l" t="t" r="r" b="b"/>
              <a:pathLst>
                <a:path w="2143" h="1675" extrusionOk="0">
                  <a:moveTo>
                    <a:pt x="1203" y="701"/>
                  </a:moveTo>
                  <a:cubicBezTo>
                    <a:pt x="1217" y="701"/>
                    <a:pt x="1156" y="835"/>
                    <a:pt x="1149" y="835"/>
                  </a:cubicBezTo>
                  <a:cubicBezTo>
                    <a:pt x="1146" y="835"/>
                    <a:pt x="1152" y="812"/>
                    <a:pt x="1177" y="749"/>
                  </a:cubicBezTo>
                  <a:cubicBezTo>
                    <a:pt x="1177" y="729"/>
                    <a:pt x="1177" y="729"/>
                    <a:pt x="1177" y="729"/>
                  </a:cubicBezTo>
                  <a:cubicBezTo>
                    <a:pt x="1191" y="709"/>
                    <a:pt x="1200" y="701"/>
                    <a:pt x="1203" y="701"/>
                  </a:cubicBezTo>
                  <a:close/>
                  <a:moveTo>
                    <a:pt x="1114" y="0"/>
                  </a:moveTo>
                  <a:cubicBezTo>
                    <a:pt x="916" y="0"/>
                    <a:pt x="720" y="64"/>
                    <a:pt x="566" y="198"/>
                  </a:cubicBezTo>
                  <a:cubicBezTo>
                    <a:pt x="0" y="708"/>
                    <a:pt x="431" y="1675"/>
                    <a:pt x="1108" y="1675"/>
                  </a:cubicBezTo>
                  <a:cubicBezTo>
                    <a:pt x="1162" y="1675"/>
                    <a:pt x="1218" y="1669"/>
                    <a:pt x="1275" y="1656"/>
                  </a:cubicBezTo>
                  <a:cubicBezTo>
                    <a:pt x="1512" y="1636"/>
                    <a:pt x="1748" y="1498"/>
                    <a:pt x="1886" y="1301"/>
                  </a:cubicBezTo>
                  <a:cubicBezTo>
                    <a:pt x="2142" y="907"/>
                    <a:pt x="2004" y="395"/>
                    <a:pt x="1630" y="158"/>
                  </a:cubicBezTo>
                  <a:cubicBezTo>
                    <a:pt x="1479" y="54"/>
                    <a:pt x="1296" y="0"/>
                    <a:pt x="111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3" name="Google Shape;694;p41">
              <a:extLst>
                <a:ext uri="{FF2B5EF4-FFF2-40B4-BE49-F238E27FC236}">
                  <a16:creationId xmlns:a16="http://schemas.microsoft.com/office/drawing/2014/main" xmlns="" id="{FDF62F3D-7E96-4764-A6CA-0651841FC4DF}"/>
                </a:ext>
              </a:extLst>
            </p:cNvPr>
            <p:cNvSpPr/>
            <p:nvPr/>
          </p:nvSpPr>
          <p:spPr>
            <a:xfrm>
              <a:off x="8191850" y="1627050"/>
              <a:ext cx="53200" cy="42225"/>
            </a:xfrm>
            <a:custGeom>
              <a:avLst/>
              <a:gdLst/>
              <a:ahLst/>
              <a:cxnLst/>
              <a:rect l="l" t="t" r="r" b="b"/>
              <a:pathLst>
                <a:path w="2128" h="1689" extrusionOk="0">
                  <a:moveTo>
                    <a:pt x="1187" y="706"/>
                  </a:moveTo>
                  <a:lnTo>
                    <a:pt x="1187" y="706"/>
                  </a:lnTo>
                  <a:cubicBezTo>
                    <a:pt x="1206" y="706"/>
                    <a:pt x="1144" y="844"/>
                    <a:pt x="1135" y="844"/>
                  </a:cubicBezTo>
                  <a:cubicBezTo>
                    <a:pt x="1131" y="844"/>
                    <a:pt x="1137" y="819"/>
                    <a:pt x="1163" y="747"/>
                  </a:cubicBezTo>
                  <a:cubicBezTo>
                    <a:pt x="1163" y="747"/>
                    <a:pt x="1163" y="747"/>
                    <a:pt x="1163" y="728"/>
                  </a:cubicBezTo>
                  <a:cubicBezTo>
                    <a:pt x="1175" y="712"/>
                    <a:pt x="1183" y="706"/>
                    <a:pt x="1187" y="706"/>
                  </a:cubicBezTo>
                  <a:close/>
                  <a:moveTo>
                    <a:pt x="1111" y="0"/>
                  </a:moveTo>
                  <a:cubicBezTo>
                    <a:pt x="909" y="0"/>
                    <a:pt x="708" y="69"/>
                    <a:pt x="552" y="215"/>
                  </a:cubicBezTo>
                  <a:cubicBezTo>
                    <a:pt x="1" y="730"/>
                    <a:pt x="426" y="1689"/>
                    <a:pt x="1108" y="1689"/>
                  </a:cubicBezTo>
                  <a:cubicBezTo>
                    <a:pt x="1158" y="1689"/>
                    <a:pt x="1209" y="1684"/>
                    <a:pt x="1261" y="1673"/>
                  </a:cubicBezTo>
                  <a:cubicBezTo>
                    <a:pt x="1497" y="1634"/>
                    <a:pt x="1734" y="1516"/>
                    <a:pt x="1872" y="1299"/>
                  </a:cubicBezTo>
                  <a:cubicBezTo>
                    <a:pt x="2128" y="925"/>
                    <a:pt x="1990" y="412"/>
                    <a:pt x="1616" y="156"/>
                  </a:cubicBezTo>
                  <a:cubicBezTo>
                    <a:pt x="1468" y="54"/>
                    <a:pt x="1289" y="0"/>
                    <a:pt x="111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4" name="Google Shape;695;p41">
              <a:extLst>
                <a:ext uri="{FF2B5EF4-FFF2-40B4-BE49-F238E27FC236}">
                  <a16:creationId xmlns:a16="http://schemas.microsoft.com/office/drawing/2014/main" xmlns="" id="{E9A820D2-CA92-44D7-9238-C1D2BB395FEE}"/>
                </a:ext>
              </a:extLst>
            </p:cNvPr>
            <p:cNvSpPr/>
            <p:nvPr/>
          </p:nvSpPr>
          <p:spPr>
            <a:xfrm>
              <a:off x="8213175" y="1679700"/>
              <a:ext cx="53075" cy="41900"/>
            </a:xfrm>
            <a:custGeom>
              <a:avLst/>
              <a:gdLst/>
              <a:ahLst/>
              <a:cxnLst/>
              <a:rect l="l" t="t" r="r" b="b"/>
              <a:pathLst>
                <a:path w="2123" h="1676" extrusionOk="0">
                  <a:moveTo>
                    <a:pt x="1195" y="707"/>
                  </a:moveTo>
                  <a:cubicBezTo>
                    <a:pt x="1203" y="707"/>
                    <a:pt x="1139" y="838"/>
                    <a:pt x="1130" y="838"/>
                  </a:cubicBezTo>
                  <a:cubicBezTo>
                    <a:pt x="1126" y="838"/>
                    <a:pt x="1132" y="815"/>
                    <a:pt x="1157" y="749"/>
                  </a:cubicBezTo>
                  <a:cubicBezTo>
                    <a:pt x="1157" y="749"/>
                    <a:pt x="1157" y="730"/>
                    <a:pt x="1176" y="730"/>
                  </a:cubicBezTo>
                  <a:cubicBezTo>
                    <a:pt x="1187" y="714"/>
                    <a:pt x="1193" y="707"/>
                    <a:pt x="1195" y="707"/>
                  </a:cubicBezTo>
                  <a:close/>
                  <a:moveTo>
                    <a:pt x="1107" y="0"/>
                  </a:moveTo>
                  <a:cubicBezTo>
                    <a:pt x="906" y="0"/>
                    <a:pt x="709" y="64"/>
                    <a:pt x="566" y="198"/>
                  </a:cubicBezTo>
                  <a:cubicBezTo>
                    <a:pt x="1" y="726"/>
                    <a:pt x="413" y="1675"/>
                    <a:pt x="1086" y="1675"/>
                  </a:cubicBezTo>
                  <a:cubicBezTo>
                    <a:pt x="1141" y="1675"/>
                    <a:pt x="1197" y="1669"/>
                    <a:pt x="1255" y="1656"/>
                  </a:cubicBezTo>
                  <a:cubicBezTo>
                    <a:pt x="1511" y="1636"/>
                    <a:pt x="1748" y="1498"/>
                    <a:pt x="1886" y="1301"/>
                  </a:cubicBezTo>
                  <a:cubicBezTo>
                    <a:pt x="2122" y="907"/>
                    <a:pt x="2004" y="395"/>
                    <a:pt x="1630" y="158"/>
                  </a:cubicBezTo>
                  <a:cubicBezTo>
                    <a:pt x="1479" y="54"/>
                    <a:pt x="1291" y="0"/>
                    <a:pt x="110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5" name="Google Shape;696;p41">
              <a:extLst>
                <a:ext uri="{FF2B5EF4-FFF2-40B4-BE49-F238E27FC236}">
                  <a16:creationId xmlns:a16="http://schemas.microsoft.com/office/drawing/2014/main" xmlns="" id="{334B1492-E569-4757-B03D-E04E54BFD0B8}"/>
                </a:ext>
              </a:extLst>
            </p:cNvPr>
            <p:cNvSpPr/>
            <p:nvPr/>
          </p:nvSpPr>
          <p:spPr>
            <a:xfrm>
              <a:off x="8247050" y="1627050"/>
              <a:ext cx="53175" cy="42225"/>
            </a:xfrm>
            <a:custGeom>
              <a:avLst/>
              <a:gdLst/>
              <a:ahLst/>
              <a:cxnLst/>
              <a:rect l="l" t="t" r="r" b="b"/>
              <a:pathLst>
                <a:path w="2127" h="1689" extrusionOk="0">
                  <a:moveTo>
                    <a:pt x="1186" y="706"/>
                  </a:moveTo>
                  <a:lnTo>
                    <a:pt x="1186" y="706"/>
                  </a:lnTo>
                  <a:cubicBezTo>
                    <a:pt x="1205" y="706"/>
                    <a:pt x="1143" y="844"/>
                    <a:pt x="1134" y="844"/>
                  </a:cubicBezTo>
                  <a:cubicBezTo>
                    <a:pt x="1130" y="844"/>
                    <a:pt x="1136" y="819"/>
                    <a:pt x="1161" y="747"/>
                  </a:cubicBezTo>
                  <a:cubicBezTo>
                    <a:pt x="1161" y="747"/>
                    <a:pt x="1161" y="747"/>
                    <a:pt x="1161" y="728"/>
                  </a:cubicBezTo>
                  <a:cubicBezTo>
                    <a:pt x="1174" y="712"/>
                    <a:pt x="1182" y="706"/>
                    <a:pt x="1186" y="706"/>
                  </a:cubicBezTo>
                  <a:close/>
                  <a:moveTo>
                    <a:pt x="1122" y="0"/>
                  </a:moveTo>
                  <a:cubicBezTo>
                    <a:pt x="918" y="0"/>
                    <a:pt x="716" y="69"/>
                    <a:pt x="570" y="215"/>
                  </a:cubicBezTo>
                  <a:cubicBezTo>
                    <a:pt x="1" y="730"/>
                    <a:pt x="425" y="1689"/>
                    <a:pt x="1107" y="1689"/>
                  </a:cubicBezTo>
                  <a:cubicBezTo>
                    <a:pt x="1157" y="1689"/>
                    <a:pt x="1208" y="1684"/>
                    <a:pt x="1260" y="1673"/>
                  </a:cubicBezTo>
                  <a:cubicBezTo>
                    <a:pt x="1516" y="1634"/>
                    <a:pt x="1752" y="1516"/>
                    <a:pt x="1890" y="1299"/>
                  </a:cubicBezTo>
                  <a:cubicBezTo>
                    <a:pt x="2127" y="925"/>
                    <a:pt x="2008" y="412"/>
                    <a:pt x="1634" y="156"/>
                  </a:cubicBezTo>
                  <a:cubicBezTo>
                    <a:pt x="1486" y="54"/>
                    <a:pt x="1303" y="0"/>
                    <a:pt x="112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6" name="Google Shape;697;p41">
              <a:extLst>
                <a:ext uri="{FF2B5EF4-FFF2-40B4-BE49-F238E27FC236}">
                  <a16:creationId xmlns:a16="http://schemas.microsoft.com/office/drawing/2014/main" xmlns="" id="{4B2B6751-AB53-460C-8660-F3989222E4D7}"/>
                </a:ext>
              </a:extLst>
            </p:cNvPr>
            <p:cNvSpPr/>
            <p:nvPr/>
          </p:nvSpPr>
          <p:spPr>
            <a:xfrm>
              <a:off x="8289875" y="1591575"/>
              <a:ext cx="53200" cy="42250"/>
            </a:xfrm>
            <a:custGeom>
              <a:avLst/>
              <a:gdLst/>
              <a:ahLst/>
              <a:cxnLst/>
              <a:rect l="l" t="t" r="r" b="b"/>
              <a:pathLst>
                <a:path w="2128" h="1690" extrusionOk="0">
                  <a:moveTo>
                    <a:pt x="1187" y="706"/>
                  </a:moveTo>
                  <a:lnTo>
                    <a:pt x="1187" y="706"/>
                  </a:lnTo>
                  <a:cubicBezTo>
                    <a:pt x="1206" y="706"/>
                    <a:pt x="1144" y="844"/>
                    <a:pt x="1135" y="844"/>
                  </a:cubicBezTo>
                  <a:cubicBezTo>
                    <a:pt x="1131" y="844"/>
                    <a:pt x="1137" y="819"/>
                    <a:pt x="1162" y="748"/>
                  </a:cubicBezTo>
                  <a:cubicBezTo>
                    <a:pt x="1162" y="748"/>
                    <a:pt x="1162" y="748"/>
                    <a:pt x="1162" y="728"/>
                  </a:cubicBezTo>
                  <a:cubicBezTo>
                    <a:pt x="1175" y="712"/>
                    <a:pt x="1183" y="706"/>
                    <a:pt x="1187" y="706"/>
                  </a:cubicBezTo>
                  <a:close/>
                  <a:moveTo>
                    <a:pt x="1110" y="1"/>
                  </a:moveTo>
                  <a:cubicBezTo>
                    <a:pt x="909" y="1"/>
                    <a:pt x="708" y="69"/>
                    <a:pt x="552" y="216"/>
                  </a:cubicBezTo>
                  <a:cubicBezTo>
                    <a:pt x="1" y="730"/>
                    <a:pt x="426" y="1689"/>
                    <a:pt x="1108" y="1689"/>
                  </a:cubicBezTo>
                  <a:cubicBezTo>
                    <a:pt x="1158" y="1689"/>
                    <a:pt x="1209" y="1684"/>
                    <a:pt x="1261" y="1674"/>
                  </a:cubicBezTo>
                  <a:cubicBezTo>
                    <a:pt x="1497" y="1634"/>
                    <a:pt x="1734" y="1516"/>
                    <a:pt x="1872" y="1299"/>
                  </a:cubicBezTo>
                  <a:cubicBezTo>
                    <a:pt x="2128" y="925"/>
                    <a:pt x="1990" y="393"/>
                    <a:pt x="1616" y="157"/>
                  </a:cubicBezTo>
                  <a:cubicBezTo>
                    <a:pt x="1467" y="55"/>
                    <a:pt x="1289" y="1"/>
                    <a:pt x="111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7" name="Google Shape;698;p41">
              <a:extLst>
                <a:ext uri="{FF2B5EF4-FFF2-40B4-BE49-F238E27FC236}">
                  <a16:creationId xmlns:a16="http://schemas.microsoft.com/office/drawing/2014/main" xmlns="" id="{FFD053BD-0317-477A-B142-5B4DE3B34A35}"/>
                </a:ext>
              </a:extLst>
            </p:cNvPr>
            <p:cNvSpPr/>
            <p:nvPr/>
          </p:nvSpPr>
          <p:spPr>
            <a:xfrm>
              <a:off x="8311100" y="1643800"/>
              <a:ext cx="53175" cy="42225"/>
            </a:xfrm>
            <a:custGeom>
              <a:avLst/>
              <a:gdLst/>
              <a:ahLst/>
              <a:cxnLst/>
              <a:rect l="l" t="t" r="r" b="b"/>
              <a:pathLst>
                <a:path w="2127" h="1689" extrusionOk="0">
                  <a:moveTo>
                    <a:pt x="1199" y="705"/>
                  </a:moveTo>
                  <a:cubicBezTo>
                    <a:pt x="1207" y="705"/>
                    <a:pt x="1143" y="835"/>
                    <a:pt x="1133" y="835"/>
                  </a:cubicBezTo>
                  <a:cubicBezTo>
                    <a:pt x="1130" y="835"/>
                    <a:pt x="1135" y="812"/>
                    <a:pt x="1161" y="747"/>
                  </a:cubicBezTo>
                  <a:cubicBezTo>
                    <a:pt x="1161" y="747"/>
                    <a:pt x="1161" y="727"/>
                    <a:pt x="1180" y="727"/>
                  </a:cubicBezTo>
                  <a:cubicBezTo>
                    <a:pt x="1191" y="711"/>
                    <a:pt x="1197" y="705"/>
                    <a:pt x="1199" y="705"/>
                  </a:cubicBezTo>
                  <a:close/>
                  <a:moveTo>
                    <a:pt x="1121" y="0"/>
                  </a:moveTo>
                  <a:cubicBezTo>
                    <a:pt x="917" y="0"/>
                    <a:pt x="716" y="69"/>
                    <a:pt x="570" y="215"/>
                  </a:cubicBezTo>
                  <a:cubicBezTo>
                    <a:pt x="0" y="729"/>
                    <a:pt x="424" y="1689"/>
                    <a:pt x="1106" y="1689"/>
                  </a:cubicBezTo>
                  <a:cubicBezTo>
                    <a:pt x="1156" y="1689"/>
                    <a:pt x="1207" y="1684"/>
                    <a:pt x="1259" y="1673"/>
                  </a:cubicBezTo>
                  <a:cubicBezTo>
                    <a:pt x="1515" y="1634"/>
                    <a:pt x="1752" y="1516"/>
                    <a:pt x="1890" y="1299"/>
                  </a:cubicBezTo>
                  <a:cubicBezTo>
                    <a:pt x="2126" y="905"/>
                    <a:pt x="2008" y="392"/>
                    <a:pt x="1633" y="156"/>
                  </a:cubicBezTo>
                  <a:cubicBezTo>
                    <a:pt x="1485" y="54"/>
                    <a:pt x="1302" y="0"/>
                    <a:pt x="112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8" name="Google Shape;699;p41">
              <a:extLst>
                <a:ext uri="{FF2B5EF4-FFF2-40B4-BE49-F238E27FC236}">
                  <a16:creationId xmlns:a16="http://schemas.microsoft.com/office/drawing/2014/main" xmlns="" id="{87D288B4-183F-4C61-9292-53D1CB67CD9A}"/>
                </a:ext>
              </a:extLst>
            </p:cNvPr>
            <p:cNvSpPr/>
            <p:nvPr/>
          </p:nvSpPr>
          <p:spPr>
            <a:xfrm>
              <a:off x="8268250" y="1685850"/>
              <a:ext cx="53150" cy="42050"/>
            </a:xfrm>
            <a:custGeom>
              <a:avLst/>
              <a:gdLst/>
              <a:ahLst/>
              <a:cxnLst/>
              <a:rect l="l" t="t" r="r" b="b"/>
              <a:pathLst>
                <a:path w="2126" h="1682" extrusionOk="0">
                  <a:moveTo>
                    <a:pt x="1205" y="711"/>
                  </a:moveTo>
                  <a:cubicBezTo>
                    <a:pt x="1216" y="711"/>
                    <a:pt x="1152" y="837"/>
                    <a:pt x="1145" y="837"/>
                  </a:cubicBezTo>
                  <a:cubicBezTo>
                    <a:pt x="1141" y="837"/>
                    <a:pt x="1149" y="812"/>
                    <a:pt x="1180" y="740"/>
                  </a:cubicBezTo>
                  <a:cubicBezTo>
                    <a:pt x="1195" y="719"/>
                    <a:pt x="1203" y="711"/>
                    <a:pt x="1205" y="711"/>
                  </a:cubicBezTo>
                  <a:close/>
                  <a:moveTo>
                    <a:pt x="1118" y="1"/>
                  </a:moveTo>
                  <a:cubicBezTo>
                    <a:pt x="920" y="1"/>
                    <a:pt x="723" y="64"/>
                    <a:pt x="569" y="208"/>
                  </a:cubicBezTo>
                  <a:cubicBezTo>
                    <a:pt x="0" y="722"/>
                    <a:pt x="424" y="1682"/>
                    <a:pt x="1122" y="1682"/>
                  </a:cubicBezTo>
                  <a:cubicBezTo>
                    <a:pt x="1173" y="1682"/>
                    <a:pt x="1225" y="1677"/>
                    <a:pt x="1279" y="1666"/>
                  </a:cubicBezTo>
                  <a:cubicBezTo>
                    <a:pt x="1515" y="1626"/>
                    <a:pt x="1752" y="1508"/>
                    <a:pt x="1889" y="1292"/>
                  </a:cubicBezTo>
                  <a:cubicBezTo>
                    <a:pt x="2126" y="917"/>
                    <a:pt x="2008" y="405"/>
                    <a:pt x="1633" y="149"/>
                  </a:cubicBezTo>
                  <a:cubicBezTo>
                    <a:pt x="1482" y="54"/>
                    <a:pt x="1300" y="1"/>
                    <a:pt x="111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  <p:sp>
        <p:nvSpPr>
          <p:cNvPr id="39" name="Title 6">
            <a:extLst>
              <a:ext uri="{FF2B5EF4-FFF2-40B4-BE49-F238E27FC236}">
                <a16:creationId xmlns:a16="http://schemas.microsoft.com/office/drawing/2014/main" xmlns="" id="{F05680A7-73E7-4F0F-974B-5E51281428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0231" y="1993311"/>
            <a:ext cx="10838718" cy="3570400"/>
          </a:xfrm>
        </p:spPr>
        <p:txBody>
          <a:bodyPr/>
          <a:lstStyle/>
          <a:p>
            <a:pPr>
              <a:lnSpc>
                <a:spcPct val="150000"/>
              </a:lnSpc>
              <a:spcBef>
                <a:spcPts val="1800"/>
              </a:spcBef>
              <a:spcAft>
                <a:spcPts val="1200"/>
              </a:spcAft>
            </a:pPr>
            <a:r>
              <a:rPr lang="en-US" sz="5400" b="1">
                <a:solidFill>
                  <a:srgbClr val="FF0168"/>
                </a:solidFill>
                <a:latin typeface="Arial" pitchFamily="34" charset="0"/>
                <a:cs typeface="Arial" pitchFamily="34" charset="0"/>
              </a:rPr>
              <a:t>BÀI 47</a:t>
            </a:r>
            <a:br>
              <a:rPr lang="en-US" sz="5400" b="1">
                <a:solidFill>
                  <a:srgbClr val="FF0168"/>
                </a:solidFill>
                <a:latin typeface="Arial" pitchFamily="34" charset="0"/>
                <a:cs typeface="Arial" pitchFamily="34" charset="0"/>
              </a:rPr>
            </a:br>
            <a:r>
              <a:rPr lang="en-US" sz="5400" b="1">
                <a:solidFill>
                  <a:srgbClr val="FF0168"/>
                </a:solidFill>
                <a:latin typeface="Arial" pitchFamily="34" charset="0"/>
                <a:cs typeface="Arial" pitchFamily="34" charset="0"/>
              </a:rPr>
              <a:t>LUYỆN TẬP CHUNG</a:t>
            </a:r>
            <a:endParaRPr lang="en-US" sz="5400"/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xmlns="" id="{0A17A990-F8F5-4222-A490-B85A0FCC5F4C}"/>
              </a:ext>
            </a:extLst>
          </p:cNvPr>
          <p:cNvSpPr txBox="1"/>
          <p:nvPr/>
        </p:nvSpPr>
        <p:spPr>
          <a:xfrm>
            <a:off x="2270919" y="862215"/>
            <a:ext cx="8850421" cy="1446093"/>
          </a:xfrm>
          <a:prstGeom prst="rect">
            <a:avLst/>
          </a:prstGeom>
          <a:noFill/>
        </p:spPr>
        <p:txBody>
          <a:bodyPr wrap="square" lIns="90990" tIns="45494" rIns="90990" bIns="45494" rtlCol="0">
            <a:spAutoFit/>
          </a:bodyPr>
          <a:lstStyle/>
          <a:p>
            <a:pPr algn="just"/>
            <a:r>
              <a:rPr lang="en-US" sz="4400" b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CHỦ ĐỀ 9:</a:t>
            </a:r>
          </a:p>
          <a:p>
            <a:pPr algn="just"/>
            <a:r>
              <a:rPr lang="en-US" sz="4400" b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LÀM QUEN VỚI HÌNH KHỐI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>
            <a:extLst>
              <a:ext uri="{FF2B5EF4-FFF2-40B4-BE49-F238E27FC236}">
                <a16:creationId xmlns:a16="http://schemas.microsoft.com/office/drawing/2014/main" xmlns="" id="{34511663-085E-4352-BF28-1C8C2169F9B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34131" y="914400"/>
            <a:ext cx="12161838" cy="43641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31740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B92901E-4FCA-44DE-AF1D-28D0B321FC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4519" y="2746266"/>
            <a:ext cx="4285093" cy="710800"/>
          </a:xfrm>
        </p:spPr>
        <p:txBody>
          <a:bodyPr/>
          <a:lstStyle/>
          <a:p>
            <a:r>
              <a:rPr lang="en-US">
                <a:latin typeface="+mj-lt"/>
              </a:rPr>
              <a:t>Tháp nghiêng Pi-sa</a:t>
            </a:r>
            <a:br>
              <a:rPr lang="en-US">
                <a:latin typeface="+mj-lt"/>
              </a:rPr>
            </a:br>
            <a:r>
              <a:rPr lang="en-US">
                <a:latin typeface="+mj-lt"/>
              </a:rPr>
              <a:t>ở I-ta-li-a</a:t>
            </a:r>
          </a:p>
        </p:txBody>
      </p:sp>
      <p:pic>
        <p:nvPicPr>
          <p:cNvPr id="1026" name="Picture 2" descr="Du lịch Ý - Khám phá tháp nghiêng Pisa">
            <a:extLst>
              <a:ext uri="{FF2B5EF4-FFF2-40B4-BE49-F238E27FC236}">
                <a16:creationId xmlns:a16="http://schemas.microsoft.com/office/drawing/2014/main" xmlns="" id="{1DAD7E40-365C-4D8E-A845-18642B6081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42719" y="756282"/>
            <a:ext cx="4801394" cy="54015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249788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B92901E-4FCA-44DE-AF1D-28D0B321FC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79057" y="5559625"/>
            <a:ext cx="8267700" cy="710800"/>
          </a:xfrm>
        </p:spPr>
        <p:txBody>
          <a:bodyPr/>
          <a:lstStyle/>
          <a:p>
            <a:r>
              <a:rPr lang="en-US">
                <a:latin typeface="+mj-lt"/>
              </a:rPr>
              <a:t>Kim tự tháp ở Ai cập</a:t>
            </a:r>
          </a:p>
        </p:txBody>
      </p:sp>
      <p:pic>
        <p:nvPicPr>
          <p:cNvPr id="2050" name="Picture 2" descr="Giải mã bí kíp xây dựng các kim tự tháp Ai Cập cổ đại - Hội Kiến Trúc Sư  Việt Nam">
            <a:extLst>
              <a:ext uri="{FF2B5EF4-FFF2-40B4-BE49-F238E27FC236}">
                <a16:creationId xmlns:a16="http://schemas.microsoft.com/office/drawing/2014/main" xmlns="" id="{8A4B54EB-A616-4C7A-8016-8F9314A6D1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0019" y="454225"/>
            <a:ext cx="6781800" cy="5086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676239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B92901E-4FCA-44DE-AF1D-28D0B321FC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70919" y="5385200"/>
            <a:ext cx="8267700" cy="710800"/>
          </a:xfrm>
        </p:spPr>
        <p:txBody>
          <a:bodyPr/>
          <a:lstStyle/>
          <a:p>
            <a:r>
              <a:rPr lang="en-US">
                <a:latin typeface="+mj-lt"/>
              </a:rPr>
              <a:t>Toà nhà Nu a-lem ở Ca-dắc-xtan</a:t>
            </a:r>
          </a:p>
        </p:txBody>
      </p:sp>
      <p:pic>
        <p:nvPicPr>
          <p:cNvPr id="3074" name="Picture 2" descr="Kazakhstan Pavilion and Science Museum (Nur Alem) | Adrian Smith and Gordan  Gill Architecture | Archello">
            <a:extLst>
              <a:ext uri="{FF2B5EF4-FFF2-40B4-BE49-F238E27FC236}">
                <a16:creationId xmlns:a16="http://schemas.microsoft.com/office/drawing/2014/main" xmlns="" id="{B67FF49B-9892-4175-97C8-26798C78BC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9519" y="762000"/>
            <a:ext cx="6512719" cy="43444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415764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3C2C8478-F619-4DFF-9441-EB41E25489D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4719" y="1447800"/>
            <a:ext cx="6660026" cy="3330014"/>
          </a:xfrm>
          <a:prstGeom prst="rect">
            <a:avLst/>
          </a:prstGeom>
        </p:spPr>
      </p:pic>
      <p:sp>
        <p:nvSpPr>
          <p:cNvPr id="4" name="Rounded Rectangle 3">
            <a:extLst>
              <a:ext uri="{FF2B5EF4-FFF2-40B4-BE49-F238E27FC236}">
                <a16:creationId xmlns:a16="http://schemas.microsoft.com/office/drawing/2014/main" xmlns="" id="{768613C3-C8EE-485B-B7CD-C754A8EB2993}"/>
              </a:ext>
            </a:extLst>
          </p:cNvPr>
          <p:cNvSpPr/>
          <p:nvPr/>
        </p:nvSpPr>
        <p:spPr>
          <a:xfrm>
            <a:off x="8578268" y="5347260"/>
            <a:ext cx="1369346" cy="545940"/>
          </a:xfrm>
          <a:prstGeom prst="roundRect">
            <a:avLst/>
          </a:prstGeom>
          <a:solidFill>
            <a:srgbClr val="FFC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707" tIns="60853" rIns="121707" bIns="60853" rtlCol="0" anchor="ctr"/>
          <a:lstStyle/>
          <a:p>
            <a:pPr algn="ctr"/>
            <a:r>
              <a:rPr lang="en-US" sz="280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S/38</a:t>
            </a:r>
          </a:p>
        </p:txBody>
      </p:sp>
    </p:spTree>
    <p:extLst>
      <p:ext uri="{BB962C8B-B14F-4D97-AF65-F5344CB8AC3E}">
        <p14:creationId xmlns:p14="http://schemas.microsoft.com/office/powerpoint/2010/main" val="11596207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xmlns="" id="{B3665E01-8FD5-49B5-9A5E-C28703BEF00B}"/>
              </a:ext>
            </a:extLst>
          </p:cNvPr>
          <p:cNvGrpSpPr/>
          <p:nvPr/>
        </p:nvGrpSpPr>
        <p:grpSpPr>
          <a:xfrm>
            <a:off x="720478" y="569037"/>
            <a:ext cx="10089041" cy="615772"/>
            <a:chOff x="1173478" y="837773"/>
            <a:chExt cx="10089041" cy="615772"/>
          </a:xfrm>
        </p:grpSpPr>
        <p:sp>
          <p:nvSpPr>
            <p:cNvPr id="6" name="TextBox 5">
              <a:extLst>
                <a:ext uri="{FF2B5EF4-FFF2-40B4-BE49-F238E27FC236}">
                  <a16:creationId xmlns:a16="http://schemas.microsoft.com/office/drawing/2014/main" xmlns="" id="{FAB2E008-4DB9-4337-8913-D03C0EB99BC3}"/>
                </a:ext>
              </a:extLst>
            </p:cNvPr>
            <p:cNvSpPr txBox="1"/>
            <p:nvPr/>
          </p:nvSpPr>
          <p:spPr>
            <a:xfrm>
              <a:off x="1701631" y="868770"/>
              <a:ext cx="9560888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/>
                <a:t>Mỗi đồ vật có dạng khối nào?</a:t>
              </a:r>
              <a:endParaRPr lang="vi-VN" sz="3200" dirty="0"/>
            </a:p>
          </p:txBody>
        </p:sp>
        <p:sp>
          <p:nvSpPr>
            <p:cNvPr id="7" name="Oval 6">
              <a:extLst>
                <a:ext uri="{FF2B5EF4-FFF2-40B4-BE49-F238E27FC236}">
                  <a16:creationId xmlns:a16="http://schemas.microsoft.com/office/drawing/2014/main" xmlns="" id="{B381E9A4-39C7-44A0-B34E-80271AC49A64}"/>
                </a:ext>
              </a:extLst>
            </p:cNvPr>
            <p:cNvSpPr/>
            <p:nvPr/>
          </p:nvSpPr>
          <p:spPr>
            <a:xfrm>
              <a:off x="1173478" y="837773"/>
              <a:ext cx="542777" cy="546841"/>
            </a:xfrm>
            <a:prstGeom prst="ellipse">
              <a:avLst/>
            </a:prstGeom>
            <a:solidFill>
              <a:srgbClr val="D6009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40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Arial" pitchFamily="34" charset="0"/>
                  <a:cs typeface="Arial" pitchFamily="34" charset="0"/>
                </a:rPr>
                <a:t>1</a:t>
              </a:r>
            </a:p>
          </p:txBody>
        </p:sp>
      </p:grpSp>
      <p:grpSp>
        <p:nvGrpSpPr>
          <p:cNvPr id="35" name="Group 34">
            <a:extLst>
              <a:ext uri="{FF2B5EF4-FFF2-40B4-BE49-F238E27FC236}">
                <a16:creationId xmlns:a16="http://schemas.microsoft.com/office/drawing/2014/main" xmlns="" id="{F072B19C-5AC6-4D8F-87C6-1A43F72201F0}"/>
              </a:ext>
            </a:extLst>
          </p:cNvPr>
          <p:cNvGrpSpPr/>
          <p:nvPr/>
        </p:nvGrpSpPr>
        <p:grpSpPr>
          <a:xfrm>
            <a:off x="956165" y="1676400"/>
            <a:ext cx="9853354" cy="1602047"/>
            <a:chOff x="864305" y="1059378"/>
            <a:chExt cx="9853354" cy="1602047"/>
          </a:xfrm>
        </p:grpSpPr>
        <p:pic>
          <p:nvPicPr>
            <p:cNvPr id="36" name="Picture 35">
              <a:extLst>
                <a:ext uri="{FF2B5EF4-FFF2-40B4-BE49-F238E27FC236}">
                  <a16:creationId xmlns:a16="http://schemas.microsoft.com/office/drawing/2014/main" xmlns="" id="{E59DE0E5-CC0E-42E7-83E6-130FD7087AB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25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rcRect r="86385"/>
            <a:stretch/>
          </p:blipFill>
          <p:spPr>
            <a:xfrm>
              <a:off x="864305" y="1059378"/>
              <a:ext cx="1330255" cy="1602047"/>
            </a:xfrm>
            <a:prstGeom prst="rect">
              <a:avLst/>
            </a:prstGeom>
          </p:spPr>
        </p:pic>
        <p:pic>
          <p:nvPicPr>
            <p:cNvPr id="37" name="Picture 36">
              <a:extLst>
                <a:ext uri="{FF2B5EF4-FFF2-40B4-BE49-F238E27FC236}">
                  <a16:creationId xmlns:a16="http://schemas.microsoft.com/office/drawing/2014/main" xmlns="" id="{78920385-1359-4509-9316-CA0A59F23CC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25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rcRect l="29228" r="57157"/>
            <a:stretch/>
          </p:blipFill>
          <p:spPr>
            <a:xfrm>
              <a:off x="2194560" y="1059378"/>
              <a:ext cx="1330255" cy="1602047"/>
            </a:xfrm>
            <a:prstGeom prst="rect">
              <a:avLst/>
            </a:prstGeom>
          </p:spPr>
        </p:pic>
        <p:pic>
          <p:nvPicPr>
            <p:cNvPr id="38" name="Picture 37">
              <a:extLst>
                <a:ext uri="{FF2B5EF4-FFF2-40B4-BE49-F238E27FC236}">
                  <a16:creationId xmlns:a16="http://schemas.microsoft.com/office/drawing/2014/main" xmlns="" id="{769CDEE0-9FEF-418D-B02E-65B3B382FA4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25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rcRect l="58168" r="28217"/>
            <a:stretch/>
          </p:blipFill>
          <p:spPr>
            <a:xfrm>
              <a:off x="3376776" y="1059378"/>
              <a:ext cx="1330255" cy="1602047"/>
            </a:xfrm>
            <a:prstGeom prst="rect">
              <a:avLst/>
            </a:prstGeom>
          </p:spPr>
        </p:pic>
        <p:pic>
          <p:nvPicPr>
            <p:cNvPr id="39" name="Picture 38">
              <a:extLst>
                <a:ext uri="{FF2B5EF4-FFF2-40B4-BE49-F238E27FC236}">
                  <a16:creationId xmlns:a16="http://schemas.microsoft.com/office/drawing/2014/main" xmlns="" id="{71247005-C7D9-4A41-8AE5-C0E815CF2D9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25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rcRect l="86076" r="309"/>
            <a:stretch/>
          </p:blipFill>
          <p:spPr>
            <a:xfrm>
              <a:off x="4735513" y="1059378"/>
              <a:ext cx="1330255" cy="1602047"/>
            </a:xfrm>
            <a:prstGeom prst="rect">
              <a:avLst/>
            </a:prstGeom>
          </p:spPr>
        </p:pic>
        <p:pic>
          <p:nvPicPr>
            <p:cNvPr id="40" name="Picture 39">
              <a:extLst>
                <a:ext uri="{FF2B5EF4-FFF2-40B4-BE49-F238E27FC236}">
                  <a16:creationId xmlns:a16="http://schemas.microsoft.com/office/drawing/2014/main" xmlns="" id="{D0AC3DE9-493A-48D5-A611-3E4CC453A26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harpenSoften amount="25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rcRect l="605" r="83324" b="11008"/>
            <a:stretch/>
          </p:blipFill>
          <p:spPr>
            <a:xfrm>
              <a:off x="5943599" y="1059378"/>
              <a:ext cx="1443545" cy="1602047"/>
            </a:xfrm>
            <a:prstGeom prst="rect">
              <a:avLst/>
            </a:prstGeom>
          </p:spPr>
        </p:pic>
        <p:pic>
          <p:nvPicPr>
            <p:cNvPr id="41" name="Picture 40">
              <a:extLst>
                <a:ext uri="{FF2B5EF4-FFF2-40B4-BE49-F238E27FC236}">
                  <a16:creationId xmlns:a16="http://schemas.microsoft.com/office/drawing/2014/main" xmlns="" id="{5E11113F-8547-4550-9CD6-063F3561AD8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harpenSoften amount="25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rcRect l="39045" t="-1352" r="39432" b="12360"/>
            <a:stretch/>
          </p:blipFill>
          <p:spPr>
            <a:xfrm>
              <a:off x="7151685" y="1059378"/>
              <a:ext cx="1933321" cy="1602047"/>
            </a:xfrm>
            <a:prstGeom prst="rect">
              <a:avLst/>
            </a:prstGeom>
          </p:spPr>
        </p:pic>
        <p:pic>
          <p:nvPicPr>
            <p:cNvPr id="42" name="Picture 41">
              <a:extLst>
                <a:ext uri="{FF2B5EF4-FFF2-40B4-BE49-F238E27FC236}">
                  <a16:creationId xmlns:a16="http://schemas.microsoft.com/office/drawing/2014/main" xmlns="" id="{1347B6C8-D3E5-4BF9-80EF-9F5A48E7379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harpenSoften amount="25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rcRect l="78614" t="1812" r="-137" b="9196"/>
            <a:stretch/>
          </p:blipFill>
          <p:spPr>
            <a:xfrm>
              <a:off x="8784338" y="1059378"/>
              <a:ext cx="1933321" cy="1602047"/>
            </a:xfrm>
            <a:prstGeom prst="rect">
              <a:avLst/>
            </a:prstGeom>
          </p:spPr>
        </p:pic>
      </p:grpSp>
      <p:grpSp>
        <p:nvGrpSpPr>
          <p:cNvPr id="43" name="Group 42">
            <a:extLst>
              <a:ext uri="{FF2B5EF4-FFF2-40B4-BE49-F238E27FC236}">
                <a16:creationId xmlns:a16="http://schemas.microsoft.com/office/drawing/2014/main" xmlns="" id="{DC133401-B3F1-4F84-847D-C47070BDC9F0}"/>
              </a:ext>
            </a:extLst>
          </p:cNvPr>
          <p:cNvGrpSpPr/>
          <p:nvPr/>
        </p:nvGrpSpPr>
        <p:grpSpPr>
          <a:xfrm>
            <a:off x="956165" y="4666872"/>
            <a:ext cx="9745095" cy="606860"/>
            <a:chOff x="1051336" y="3088561"/>
            <a:chExt cx="9745095" cy="606860"/>
          </a:xfrm>
        </p:grpSpPr>
        <p:sp>
          <p:nvSpPr>
            <p:cNvPr id="44" name="Rectangle: Rounded Corners 43">
              <a:extLst>
                <a:ext uri="{FF2B5EF4-FFF2-40B4-BE49-F238E27FC236}">
                  <a16:creationId xmlns:a16="http://schemas.microsoft.com/office/drawing/2014/main" xmlns="" id="{DB5F8694-D692-43E1-9F15-BB14E17FD1F6}"/>
                </a:ext>
              </a:extLst>
            </p:cNvPr>
            <p:cNvSpPr/>
            <p:nvPr/>
          </p:nvSpPr>
          <p:spPr>
            <a:xfrm>
              <a:off x="1051336" y="3088561"/>
              <a:ext cx="1720066" cy="606860"/>
            </a:xfrm>
            <a:prstGeom prst="roundRect">
              <a:avLst>
                <a:gd name="adj" fmla="val 31183"/>
              </a:avLst>
            </a:prstGeom>
            <a:solidFill>
              <a:srgbClr val="FACAC8"/>
            </a:solidFill>
            <a:ln>
              <a:solidFill>
                <a:srgbClr val="FACAC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2400" dirty="0">
                  <a:solidFill>
                    <a:sysClr val="windowText" lastClr="000000"/>
                  </a:solidFill>
                </a:rPr>
                <a:t>Khối cầu</a:t>
              </a:r>
            </a:p>
          </p:txBody>
        </p:sp>
        <p:sp>
          <p:nvSpPr>
            <p:cNvPr id="45" name="Rectangle: Rounded Corners 44">
              <a:extLst>
                <a:ext uri="{FF2B5EF4-FFF2-40B4-BE49-F238E27FC236}">
                  <a16:creationId xmlns:a16="http://schemas.microsoft.com/office/drawing/2014/main" xmlns="" id="{7F105721-0F83-4C88-9146-48A4957321A6}"/>
                </a:ext>
              </a:extLst>
            </p:cNvPr>
            <p:cNvSpPr/>
            <p:nvPr/>
          </p:nvSpPr>
          <p:spPr>
            <a:xfrm>
              <a:off x="2911281" y="3088561"/>
              <a:ext cx="2770184" cy="606860"/>
            </a:xfrm>
            <a:prstGeom prst="roundRect">
              <a:avLst>
                <a:gd name="adj" fmla="val 31183"/>
              </a:avLst>
            </a:prstGeom>
            <a:solidFill>
              <a:srgbClr val="FACAC8"/>
            </a:solidFill>
            <a:ln>
              <a:solidFill>
                <a:srgbClr val="FACAC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2400">
                  <a:solidFill>
                    <a:sysClr val="windowText" lastClr="000000"/>
                  </a:solidFill>
                </a:rPr>
                <a:t>Khối lập phương</a:t>
              </a:r>
              <a:endParaRPr lang="vi-VN" sz="2400" dirty="0">
                <a:solidFill>
                  <a:sysClr val="windowText" lastClr="000000"/>
                </a:solidFill>
              </a:endParaRPr>
            </a:p>
          </p:txBody>
        </p:sp>
        <p:sp>
          <p:nvSpPr>
            <p:cNvPr id="46" name="Rectangle: Rounded Corners 45">
              <a:extLst>
                <a:ext uri="{FF2B5EF4-FFF2-40B4-BE49-F238E27FC236}">
                  <a16:creationId xmlns:a16="http://schemas.microsoft.com/office/drawing/2014/main" xmlns="" id="{C3A58320-3F8E-4B08-BAD5-B0A40114977F}"/>
                </a:ext>
              </a:extLst>
            </p:cNvPr>
            <p:cNvSpPr/>
            <p:nvPr/>
          </p:nvSpPr>
          <p:spPr>
            <a:xfrm>
              <a:off x="5855314" y="3088561"/>
              <a:ext cx="1720066" cy="606860"/>
            </a:xfrm>
            <a:prstGeom prst="roundRect">
              <a:avLst>
                <a:gd name="adj" fmla="val 31183"/>
              </a:avLst>
            </a:prstGeom>
            <a:solidFill>
              <a:srgbClr val="FACAC8"/>
            </a:solidFill>
            <a:ln>
              <a:solidFill>
                <a:srgbClr val="FACAC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2400" dirty="0">
                  <a:solidFill>
                    <a:sysClr val="windowText" lastClr="000000"/>
                  </a:solidFill>
                </a:rPr>
                <a:t>Khối trụ</a:t>
              </a:r>
            </a:p>
          </p:txBody>
        </p:sp>
        <p:sp>
          <p:nvSpPr>
            <p:cNvPr id="47" name="Rectangle: Rounded Corners 46">
              <a:extLst>
                <a:ext uri="{FF2B5EF4-FFF2-40B4-BE49-F238E27FC236}">
                  <a16:creationId xmlns:a16="http://schemas.microsoft.com/office/drawing/2014/main" xmlns="" id="{FA40CCD7-F053-44D6-9123-FD15335E984B}"/>
                </a:ext>
              </a:extLst>
            </p:cNvPr>
            <p:cNvSpPr/>
            <p:nvPr/>
          </p:nvSpPr>
          <p:spPr>
            <a:xfrm>
              <a:off x="7749229" y="3088561"/>
              <a:ext cx="3047202" cy="606860"/>
            </a:xfrm>
            <a:prstGeom prst="roundRect">
              <a:avLst>
                <a:gd name="adj" fmla="val 31183"/>
              </a:avLst>
            </a:prstGeom>
            <a:solidFill>
              <a:srgbClr val="FACAC8"/>
            </a:solidFill>
            <a:ln>
              <a:solidFill>
                <a:srgbClr val="FACAC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2400">
                  <a:solidFill>
                    <a:sysClr val="windowText" lastClr="000000"/>
                  </a:solidFill>
                </a:rPr>
                <a:t>Khối hộp chữ nhật</a:t>
              </a:r>
              <a:endParaRPr lang="vi-VN" sz="2400" dirty="0">
                <a:solidFill>
                  <a:sysClr val="windowText" lastClr="000000"/>
                </a:solidFill>
              </a:endParaRPr>
            </a:p>
          </p:txBody>
        </p:sp>
      </p:grpSp>
      <p:sp>
        <p:nvSpPr>
          <p:cNvPr id="48" name="Freeform: Shape 47">
            <a:extLst>
              <a:ext uri="{FF2B5EF4-FFF2-40B4-BE49-F238E27FC236}">
                <a16:creationId xmlns:a16="http://schemas.microsoft.com/office/drawing/2014/main" xmlns="" id="{3ED81D6A-53A4-4757-B545-A6E07A7E76A4}"/>
              </a:ext>
            </a:extLst>
          </p:cNvPr>
          <p:cNvSpPr/>
          <p:nvPr/>
        </p:nvSpPr>
        <p:spPr>
          <a:xfrm>
            <a:off x="2831673" y="2917769"/>
            <a:ext cx="1223125" cy="1749103"/>
          </a:xfrm>
          <a:custGeom>
            <a:avLst/>
            <a:gdLst>
              <a:gd name="connsiteX0" fmla="*/ 22833 w 1217453"/>
              <a:gd name="connsiteY0" fmla="*/ 0 h 811162"/>
              <a:gd name="connsiteX1" fmla="*/ 111324 w 1217453"/>
              <a:gd name="connsiteY1" fmla="*/ 353962 h 811162"/>
              <a:gd name="connsiteX2" fmla="*/ 892988 w 1217453"/>
              <a:gd name="connsiteY2" fmla="*/ 471949 h 811162"/>
              <a:gd name="connsiteX3" fmla="*/ 1217453 w 1217453"/>
              <a:gd name="connsiteY3" fmla="*/ 811162 h 8111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7453" h="811162">
                <a:moveTo>
                  <a:pt x="22833" y="0"/>
                </a:moveTo>
                <a:cubicBezTo>
                  <a:pt x="-5435" y="137652"/>
                  <a:pt x="-33702" y="275304"/>
                  <a:pt x="111324" y="353962"/>
                </a:cubicBezTo>
                <a:cubicBezTo>
                  <a:pt x="256350" y="432620"/>
                  <a:pt x="708633" y="395749"/>
                  <a:pt x="892988" y="471949"/>
                </a:cubicBezTo>
                <a:cubicBezTo>
                  <a:pt x="1077343" y="548149"/>
                  <a:pt x="1147398" y="679655"/>
                  <a:pt x="1217453" y="811162"/>
                </a:cubicBezTo>
              </a:path>
            </a:pathLst>
          </a:cu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dirty="0"/>
          </a:p>
        </p:txBody>
      </p:sp>
      <p:cxnSp>
        <p:nvCxnSpPr>
          <p:cNvPr id="49" name="Straight Connector 48">
            <a:extLst>
              <a:ext uri="{FF2B5EF4-FFF2-40B4-BE49-F238E27FC236}">
                <a16:creationId xmlns:a16="http://schemas.microsoft.com/office/drawing/2014/main" xmlns="" id="{0616FBA2-027C-424C-B816-72B916FBEBC0}"/>
              </a:ext>
            </a:extLst>
          </p:cNvPr>
          <p:cNvCxnSpPr>
            <a:cxnSpLocks/>
            <a:endCxn id="47" idx="0"/>
          </p:cNvCxnSpPr>
          <p:nvPr/>
        </p:nvCxnSpPr>
        <p:spPr>
          <a:xfrm>
            <a:off x="1811218" y="2917769"/>
            <a:ext cx="7366441" cy="1749103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>
            <a:extLst>
              <a:ext uri="{FF2B5EF4-FFF2-40B4-BE49-F238E27FC236}">
                <a16:creationId xmlns:a16="http://schemas.microsoft.com/office/drawing/2014/main" xmlns="" id="{EB9E9B4A-920B-4B05-898F-FD5DA3D6836C}"/>
              </a:ext>
            </a:extLst>
          </p:cNvPr>
          <p:cNvCxnSpPr>
            <a:cxnSpLocks/>
          </p:cNvCxnSpPr>
          <p:nvPr/>
        </p:nvCxnSpPr>
        <p:spPr>
          <a:xfrm>
            <a:off x="4268401" y="2969014"/>
            <a:ext cx="1863146" cy="1697858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>
            <a:extLst>
              <a:ext uri="{FF2B5EF4-FFF2-40B4-BE49-F238E27FC236}">
                <a16:creationId xmlns:a16="http://schemas.microsoft.com/office/drawing/2014/main" xmlns="" id="{15B66F87-0B87-4624-BB32-15CCD44FACD3}"/>
              </a:ext>
            </a:extLst>
          </p:cNvPr>
          <p:cNvCxnSpPr>
            <a:cxnSpLocks/>
            <a:endCxn id="44" idx="0"/>
          </p:cNvCxnSpPr>
          <p:nvPr/>
        </p:nvCxnSpPr>
        <p:spPr>
          <a:xfrm flipH="1">
            <a:off x="1816198" y="2720544"/>
            <a:ext cx="3384173" cy="1946328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>
            <a:extLst>
              <a:ext uri="{FF2B5EF4-FFF2-40B4-BE49-F238E27FC236}">
                <a16:creationId xmlns:a16="http://schemas.microsoft.com/office/drawing/2014/main" xmlns="" id="{BB58A244-8B9C-40F8-830D-5918E00003E7}"/>
              </a:ext>
            </a:extLst>
          </p:cNvPr>
          <p:cNvCxnSpPr>
            <a:cxnSpLocks/>
          </p:cNvCxnSpPr>
          <p:nvPr/>
        </p:nvCxnSpPr>
        <p:spPr>
          <a:xfrm flipH="1">
            <a:off x="2409171" y="2923486"/>
            <a:ext cx="4395496" cy="1743386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52">
            <a:extLst>
              <a:ext uri="{FF2B5EF4-FFF2-40B4-BE49-F238E27FC236}">
                <a16:creationId xmlns:a16="http://schemas.microsoft.com/office/drawing/2014/main" xmlns="" id="{4270D559-5509-4C1A-8BB5-230A7D2935A5}"/>
              </a:ext>
            </a:extLst>
          </p:cNvPr>
          <p:cNvCxnSpPr>
            <a:cxnSpLocks/>
          </p:cNvCxnSpPr>
          <p:nvPr/>
        </p:nvCxnSpPr>
        <p:spPr>
          <a:xfrm>
            <a:off x="8224472" y="2917769"/>
            <a:ext cx="1185432" cy="177241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>
            <a:extLst>
              <a:ext uri="{FF2B5EF4-FFF2-40B4-BE49-F238E27FC236}">
                <a16:creationId xmlns:a16="http://schemas.microsoft.com/office/drawing/2014/main" xmlns="" id="{8D92A227-4F7C-4F1F-8EC1-1CE48D0987BC}"/>
              </a:ext>
            </a:extLst>
          </p:cNvPr>
          <p:cNvCxnSpPr>
            <a:cxnSpLocks/>
          </p:cNvCxnSpPr>
          <p:nvPr/>
        </p:nvCxnSpPr>
        <p:spPr>
          <a:xfrm flipH="1">
            <a:off x="6992716" y="3145621"/>
            <a:ext cx="2730196" cy="1544558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F8FC8681-AF0D-418C-B1BB-D6121FD65F4A}"/>
              </a:ext>
            </a:extLst>
          </p:cNvPr>
          <p:cNvSpPr/>
          <p:nvPr/>
        </p:nvSpPr>
        <p:spPr>
          <a:xfrm>
            <a:off x="1104204" y="1981200"/>
            <a:ext cx="1080430" cy="93656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Rectangle 54">
            <a:extLst>
              <a:ext uri="{FF2B5EF4-FFF2-40B4-BE49-F238E27FC236}">
                <a16:creationId xmlns:a16="http://schemas.microsoft.com/office/drawing/2014/main" xmlns="" id="{D5645C61-4D8D-4FA1-85BC-600FEB0C681E}"/>
              </a:ext>
            </a:extLst>
          </p:cNvPr>
          <p:cNvSpPr/>
          <p:nvPr/>
        </p:nvSpPr>
        <p:spPr>
          <a:xfrm>
            <a:off x="9281743" y="1779151"/>
            <a:ext cx="1185432" cy="136646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Rectangle 55">
            <a:extLst>
              <a:ext uri="{FF2B5EF4-FFF2-40B4-BE49-F238E27FC236}">
                <a16:creationId xmlns:a16="http://schemas.microsoft.com/office/drawing/2014/main" xmlns="" id="{6842D287-D4B0-4463-92DC-837C538DED41}"/>
              </a:ext>
            </a:extLst>
          </p:cNvPr>
          <p:cNvSpPr/>
          <p:nvPr/>
        </p:nvSpPr>
        <p:spPr>
          <a:xfrm>
            <a:off x="3706225" y="2009138"/>
            <a:ext cx="954636" cy="113648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>
            <a:extLst>
              <a:ext uri="{FF2B5EF4-FFF2-40B4-BE49-F238E27FC236}">
                <a16:creationId xmlns:a16="http://schemas.microsoft.com/office/drawing/2014/main" xmlns="" id="{DB1F165C-B278-4A18-9B0F-D497048BF9B5}"/>
              </a:ext>
            </a:extLst>
          </p:cNvPr>
          <p:cNvSpPr/>
          <p:nvPr/>
        </p:nvSpPr>
        <p:spPr>
          <a:xfrm>
            <a:off x="5140715" y="2121378"/>
            <a:ext cx="789867" cy="82432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Rectangle 57">
            <a:extLst>
              <a:ext uri="{FF2B5EF4-FFF2-40B4-BE49-F238E27FC236}">
                <a16:creationId xmlns:a16="http://schemas.microsoft.com/office/drawing/2014/main" xmlns="" id="{4821215B-0178-406C-80A4-778756D99A0F}"/>
              </a:ext>
            </a:extLst>
          </p:cNvPr>
          <p:cNvSpPr/>
          <p:nvPr/>
        </p:nvSpPr>
        <p:spPr>
          <a:xfrm>
            <a:off x="6556956" y="2310909"/>
            <a:ext cx="581712" cy="58355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Rectangle 58">
            <a:extLst>
              <a:ext uri="{FF2B5EF4-FFF2-40B4-BE49-F238E27FC236}">
                <a16:creationId xmlns:a16="http://schemas.microsoft.com/office/drawing/2014/main" xmlns="" id="{0DDFD144-EB68-4C71-9412-917C586381F6}"/>
              </a:ext>
            </a:extLst>
          </p:cNvPr>
          <p:cNvSpPr/>
          <p:nvPr/>
        </p:nvSpPr>
        <p:spPr>
          <a:xfrm>
            <a:off x="7596664" y="2121378"/>
            <a:ext cx="1090426" cy="82432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Rectangle 59">
            <a:extLst>
              <a:ext uri="{FF2B5EF4-FFF2-40B4-BE49-F238E27FC236}">
                <a16:creationId xmlns:a16="http://schemas.microsoft.com/office/drawing/2014/main" xmlns="" id="{4BCDBE0C-C453-4293-B263-04E739D69A19}"/>
              </a:ext>
            </a:extLst>
          </p:cNvPr>
          <p:cNvSpPr/>
          <p:nvPr/>
        </p:nvSpPr>
        <p:spPr>
          <a:xfrm>
            <a:off x="1944642" y="6326698"/>
            <a:ext cx="8168866" cy="93656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88854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4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5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5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5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6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5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7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5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8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5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3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9"/>
                  </p:tgtEl>
                </p:cond>
              </p:nextCondLst>
            </p:seq>
          </p:childTnLst>
        </p:cTn>
      </p:par>
    </p:tnLst>
    <p:bldLst>
      <p:bldP spid="4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xmlns="" id="{B3665E01-8FD5-49B5-9A5E-C28703BEF00B}"/>
              </a:ext>
            </a:extLst>
          </p:cNvPr>
          <p:cNvGrpSpPr/>
          <p:nvPr/>
        </p:nvGrpSpPr>
        <p:grpSpPr>
          <a:xfrm>
            <a:off x="594519" y="533400"/>
            <a:ext cx="10972800" cy="1135335"/>
            <a:chOff x="970111" y="734289"/>
            <a:chExt cx="10972800" cy="1135335"/>
          </a:xfrm>
        </p:grpSpPr>
        <p:sp>
          <p:nvSpPr>
            <p:cNvPr id="6" name="TextBox 5">
              <a:extLst>
                <a:ext uri="{FF2B5EF4-FFF2-40B4-BE49-F238E27FC236}">
                  <a16:creationId xmlns:a16="http://schemas.microsoft.com/office/drawing/2014/main" xmlns="" id="{FAB2E008-4DB9-4337-8913-D03C0EB99BC3}"/>
                </a:ext>
              </a:extLst>
            </p:cNvPr>
            <p:cNvSpPr txBox="1"/>
            <p:nvPr/>
          </p:nvSpPr>
          <p:spPr>
            <a:xfrm>
              <a:off x="1701631" y="792406"/>
              <a:ext cx="10241280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vi-VN" sz="3200"/>
                <a:t>Quan sát tranh rồi chỉ ra hình có dạng khối trụ, hình có dạng khối cầu.</a:t>
              </a:r>
              <a:endParaRPr lang="vi-VN" sz="3200" dirty="0"/>
            </a:p>
          </p:txBody>
        </p:sp>
        <p:sp>
          <p:nvSpPr>
            <p:cNvPr id="7" name="Oval 6">
              <a:extLst>
                <a:ext uri="{FF2B5EF4-FFF2-40B4-BE49-F238E27FC236}">
                  <a16:creationId xmlns:a16="http://schemas.microsoft.com/office/drawing/2014/main" xmlns="" id="{B381E9A4-39C7-44A0-B34E-80271AC49A64}"/>
                </a:ext>
              </a:extLst>
            </p:cNvPr>
            <p:cNvSpPr/>
            <p:nvPr/>
          </p:nvSpPr>
          <p:spPr>
            <a:xfrm>
              <a:off x="970111" y="734289"/>
              <a:ext cx="731520" cy="731520"/>
            </a:xfrm>
            <a:prstGeom prst="ellipse">
              <a:avLst/>
            </a:prstGeom>
            <a:solidFill>
              <a:srgbClr val="D6009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540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Arial" pitchFamily="34" charset="0"/>
                  <a:cs typeface="Arial" pitchFamily="34" charset="0"/>
                </a:rPr>
                <a:t>2</a:t>
              </a:r>
            </a:p>
          </p:txBody>
        </p:sp>
      </p:grpSp>
      <p:pic>
        <p:nvPicPr>
          <p:cNvPr id="22" name="Picture 21">
            <a:extLst>
              <a:ext uri="{FF2B5EF4-FFF2-40B4-BE49-F238E27FC236}">
                <a16:creationId xmlns:a16="http://schemas.microsoft.com/office/drawing/2014/main" xmlns="" id="{15C636EA-3AD1-42DA-B47A-46E6AAA891A7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637426" y="1726852"/>
            <a:ext cx="8886986" cy="4801659"/>
          </a:xfrm>
          <a:prstGeom prst="rect">
            <a:avLst/>
          </a:prstGeom>
        </p:spPr>
      </p:pic>
      <p:sp>
        <p:nvSpPr>
          <p:cNvPr id="23" name="Oval 22">
            <a:extLst>
              <a:ext uri="{FF2B5EF4-FFF2-40B4-BE49-F238E27FC236}">
                <a16:creationId xmlns:a16="http://schemas.microsoft.com/office/drawing/2014/main" xmlns="" id="{9BD85E04-D991-4C88-BAFD-F77A6914F29B}"/>
              </a:ext>
            </a:extLst>
          </p:cNvPr>
          <p:cNvSpPr/>
          <p:nvPr/>
        </p:nvSpPr>
        <p:spPr>
          <a:xfrm>
            <a:off x="5303520" y="3916332"/>
            <a:ext cx="777399" cy="682918"/>
          </a:xfrm>
          <a:prstGeom prst="ellipse">
            <a:avLst/>
          </a:prstGeom>
          <a:noFill/>
          <a:ln w="57150">
            <a:solidFill>
              <a:srgbClr val="FFFF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dirty="0"/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xmlns="" id="{9C4CF127-95C2-4B57-B4B1-D3928E97F319}"/>
              </a:ext>
            </a:extLst>
          </p:cNvPr>
          <p:cNvSpPr/>
          <p:nvPr/>
        </p:nvSpPr>
        <p:spPr>
          <a:xfrm rot="20884519">
            <a:off x="4615048" y="4056315"/>
            <a:ext cx="2896310" cy="1322437"/>
          </a:xfrm>
          <a:prstGeom prst="ellipse">
            <a:avLst/>
          </a:prstGeom>
          <a:noFill/>
          <a:ln w="57150">
            <a:solidFill>
              <a:srgbClr val="FFFF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4642369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2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23" grpId="1" animBg="1"/>
      <p:bldP spid="24" grpId="0" animBg="1"/>
      <p:bldP spid="24" grpId="1" animBg="1"/>
    </p:bldLst>
  </p:timing>
</p:sld>
</file>

<file path=ppt/theme/theme1.xml><?xml version="1.0" encoding="utf-8"?>
<a:theme xmlns:a="http://schemas.openxmlformats.org/drawingml/2006/main" name="Pre-K for Christian Schools: God Created Families to Love One Another by Slidesgo">
  <a:themeElements>
    <a:clrScheme name="Simple Light">
      <a:dk1>
        <a:srgbClr val="10475C"/>
      </a:dk1>
      <a:lt1>
        <a:srgbClr val="FFA3A4"/>
      </a:lt1>
      <a:dk2>
        <a:srgbClr val="2C6076"/>
      </a:dk2>
      <a:lt2>
        <a:srgbClr val="FFF9DE"/>
      </a:lt2>
      <a:accent1>
        <a:srgbClr val="709FA5"/>
      </a:accent1>
      <a:accent2>
        <a:srgbClr val="FF5252"/>
      </a:accent2>
      <a:accent3>
        <a:srgbClr val="FFCE43"/>
      </a:accent3>
      <a:accent4>
        <a:srgbClr val="66C6B9"/>
      </a:accent4>
      <a:accent5>
        <a:srgbClr val="721F1F"/>
      </a:accent5>
      <a:accent6>
        <a:srgbClr val="723737"/>
      </a:accent6>
      <a:hlink>
        <a:srgbClr val="10475C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1894</TotalTime>
  <Words>306</Words>
  <Application>Microsoft Office PowerPoint</Application>
  <PresentationFormat>Custom</PresentationFormat>
  <Paragraphs>59</Paragraphs>
  <Slides>17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8" baseType="lpstr">
      <vt:lpstr>Arial</vt:lpstr>
      <vt:lpstr>Fira Sans Extra Condensed Medium</vt:lpstr>
      <vt:lpstr>HP001 4 hàng</vt:lpstr>
      <vt:lpstr>Wingdings</vt:lpstr>
      <vt:lpstr>Titan One</vt:lpstr>
      <vt:lpstr>Roboto Condensed Light</vt:lpstr>
      <vt:lpstr>Dosis</vt:lpstr>
      <vt:lpstr>Bebas Neue</vt:lpstr>
      <vt:lpstr>Source Sans Pro</vt:lpstr>
      <vt:lpstr>Quicksand</vt:lpstr>
      <vt:lpstr>Pre-K for Christian Schools: God Created Families to Love One Another by Slidesgo</vt:lpstr>
      <vt:lpstr>PowerPoint Presentation</vt:lpstr>
      <vt:lpstr>BÀI 47 LUYỆN TẬP CHUNG</vt:lpstr>
      <vt:lpstr>PowerPoint Presentation</vt:lpstr>
      <vt:lpstr>Tháp nghiêng Pi-sa ở I-ta-li-a</vt:lpstr>
      <vt:lpstr>Kim tự tháp ở Ai cập</vt:lpstr>
      <vt:lpstr>Toà nhà Nu a-lem ở Ca-dắc-xtan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Tháp nghiêng Pi-sa ở I-ta-li-a</vt:lpstr>
      <vt:lpstr>Kim tự tháp ở Ai cập</vt:lpstr>
      <vt:lpstr>Toà nhà Nu a-lem ở Ca-dắc-xtan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God Created Families to Love One Another</dc:title>
  <dc:creator>PC</dc:creator>
  <cp:lastModifiedBy>SKY</cp:lastModifiedBy>
  <cp:revision>125</cp:revision>
  <dcterms:modified xsi:type="dcterms:W3CDTF">2024-01-19T06:51:16Z</dcterms:modified>
</cp:coreProperties>
</file>