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6"/>
  </p:notesMasterIdLst>
  <p:handoutMasterIdLst>
    <p:handoutMasterId r:id="rId17"/>
  </p:handoutMasterIdLst>
  <p:sldIdLst>
    <p:sldId id="2007577109" r:id="rId4"/>
    <p:sldId id="2007577095" r:id="rId5"/>
    <p:sldId id="2007577096" r:id="rId6"/>
    <p:sldId id="2007577099" r:id="rId7"/>
    <p:sldId id="2007577111" r:id="rId8"/>
    <p:sldId id="2007577110" r:id="rId9"/>
    <p:sldId id="2007577112" r:id="rId10"/>
    <p:sldId id="2007577114" r:id="rId11"/>
    <p:sldId id="2007577113" r:id="rId12"/>
    <p:sldId id="2007577115" r:id="rId13"/>
    <p:sldId id="2007577117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  <p:cxnSp>
        <p:nvCxnSpPr>
          <p:cNvPr id="522" name="Straight Connector 521"/>
          <p:cNvCxnSpPr/>
          <p:nvPr/>
        </p:nvCxnSpPr>
        <p:spPr>
          <a:xfrm>
            <a:off x="1695230" y="654174"/>
            <a:ext cx="545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21021" y="513323"/>
            <a:ext cx="10705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384245" y="1071032"/>
            <a:ext cx="545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2126" y="1734421"/>
            <a:ext cx="31943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34729" y="1734421"/>
            <a:ext cx="2531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02" y="2045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Hoạt động tiếp nối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50291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ĐỀ 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số trong phạm vi 1 000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7353" y="430318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74208" y="1003797"/>
            <a:ext cx="5450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190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Microsoft YaHei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tiếp nối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28</cp:revision>
  <dcterms:created xsi:type="dcterms:W3CDTF">2021-07-24T01:07:49Z</dcterms:created>
  <dcterms:modified xsi:type="dcterms:W3CDTF">2024-01-16T05:43:49Z</dcterms:modified>
</cp:coreProperties>
</file>