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  <p:sldMasterId id="2147483713" r:id="rId6"/>
    <p:sldMasterId id="2147483730" r:id="rId7"/>
  </p:sldMasterIdLst>
  <p:notesMasterIdLst>
    <p:notesMasterId r:id="rId22"/>
  </p:notesMasterIdLst>
  <p:sldIdLst>
    <p:sldId id="256" r:id="rId8"/>
    <p:sldId id="2007577159" r:id="rId9"/>
    <p:sldId id="298" r:id="rId10"/>
    <p:sldId id="2007577154" r:id="rId11"/>
    <p:sldId id="2007577152" r:id="rId12"/>
    <p:sldId id="2007577107" r:id="rId13"/>
    <p:sldId id="2007577162" r:id="rId14"/>
    <p:sldId id="2007577109" r:id="rId15"/>
    <p:sldId id="2007577164" r:id="rId16"/>
    <p:sldId id="2007577153" r:id="rId17"/>
    <p:sldId id="538" r:id="rId18"/>
    <p:sldId id="2007577157" r:id="rId19"/>
    <p:sldId id="264" r:id="rId20"/>
    <p:sldId id="20075771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00F1-B598-4B7A-87ED-EF7E07C564A3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2DB8-DB9E-4C8A-9BEE-74230999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9550FF53-CCBF-43FC-A463-409A9E1FD346}" type="slidenum">
              <a:rPr lang="zh-CN" alt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2</a:t>
            </a:fld>
            <a:endParaRPr lang="zh-CN" alt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63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B98179-A0F0-4206-A1DD-E51A7B4FA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9F211C-17B2-4E86-9D95-A6FB5E0FA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834670-B948-4849-A5A7-598721134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F7C73-4770-4596-AD16-06635AEDB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41933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0D4B74-A2C3-452D-A7AC-F3B1115DF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F05BAA-A1F4-4E1D-8E83-BAC07531E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4A1F96-F000-4703-A6A5-067AB58E5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A569E-B131-4546-8A56-9812F4330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599387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10FDFA-14A6-49C3-9F95-705BB41CF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909B27-E457-446A-BBC7-C06C7A9A3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03E6A8-5930-432C-A56C-F96765336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8B5DC-72C9-46ED-8535-8438327CE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16627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E0433-2465-4C3A-BAD9-84099C4FB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7F07F-D20B-4019-BECF-4C22A9980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5879D-4DA8-4547-A6B1-F6CDF4C92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43AA-5089-4F89-812B-0A0AFBA68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91894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98BB3-B904-4765-9BE8-0A4FE438B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7FF5D-689E-4E6B-9F8D-A732806DA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66755-0D1C-48B2-BEB3-9C0BBAFF0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5CDC5-8A63-422E-ADD1-6B262D348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07481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409166-E741-4DC5-BEDC-4026E85E4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CE31D-98B9-4EC6-989D-307F7D4DC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240FF6-0F5E-4898-83BB-0DB3B3E52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0AA1A-4E19-4E4A-93AC-A783DA634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85226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8C327-D449-49B8-9EB2-701B6CC6E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74B914-91B6-44C2-9BB2-84CF5BC4F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EE41D-6545-4002-8FFD-9F88F68FD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14F0D-2109-4373-8D5B-3D8C1E9EE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50974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3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0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77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7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52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7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1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13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92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2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9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6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4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8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9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4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785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663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58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02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369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297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79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876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5353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51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4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8FC30E-78FB-4512-902D-448ED6F62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7D5EF8-9158-4B5D-9EB4-0974FDC44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4B3D6-9BE2-4BA6-B888-A90A8FDBF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29FE3-D4E1-46A1-8D07-535D28961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060247"/>
      </p:ext>
    </p:extLst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8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9119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94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561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86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988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286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622295-8D8A-49B9-B81A-0C79201D0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64EF86-47D0-48BE-A442-11CBFC22B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56369D-E5AE-4A85-8752-C5FB3629D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AA59-236D-45A7-BE06-0C898BF89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89969"/>
      </p:ext>
    </p:extLst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480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188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033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538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93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2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469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81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686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4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657399-2C50-4274-91BD-3C59CE15C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F47227-E4C6-4625-8C45-863F659D1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FDA22A-AB66-4EFA-9B5E-489D17A58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01BC-1CC1-47D4-B672-53347319E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089876"/>
      </p:ext>
    </p:extLst>
  </p:cSld>
  <p:clrMapOvr>
    <a:masterClrMapping/>
  </p:clrMapOvr>
  <p:transition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565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916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969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99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494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448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41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4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1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7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3E985-E150-45D4-B7C7-E5382CD0C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103628-D495-4378-AA91-6C6332EDE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00847-6EC8-41F4-8433-BA2535CF3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62700-DE18-4153-9307-B8D03FDD1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55777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3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2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786DBD-23D2-4495-81E3-13EF400AB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C65540-DF4B-42E6-8CE0-EA68E476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FD3AAA-DCF9-49C5-99D6-1DA5D89595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05C5C5-0850-4777-8B5F-60B3905DB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DF453D-BBD6-485E-99CA-9A259C3DE6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13B6DB-C8F2-427C-9EFB-D86AEEF6D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8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5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897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4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3207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2567858" y="4307700"/>
            <a:ext cx="762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 VIẾT: CHỮ 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HOA V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42F744-F520-4BCC-AE34-317FCEF4CC32}"/>
              </a:ext>
            </a:extLst>
          </p:cNvPr>
          <p:cNvSpPr txBox="1"/>
          <p:nvPr/>
        </p:nvSpPr>
        <p:spPr>
          <a:xfrm>
            <a:off x="3315432" y="-70456"/>
            <a:ext cx="536582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CEE7C-DBB9-4258-BE19-27D3D62F3323}"/>
              </a:ext>
            </a:extLst>
          </p:cNvPr>
          <p:cNvGrpSpPr/>
          <p:nvPr/>
        </p:nvGrpSpPr>
        <p:grpSpPr>
          <a:xfrm>
            <a:off x="2530631" y="1606858"/>
            <a:ext cx="6716535" cy="1648573"/>
            <a:chOff x="2055087" y="992403"/>
            <a:chExt cx="5929879" cy="12891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181411-B520-4288-B071-90EA0E3A3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DD3B43-03DD-498B-B566-E802CA0A415F}"/>
                </a:ext>
              </a:extLst>
            </p:cNvPr>
            <p:cNvSpPr/>
            <p:nvPr/>
          </p:nvSpPr>
          <p:spPr>
            <a:xfrm>
              <a:off x="2055087" y="1327068"/>
              <a:ext cx="5929879" cy="938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600" b="1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E590AD2-BDC8-4D91-949D-4DBB5063A11E}"/>
              </a:ext>
            </a:extLst>
          </p:cNvPr>
          <p:cNvSpPr txBox="1"/>
          <p:nvPr/>
        </p:nvSpPr>
        <p:spPr>
          <a:xfrm>
            <a:off x="2851558" y="3081207"/>
            <a:ext cx="854327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V</a:t>
            </a:r>
            <a:endParaRPr lang="vi-VN" sz="2800" b="1" dirty="0">
              <a:solidFill>
                <a:srgbClr val="C0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marL="457200" indent="-457200" algn="just">
              <a:lnSpc>
                <a:spcPct val="150000"/>
              </a:lnSpc>
              <a:buFont typeface="Wingdings"/>
              <a:buChar char="à"/>
            </a:pP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 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V, y</a:t>
            </a:r>
            <a:r>
              <a:rPr lang="en-US" sz="2800" b="1">
                <a:solidFill>
                  <a:srgbClr val="C0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, h</a:t>
            </a:r>
          </a:p>
          <a:p>
            <a:pPr algn="just">
              <a:lnSpc>
                <a:spcPct val="150000"/>
              </a:lnSpc>
            </a:pPr>
            <a:r>
              <a:rPr lang="en-US" sz="2800" b="1">
                <a:latin typeface="UTM Avo" panose="02040603050506020204" pitchFamily="18" charset="0"/>
              </a:rPr>
              <a:t>c. Khoảng cách giữa các chữ ghi tiếng như thế nào?</a:t>
            </a:r>
            <a:endParaRPr lang="vi-VN" sz="2800" b="1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>
                <a:solidFill>
                  <a:srgbClr val="C00000"/>
                </a:solidFill>
                <a:latin typeface="UTM Avo" panose="02040603050506020204" pitchFamily="18" charset="0"/>
              </a:rPr>
              <a:t>Khoảng cách giữa các chữ ghi tiếng là 1 con chữ o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/>
              <a:buChar char="à"/>
            </a:pPr>
            <a:endParaRPr lang="vi-VN" sz="2800" b="1" dirty="0">
              <a:solidFill>
                <a:srgbClr val="C0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1259" y="179628"/>
            <a:ext cx="3510741" cy="315311"/>
          </a:xfrm>
          <a:prstGeom prst="rect">
            <a:avLst/>
          </a:prstGeom>
          <a:solidFill>
            <a:srgbClr val="4A6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135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C04F02-A0DE-49CD-8065-DBA6B11B7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02" y="612559"/>
            <a:ext cx="8724649" cy="580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5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889777" y="2959390"/>
            <a:ext cx="682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" y="-4488"/>
            <a:ext cx="12192000" cy="69209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spcBef>
                  <a:spcPct val="0"/>
                </a:spcBef>
                <a:buClrTx/>
                <a:buFont typeface="Wingdings" panose="05000000000000000000" pitchFamily="2" charset="2"/>
                <a:buNone/>
                <a:defRPr/>
              </a:pPr>
              <a:endParaRPr lang="zh-CN" altLang="en-US" sz="2400" kern="0" dirty="0">
                <a:solidFill>
                  <a:srgbClr val="000000"/>
                </a:solidFill>
                <a:latin typeface="Arial"/>
                <a:ea typeface="隶书" panose="02010509060101010101" pitchFamily="49" charset="-122"/>
                <a:cs typeface="Arial"/>
                <a:sym typeface="Arial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b="1" dirty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cỡ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vừa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cỡ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đạt</a:t>
            </a:r>
            <a:endParaRPr lang="en-US" sz="64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DC993-E02B-4C0B-BA79-552AA083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2" y="5365444"/>
            <a:ext cx="6939863" cy="13656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zh-CN" altLang="en-US" sz="1333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zh-CN" altLang="en-US" sz="1800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  <a:defRPr/>
            </a:pPr>
            <a:endParaRPr lang="zh-CN" altLang="en-US" sz="1400" kern="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Arial"/>
              <a:sym typeface="Arial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đúng câu ứng dụng: </a:t>
            </a:r>
          </a:p>
          <a:p>
            <a:pPr>
              <a:lnSpc>
                <a:spcPct val="150000"/>
              </a:lnSpc>
            </a:pPr>
            <a:r>
              <a:rPr lang="en-US" altLang="en-US" sz="2400" b="1" i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2400" b="1" i="1">
                <a:solidFill>
                  <a:srgbClr val="FF0000"/>
                </a:solidFill>
                <a:latin typeface="HP001 4 hàng" pitchFamily="34" charset="0"/>
                <a:ea typeface="HP001 5Ha" panose="020B0603050302020204" pitchFamily="34" charset="-127"/>
                <a:cs typeface="Arial-Rounded" panose="020B0500000000000000" pitchFamily="34" charset="0"/>
              </a:rPr>
              <a:t>Vườn cây quanh năm xanh tốt.</a:t>
            </a:r>
            <a:endParaRPr lang="en-US" altLang="en-US" sz="2400" b="1" dirty="0">
              <a:solidFill>
                <a:srgbClr val="FF0000"/>
              </a:solidFill>
              <a:latin typeface="HP001 4 hàng" pitchFamily="34" charset="0"/>
              <a:ea typeface="HP001 5Ha" panose="020B0603050302020204" pitchFamily="34" charset="-127"/>
              <a:cs typeface="Arial-Rounded" panose="020B0500000000000000" pitchFamily="34" charset="0"/>
            </a:endParaRP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3" y="5641204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Rèn cho mình tính kiên trì và cẩn thận khi viết. 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3">
            <a:extLst>
              <a:ext uri="{FF2B5EF4-FFF2-40B4-BE49-F238E27FC236}">
                <a16:creationId xmlns:a16="http://schemas.microsoft.com/office/drawing/2014/main" id="{F1430C15-8B95-4F3C-A8E6-FBFF089F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016" y="613998"/>
            <a:ext cx="4380322" cy="4916688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2DE2D82B-315F-4AF7-88E3-775D2D0D33C9}"/>
              </a:ext>
            </a:extLst>
          </p:cNvPr>
          <p:cNvSpPr txBox="1"/>
          <p:nvPr/>
        </p:nvSpPr>
        <p:spPr>
          <a:xfrm>
            <a:off x="1012050" y="5837853"/>
            <a:ext cx="118579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nêu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chiều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rộng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500" b="1">
                <a:solidFill>
                  <a:srgbClr val="FF0000"/>
                </a:solidFill>
                <a:latin typeface="HP001 4 hàng" pitchFamily="34" charset="0"/>
                <a:ea typeface="Tahoma" pitchFamily="34" charset="0"/>
                <a:cs typeface="Times New Roman" pitchFamily="18" charset="0"/>
              </a:rPr>
              <a:t>V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4220862" y="1446016"/>
            <a:ext cx="0" cy="388798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4332238" y="5448394"/>
            <a:ext cx="379185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3247293" y="2819087"/>
            <a:ext cx="2026416" cy="55061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634780" y="5448437"/>
            <a:ext cx="1680421" cy="55061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8" grpId="0"/>
      <p:bldP spid="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C5C3-73F4-4E1B-99E6-A25E5160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58D5-CF6C-4462-B11D-F4CC90154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125">
            <a:extLst>
              <a:ext uri="{FF2B5EF4-FFF2-40B4-BE49-F238E27FC236}">
                <a16:creationId xmlns:a16="http://schemas.microsoft.com/office/drawing/2014/main" id="{4E4095E3-D5D8-4D0F-806A-807426A02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76401"/>
            <a:ext cx="67768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Text Box 126">
            <a:extLst>
              <a:ext uri="{FF2B5EF4-FFF2-40B4-BE49-F238E27FC236}">
                <a16:creationId xmlns:a16="http://schemas.microsoft.com/office/drawing/2014/main" id="{99B0F613-BE40-4A06-9F5D-60B04B418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7" y="1707031"/>
            <a:ext cx="44299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 Box 127">
            <a:extLst>
              <a:ext uri="{FF2B5EF4-FFF2-40B4-BE49-F238E27FC236}">
                <a16:creationId xmlns:a16="http://schemas.microsoft.com/office/drawing/2014/main" id="{848F8819-6FD5-46F0-8CE1-E65DE52B3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2238376"/>
            <a:ext cx="56724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 Box 128">
            <a:extLst>
              <a:ext uri="{FF2B5EF4-FFF2-40B4-BE49-F238E27FC236}">
                <a16:creationId xmlns:a16="http://schemas.microsoft.com/office/drawing/2014/main" id="{5DA4F8DC-52E6-4371-B6B1-E720D539A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973" y="2211947"/>
            <a:ext cx="69194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 Box 129">
            <a:extLst>
              <a:ext uri="{FF2B5EF4-FFF2-40B4-BE49-F238E27FC236}">
                <a16:creationId xmlns:a16="http://schemas.microsoft.com/office/drawing/2014/main" id="{3624B903-4D2E-4F8A-AC7C-89A8E09F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154" y="3864632"/>
            <a:ext cx="49979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 Box 130">
            <a:extLst>
              <a:ext uri="{FF2B5EF4-FFF2-40B4-BE49-F238E27FC236}">
                <a16:creationId xmlns:a16="http://schemas.microsoft.com/office/drawing/2014/main" id="{5FA0ABCD-6652-47B7-8937-8465C7F52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503" y="4537047"/>
            <a:ext cx="5952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30C15-8B95-4F3C-A8E6-FBFF089F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79" y="1657351"/>
            <a:ext cx="2808697" cy="31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>
            <a:extLst>
              <a:ext uri="{FF2B5EF4-FFF2-40B4-BE49-F238E27FC236}">
                <a16:creationId xmlns:a16="http://schemas.microsoft.com/office/drawing/2014/main" id="{8E165992-8E6C-4DB3-8250-12DCB67A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098676"/>
            <a:ext cx="328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Freeform 83">
            <a:extLst>
              <a:ext uri="{FF2B5EF4-FFF2-40B4-BE49-F238E27FC236}">
                <a16:creationId xmlns:a16="http://schemas.microsoft.com/office/drawing/2014/main" id="{E8B97825-7936-4AA9-9339-66C96720B576}"/>
              </a:ext>
            </a:extLst>
          </p:cNvPr>
          <p:cNvSpPr>
            <a:spLocks/>
          </p:cNvSpPr>
          <p:nvPr/>
        </p:nvSpPr>
        <p:spPr bwMode="auto">
          <a:xfrm>
            <a:off x="2495550" y="2490788"/>
            <a:ext cx="476250" cy="252412"/>
          </a:xfrm>
          <a:custGeom>
            <a:avLst/>
            <a:gdLst>
              <a:gd name="T0" fmla="*/ 476250 w 300"/>
              <a:gd name="T1" fmla="*/ 0 h 159"/>
              <a:gd name="T2" fmla="*/ 466725 w 300"/>
              <a:gd name="T3" fmla="*/ 109537 h 159"/>
              <a:gd name="T4" fmla="*/ 427038 w 300"/>
              <a:gd name="T5" fmla="*/ 165100 h 159"/>
              <a:gd name="T6" fmla="*/ 385763 w 300"/>
              <a:gd name="T7" fmla="*/ 209550 h 159"/>
              <a:gd name="T8" fmla="*/ 319088 w 300"/>
              <a:gd name="T9" fmla="*/ 242887 h 159"/>
              <a:gd name="T10" fmla="*/ 266700 w 300"/>
              <a:gd name="T11" fmla="*/ 252412 h 159"/>
              <a:gd name="T12" fmla="*/ 180975 w 300"/>
              <a:gd name="T13" fmla="*/ 242887 h 159"/>
              <a:gd name="T14" fmla="*/ 157163 w 300"/>
              <a:gd name="T15" fmla="*/ 233362 h 159"/>
              <a:gd name="T16" fmla="*/ 0 w 300"/>
              <a:gd name="T17" fmla="*/ 142875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0" h="159">
                <a:moveTo>
                  <a:pt x="300" y="0"/>
                </a:moveTo>
                <a:lnTo>
                  <a:pt x="294" y="69"/>
                </a:lnTo>
                <a:lnTo>
                  <a:pt x="269" y="104"/>
                </a:lnTo>
                <a:lnTo>
                  <a:pt x="243" y="132"/>
                </a:lnTo>
                <a:lnTo>
                  <a:pt x="201" y="153"/>
                </a:lnTo>
                <a:lnTo>
                  <a:pt x="168" y="159"/>
                </a:lnTo>
                <a:lnTo>
                  <a:pt x="114" y="153"/>
                </a:lnTo>
                <a:lnTo>
                  <a:pt x="99" y="147"/>
                </a:lnTo>
                <a:lnTo>
                  <a:pt x="0" y="9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Freeform 84">
            <a:extLst>
              <a:ext uri="{FF2B5EF4-FFF2-40B4-BE49-F238E27FC236}">
                <a16:creationId xmlns:a16="http://schemas.microsoft.com/office/drawing/2014/main" id="{65A7FAC8-34FE-40CC-83EE-B9780B5402CC}"/>
              </a:ext>
            </a:extLst>
          </p:cNvPr>
          <p:cNvSpPr>
            <a:spLocks/>
          </p:cNvSpPr>
          <p:nvPr/>
        </p:nvSpPr>
        <p:spPr bwMode="auto">
          <a:xfrm flipH="1">
            <a:off x="3581400" y="2209800"/>
            <a:ext cx="76200" cy="914400"/>
          </a:xfrm>
          <a:custGeom>
            <a:avLst/>
            <a:gdLst>
              <a:gd name="T0" fmla="*/ 0 w 30"/>
              <a:gd name="T1" fmla="*/ 0 h 405"/>
              <a:gd name="T2" fmla="*/ 53340 w 30"/>
              <a:gd name="T3" fmla="*/ 243840 h 405"/>
              <a:gd name="T4" fmla="*/ 76200 w 30"/>
              <a:gd name="T5" fmla="*/ 440267 h 405"/>
              <a:gd name="T6" fmla="*/ 76200 w 30"/>
              <a:gd name="T7" fmla="*/ 636693 h 405"/>
              <a:gd name="T8" fmla="*/ 53340 w 30"/>
              <a:gd name="T9" fmla="*/ 914400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405">
                <a:moveTo>
                  <a:pt x="0" y="0"/>
                </a:moveTo>
                <a:lnTo>
                  <a:pt x="21" y="108"/>
                </a:lnTo>
                <a:lnTo>
                  <a:pt x="30" y="195"/>
                </a:lnTo>
                <a:lnTo>
                  <a:pt x="30" y="282"/>
                </a:lnTo>
                <a:lnTo>
                  <a:pt x="21" y="405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Freeform 85">
            <a:extLst>
              <a:ext uri="{FF2B5EF4-FFF2-40B4-BE49-F238E27FC236}">
                <a16:creationId xmlns:a16="http://schemas.microsoft.com/office/drawing/2014/main" id="{7C21CF2C-EC2C-47CF-921A-0936A458E67D}"/>
              </a:ext>
            </a:extLst>
          </p:cNvPr>
          <p:cNvSpPr>
            <a:spLocks/>
          </p:cNvSpPr>
          <p:nvPr/>
        </p:nvSpPr>
        <p:spPr bwMode="auto">
          <a:xfrm rot="19752809">
            <a:off x="3429000" y="4572001"/>
            <a:ext cx="495300" cy="271463"/>
          </a:xfrm>
          <a:custGeom>
            <a:avLst/>
            <a:gdLst>
              <a:gd name="T0" fmla="*/ 0 w 312"/>
              <a:gd name="T1" fmla="*/ 252413 h 171"/>
              <a:gd name="T2" fmla="*/ 71438 w 312"/>
              <a:gd name="T3" fmla="*/ 271463 h 171"/>
              <a:gd name="T4" fmla="*/ 114300 w 312"/>
              <a:gd name="T5" fmla="*/ 266700 h 171"/>
              <a:gd name="T6" fmla="*/ 180975 w 312"/>
              <a:gd name="T7" fmla="*/ 271463 h 171"/>
              <a:gd name="T8" fmla="*/ 257175 w 312"/>
              <a:gd name="T9" fmla="*/ 242888 h 171"/>
              <a:gd name="T10" fmla="*/ 319088 w 312"/>
              <a:gd name="T11" fmla="*/ 204788 h 171"/>
              <a:gd name="T12" fmla="*/ 361950 w 312"/>
              <a:gd name="T13" fmla="*/ 171450 h 171"/>
              <a:gd name="T14" fmla="*/ 409575 w 312"/>
              <a:gd name="T15" fmla="*/ 128588 h 171"/>
              <a:gd name="T16" fmla="*/ 495300 w 312"/>
              <a:gd name="T17" fmla="*/ 0 h 1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2" h="171">
                <a:moveTo>
                  <a:pt x="0" y="159"/>
                </a:moveTo>
                <a:lnTo>
                  <a:pt x="45" y="171"/>
                </a:lnTo>
                <a:lnTo>
                  <a:pt x="72" y="168"/>
                </a:lnTo>
                <a:lnTo>
                  <a:pt x="114" y="171"/>
                </a:lnTo>
                <a:lnTo>
                  <a:pt x="162" y="153"/>
                </a:lnTo>
                <a:lnTo>
                  <a:pt x="201" y="129"/>
                </a:lnTo>
                <a:lnTo>
                  <a:pt x="228" y="108"/>
                </a:lnTo>
                <a:lnTo>
                  <a:pt x="258" y="81"/>
                </a:lnTo>
                <a:lnTo>
                  <a:pt x="312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86">
            <a:extLst>
              <a:ext uri="{FF2B5EF4-FFF2-40B4-BE49-F238E27FC236}">
                <a16:creationId xmlns:a16="http://schemas.microsoft.com/office/drawing/2014/main" id="{446746B3-BABA-40F3-B223-6CA18940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2" y="2333625"/>
            <a:ext cx="652048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9" name="Text Box 89">
            <a:extLst>
              <a:ext uri="{FF2B5EF4-FFF2-40B4-BE49-F238E27FC236}">
                <a16:creationId xmlns:a16="http://schemas.microsoft.com/office/drawing/2014/main" id="{A87CDCF8-6911-44F5-9530-7B2ED590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37" y="2339915"/>
            <a:ext cx="68389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H, I, K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ectangle 108">
            <a:extLst>
              <a:ext uri="{FF2B5EF4-FFF2-40B4-BE49-F238E27FC236}">
                <a16:creationId xmlns:a16="http://schemas.microsoft.com/office/drawing/2014/main" id="{A22500BE-9AEB-490A-8AD4-1DCA34F8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1908176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Rectangle 109">
            <a:extLst>
              <a:ext uri="{FF2B5EF4-FFF2-40B4-BE49-F238E27FC236}">
                <a16:creationId xmlns:a16="http://schemas.microsoft.com/office/drawing/2014/main" id="{9C02176F-6877-4D10-BB2F-1E695D7B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4718051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2" name="Rectangle 110">
            <a:extLst>
              <a:ext uri="{FF2B5EF4-FFF2-40B4-BE49-F238E27FC236}">
                <a16:creationId xmlns:a16="http://schemas.microsoft.com/office/drawing/2014/main" id="{2DD29876-E8A6-456E-88A9-385BF8BAB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14128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ine 111">
            <a:extLst>
              <a:ext uri="{FF2B5EF4-FFF2-40B4-BE49-F238E27FC236}">
                <a16:creationId xmlns:a16="http://schemas.microsoft.com/office/drawing/2014/main" id="{30CD551E-BCFE-4D6C-94F7-ED9BB1BEE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214" y="39179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Line 112">
            <a:extLst>
              <a:ext uri="{FF2B5EF4-FFF2-40B4-BE49-F238E27FC236}">
                <a16:creationId xmlns:a16="http://schemas.microsoft.com/office/drawing/2014/main" id="{3F4FCBA8-88CF-4C67-8F8F-26C49AA4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975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Arc 113">
            <a:extLst>
              <a:ext uri="{FF2B5EF4-FFF2-40B4-BE49-F238E27FC236}">
                <a16:creationId xmlns:a16="http://schemas.microsoft.com/office/drawing/2014/main" id="{2D27934B-83C0-48D9-B0A5-FDD52E18E9DD}"/>
              </a:ext>
            </a:extLst>
          </p:cNvPr>
          <p:cNvSpPr>
            <a:spLocks/>
          </p:cNvSpPr>
          <p:nvPr/>
        </p:nvSpPr>
        <p:spPr bwMode="auto">
          <a:xfrm rot="20206454" flipH="1">
            <a:off x="2324101" y="2052638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Arc 114">
            <a:extLst>
              <a:ext uri="{FF2B5EF4-FFF2-40B4-BE49-F238E27FC236}">
                <a16:creationId xmlns:a16="http://schemas.microsoft.com/office/drawing/2014/main" id="{344DB54E-FE63-4236-BDDF-2A58B5D8687E}"/>
              </a:ext>
            </a:extLst>
          </p:cNvPr>
          <p:cNvSpPr>
            <a:spLocks/>
          </p:cNvSpPr>
          <p:nvPr/>
        </p:nvSpPr>
        <p:spPr bwMode="auto">
          <a:xfrm rot="18564040" flipH="1">
            <a:off x="2976563" y="1816101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Arc 115">
            <a:extLst>
              <a:ext uri="{FF2B5EF4-FFF2-40B4-BE49-F238E27FC236}">
                <a16:creationId xmlns:a16="http://schemas.microsoft.com/office/drawing/2014/main" id="{93B80B7F-444A-4294-91E6-31809C565EED}"/>
              </a:ext>
            </a:extLst>
          </p:cNvPr>
          <p:cNvSpPr>
            <a:spLocks/>
          </p:cNvSpPr>
          <p:nvPr/>
        </p:nvSpPr>
        <p:spPr bwMode="auto">
          <a:xfrm rot="5910393" flipH="1">
            <a:off x="2157413" y="2082800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Freeform 116">
            <a:extLst>
              <a:ext uri="{FF2B5EF4-FFF2-40B4-BE49-F238E27FC236}">
                <a16:creationId xmlns:a16="http://schemas.microsoft.com/office/drawing/2014/main" id="{E167D457-C292-488F-B3F4-DDC641A63AB1}"/>
              </a:ext>
            </a:extLst>
          </p:cNvPr>
          <p:cNvSpPr>
            <a:spLocks/>
          </p:cNvSpPr>
          <p:nvPr/>
        </p:nvSpPr>
        <p:spPr bwMode="auto">
          <a:xfrm rot="2859523" flipH="1">
            <a:off x="3184526" y="2125663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F7BC96D9-7382-460B-953F-BE64C9761ED2}"/>
              </a:ext>
            </a:extLst>
          </p:cNvPr>
          <p:cNvSpPr>
            <a:spLocks/>
          </p:cNvSpPr>
          <p:nvPr/>
        </p:nvSpPr>
        <p:spPr bwMode="auto">
          <a:xfrm rot="21456801">
            <a:off x="3057526" y="2460625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Arc 118">
            <a:extLst>
              <a:ext uri="{FF2B5EF4-FFF2-40B4-BE49-F238E27FC236}">
                <a16:creationId xmlns:a16="http://schemas.microsoft.com/office/drawing/2014/main" id="{4233D793-B9BD-4413-A56A-3A4B90DDE0CB}"/>
              </a:ext>
            </a:extLst>
          </p:cNvPr>
          <p:cNvSpPr>
            <a:spLocks/>
          </p:cNvSpPr>
          <p:nvPr/>
        </p:nvSpPr>
        <p:spPr bwMode="auto">
          <a:xfrm rot="2054985">
            <a:off x="3287714" y="4365625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Freeform 119">
            <a:extLst>
              <a:ext uri="{FF2B5EF4-FFF2-40B4-BE49-F238E27FC236}">
                <a16:creationId xmlns:a16="http://schemas.microsoft.com/office/drawing/2014/main" id="{66D2BC59-E80C-4365-8E90-55CB582B3F94}"/>
              </a:ext>
            </a:extLst>
          </p:cNvPr>
          <p:cNvSpPr>
            <a:spLocks/>
          </p:cNvSpPr>
          <p:nvPr/>
        </p:nvSpPr>
        <p:spPr bwMode="auto">
          <a:xfrm rot="517400" flipH="1">
            <a:off x="2720976" y="2979739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Freeform 120">
            <a:extLst>
              <a:ext uri="{FF2B5EF4-FFF2-40B4-BE49-F238E27FC236}">
                <a16:creationId xmlns:a16="http://schemas.microsoft.com/office/drawing/2014/main" id="{E8FBDB67-4F4C-4BA7-9F98-A0B04E8A2A7C}"/>
              </a:ext>
            </a:extLst>
          </p:cNvPr>
          <p:cNvSpPr>
            <a:spLocks/>
          </p:cNvSpPr>
          <p:nvPr/>
        </p:nvSpPr>
        <p:spPr bwMode="auto">
          <a:xfrm rot="615789" flipH="1">
            <a:off x="2832101" y="23177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rc 121">
            <a:extLst>
              <a:ext uri="{FF2B5EF4-FFF2-40B4-BE49-F238E27FC236}">
                <a16:creationId xmlns:a16="http://schemas.microsoft.com/office/drawing/2014/main" id="{2B14E07A-A236-4DF7-9FC9-AD8C22DC07B4}"/>
              </a:ext>
            </a:extLst>
          </p:cNvPr>
          <p:cNvSpPr>
            <a:spLocks/>
          </p:cNvSpPr>
          <p:nvPr/>
        </p:nvSpPr>
        <p:spPr bwMode="auto">
          <a:xfrm rot="7312202" flipH="1">
            <a:off x="4397376" y="2038351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Arc 122">
            <a:extLst>
              <a:ext uri="{FF2B5EF4-FFF2-40B4-BE49-F238E27FC236}">
                <a16:creationId xmlns:a16="http://schemas.microsoft.com/office/drawing/2014/main" id="{69F4F919-776F-4F70-9A3C-0A4B76736AA4}"/>
              </a:ext>
            </a:extLst>
          </p:cNvPr>
          <p:cNvSpPr>
            <a:spLocks/>
          </p:cNvSpPr>
          <p:nvPr/>
        </p:nvSpPr>
        <p:spPr bwMode="auto">
          <a:xfrm rot="21481832" flipH="1">
            <a:off x="4202114" y="2073275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Arc 123">
            <a:extLst>
              <a:ext uri="{FF2B5EF4-FFF2-40B4-BE49-F238E27FC236}">
                <a16:creationId xmlns:a16="http://schemas.microsoft.com/office/drawing/2014/main" id="{440720CD-AADE-4041-A8B8-F251BB881BD3}"/>
              </a:ext>
            </a:extLst>
          </p:cNvPr>
          <p:cNvSpPr>
            <a:spLocks/>
          </p:cNvSpPr>
          <p:nvPr/>
        </p:nvSpPr>
        <p:spPr bwMode="auto">
          <a:xfrm rot="675542">
            <a:off x="3600451" y="3643313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Line 124">
            <a:extLst>
              <a:ext uri="{FF2B5EF4-FFF2-40B4-BE49-F238E27FC236}">
                <a16:creationId xmlns:a16="http://schemas.microsoft.com/office/drawing/2014/main" id="{ADFF715C-0846-4ED7-92A1-E19A1EFE8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45148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Line 125">
            <a:extLst>
              <a:ext uri="{FF2B5EF4-FFF2-40B4-BE49-F238E27FC236}">
                <a16:creationId xmlns:a16="http://schemas.microsoft.com/office/drawing/2014/main" id="{2BAEBC34-F253-40F5-B0DA-2D2CE96CF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3267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Line 126">
            <a:extLst>
              <a:ext uri="{FF2B5EF4-FFF2-40B4-BE49-F238E27FC236}">
                <a16:creationId xmlns:a16="http://schemas.microsoft.com/office/drawing/2014/main" id="{114F284E-46B1-495F-9020-8A7DED69E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6384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ine 127">
            <a:extLst>
              <a:ext uri="{FF2B5EF4-FFF2-40B4-BE49-F238E27FC236}">
                <a16:creationId xmlns:a16="http://schemas.microsoft.com/office/drawing/2014/main" id="{FC13ADE7-9697-428E-93B5-0062F1001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0097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Line 128">
            <a:extLst>
              <a:ext uri="{FF2B5EF4-FFF2-40B4-BE49-F238E27FC236}">
                <a16:creationId xmlns:a16="http://schemas.microsoft.com/office/drawing/2014/main" id="{08E87BC4-BFD4-424C-87F6-79AD50610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Line 129">
            <a:extLst>
              <a:ext uri="{FF2B5EF4-FFF2-40B4-BE49-F238E27FC236}">
                <a16:creationId xmlns:a16="http://schemas.microsoft.com/office/drawing/2014/main" id="{F1CA76F9-4CCA-4163-B6E4-D908F7FEB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Line 130">
            <a:extLst>
              <a:ext uri="{FF2B5EF4-FFF2-40B4-BE49-F238E27FC236}">
                <a16:creationId xmlns:a16="http://schemas.microsoft.com/office/drawing/2014/main" id="{36039C79-FA8F-441A-A1AE-CCA9027BF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72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 v 5 ly">
            <a:hlinkClick r:id="" action="ppaction://media"/>
            <a:extLst>
              <a:ext uri="{FF2B5EF4-FFF2-40B4-BE49-F238E27FC236}">
                <a16:creationId xmlns:a16="http://schemas.microsoft.com/office/drawing/2014/main" id="{A8356C46-1E6B-40E9-9872-7C9AB161FB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1943" y="638807"/>
            <a:ext cx="7320643" cy="46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ản mềm bộ mẫu chữ cao 2,5 ô ly dành cho học sinh tiểu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9" t="19487" r="9383" b="19487"/>
          <a:stretch/>
        </p:blipFill>
        <p:spPr>
          <a:xfrm>
            <a:off x="7221579" y="1582615"/>
            <a:ext cx="2590636" cy="2836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30C15-8B95-4F3C-A8E6-FBFF089F6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99" y="492368"/>
            <a:ext cx="3851586" cy="4323209"/>
          </a:xfrm>
          <a:prstGeom prst="rect">
            <a:avLst/>
          </a:prstGeom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1679483" y="5079894"/>
            <a:ext cx="93026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48000" y="1254369"/>
            <a:ext cx="0" cy="343747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59376" y="4747622"/>
            <a:ext cx="341671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4431" y="2176930"/>
            <a:ext cx="2026416" cy="55061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2965" y="4735942"/>
            <a:ext cx="1680421" cy="55061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00360" y="2285710"/>
            <a:ext cx="0" cy="196730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315363" y="4227111"/>
            <a:ext cx="2013800" cy="116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6814" y="2973106"/>
            <a:ext cx="2026416" cy="489058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2121" y="4238791"/>
            <a:ext cx="1680421" cy="489058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defTabSz="768077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ôli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2.5 ly">
            <a:hlinkClick r:id="" action="ppaction://media"/>
            <a:extLst>
              <a:ext uri="{FF2B5EF4-FFF2-40B4-BE49-F238E27FC236}">
                <a16:creationId xmlns:a16="http://schemas.microsoft.com/office/drawing/2014/main" id="{61F7C332-2D9C-4EA0-A3FF-C46E234129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10207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68662" y="6222124"/>
            <a:ext cx="3237187" cy="31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313297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297</Words>
  <Application>Microsoft Office PowerPoint</Application>
  <PresentationFormat>Widescreen</PresentationFormat>
  <Paragraphs>46</Paragraphs>
  <Slides>14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等线</vt:lpstr>
      <vt:lpstr>微软雅黑</vt:lpstr>
      <vt:lpstr>Arial</vt:lpstr>
      <vt:lpstr>Arial-Rounded</vt:lpstr>
      <vt:lpstr>Calibri</vt:lpstr>
      <vt:lpstr>Calibri Light</vt:lpstr>
      <vt:lpstr>HP001 4 hàng</vt:lpstr>
      <vt:lpstr>隶书</vt:lpstr>
      <vt:lpstr>Times New Roman</vt:lpstr>
      <vt:lpstr>UTM Avo</vt:lpstr>
      <vt:lpstr>Wingdings</vt:lpstr>
      <vt:lpstr>包图主题2</vt:lpstr>
      <vt:lpstr>Default Design</vt:lpstr>
      <vt:lpstr>1_Default Design</vt:lpstr>
      <vt:lpstr>Office 主题​​</vt:lpstr>
      <vt:lpstr>2_Office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Vip855</cp:lastModifiedBy>
  <cp:revision>9</cp:revision>
  <dcterms:created xsi:type="dcterms:W3CDTF">2021-08-01T10:00:47Z</dcterms:created>
  <dcterms:modified xsi:type="dcterms:W3CDTF">2024-01-16T05:22:52Z</dcterms:modified>
</cp:coreProperties>
</file>