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57501" y="804231"/>
            <a:ext cx="42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657501" y="804231"/>
            <a:ext cx="42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>
                  <a:solidFill>
                    <a:srgbClr val="FF0000"/>
                  </a:solidFill>
                </a:rPr>
                <a:t>9</a:t>
              </a:r>
              <a:r>
                <a:rPr lang="en-US" sz="280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657501" y="804231"/>
            <a:ext cx="42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57501" y="804231"/>
            <a:ext cx="42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169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101</cp:revision>
  <dcterms:created xsi:type="dcterms:W3CDTF">2021-06-02T01:34:28Z</dcterms:created>
  <dcterms:modified xsi:type="dcterms:W3CDTF">2024-01-16T05:39:59Z</dcterms:modified>
</cp:coreProperties>
</file>